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4" r:id="rId2"/>
    <p:sldMasterId id="2147483680" r:id="rId3"/>
  </p:sldMasterIdLst>
  <p:notesMasterIdLst>
    <p:notesMasterId r:id="rId23"/>
  </p:notesMasterIdLst>
  <p:sldIdLst>
    <p:sldId id="395" r:id="rId4"/>
    <p:sldId id="400" r:id="rId5"/>
    <p:sldId id="410" r:id="rId6"/>
    <p:sldId id="414" r:id="rId7"/>
    <p:sldId id="411" r:id="rId8"/>
    <p:sldId id="396" r:id="rId9"/>
    <p:sldId id="412" r:id="rId10"/>
    <p:sldId id="408" r:id="rId11"/>
    <p:sldId id="401" r:id="rId12"/>
    <p:sldId id="417" r:id="rId13"/>
    <p:sldId id="416" r:id="rId14"/>
    <p:sldId id="407" r:id="rId15"/>
    <p:sldId id="427" r:id="rId16"/>
    <p:sldId id="420" r:id="rId17"/>
    <p:sldId id="424" r:id="rId18"/>
    <p:sldId id="421" r:id="rId19"/>
    <p:sldId id="422" r:id="rId20"/>
    <p:sldId id="425" r:id="rId21"/>
    <p:sldId id="39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D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63" autoAdjust="0"/>
    <p:restoredTop sz="94660"/>
  </p:normalViewPr>
  <p:slideViewPr>
    <p:cSldViewPr snapToGrid="0">
      <p:cViewPr varScale="1">
        <p:scale>
          <a:sx n="79" d="100"/>
          <a:sy n="79" d="100"/>
        </p:scale>
        <p:origin x="10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6CB8E-527D-42AB-9D9C-21334FF7D01A}" type="doc">
      <dgm:prSet loTypeId="urn:microsoft.com/office/officeart/2005/8/layout/equation2" loCatId="process" qsTypeId="urn:microsoft.com/office/officeart/2005/8/quickstyle/simple1" qsCatId="simple" csTypeId="urn:microsoft.com/office/officeart/2005/8/colors/accent1_2" csCatId="accent1" phldr="1"/>
      <dgm:spPr/>
    </dgm:pt>
    <dgm:pt modelId="{736C68BC-4A19-489D-9E8E-32B016425322}">
      <dgm:prSet phldrT="[Text]"/>
      <dgm:spPr/>
      <dgm:t>
        <a:bodyPr/>
        <a:lstStyle/>
        <a:p>
          <a:r>
            <a:rPr lang="en-US" dirty="0"/>
            <a:t>Image Vectors</a:t>
          </a:r>
        </a:p>
      </dgm:t>
    </dgm:pt>
    <dgm:pt modelId="{884D1884-DE25-4E55-9E0E-72F334298FFD}" type="parTrans" cxnId="{527999D8-887A-4B44-BA2C-072ED8C6A0A7}">
      <dgm:prSet/>
      <dgm:spPr/>
      <dgm:t>
        <a:bodyPr/>
        <a:lstStyle/>
        <a:p>
          <a:endParaRPr lang="en-US"/>
        </a:p>
      </dgm:t>
    </dgm:pt>
    <dgm:pt modelId="{0AD9D9E6-6522-4887-A579-D31EC80402D0}" type="sibTrans" cxnId="{527999D8-887A-4B44-BA2C-072ED8C6A0A7}">
      <dgm:prSet/>
      <dgm:spPr/>
      <dgm:t>
        <a:bodyPr/>
        <a:lstStyle/>
        <a:p>
          <a:endParaRPr lang="en-US"/>
        </a:p>
      </dgm:t>
    </dgm:pt>
    <dgm:pt modelId="{65F0CBBC-7F4A-4BF1-863C-FA8E37E14BCC}">
      <dgm:prSet phldrT="[Text]"/>
      <dgm:spPr/>
      <dgm:t>
        <a:bodyPr/>
        <a:lstStyle/>
        <a:p>
          <a:r>
            <a:rPr lang="en-US" dirty="0"/>
            <a:t>Text  Vectors</a:t>
          </a:r>
        </a:p>
      </dgm:t>
    </dgm:pt>
    <dgm:pt modelId="{E104C511-34ED-45BE-B4E9-5C7CE346504C}" type="parTrans" cxnId="{8CC415B3-3F75-46F7-8915-EB7A55A6C834}">
      <dgm:prSet/>
      <dgm:spPr/>
      <dgm:t>
        <a:bodyPr/>
        <a:lstStyle/>
        <a:p>
          <a:endParaRPr lang="en-US"/>
        </a:p>
      </dgm:t>
    </dgm:pt>
    <dgm:pt modelId="{0503BB9E-546C-4C67-A464-B9FC8B76A14A}" type="sibTrans" cxnId="{8CC415B3-3F75-46F7-8915-EB7A55A6C834}">
      <dgm:prSet/>
      <dgm:spPr/>
      <dgm:t>
        <a:bodyPr/>
        <a:lstStyle/>
        <a:p>
          <a:endParaRPr lang="en-US"/>
        </a:p>
      </dgm:t>
    </dgm:pt>
    <dgm:pt modelId="{D2033626-BA6B-4388-9587-51D38949846A}">
      <dgm:prSet phldrT="[Text]"/>
      <dgm:spPr/>
      <dgm:t>
        <a:bodyPr/>
        <a:lstStyle/>
        <a:p>
          <a:r>
            <a:rPr lang="en-US" dirty="0"/>
            <a:t>Concatenated vectors</a:t>
          </a:r>
        </a:p>
      </dgm:t>
    </dgm:pt>
    <dgm:pt modelId="{D38D55C6-A33B-4F53-ADCD-5F5335EE74F6}" type="parTrans" cxnId="{EC9D2B7B-CB62-49F9-840F-8838A2A35DB4}">
      <dgm:prSet/>
      <dgm:spPr/>
      <dgm:t>
        <a:bodyPr/>
        <a:lstStyle/>
        <a:p>
          <a:endParaRPr lang="en-US"/>
        </a:p>
      </dgm:t>
    </dgm:pt>
    <dgm:pt modelId="{31EC9FD4-AE35-46E3-A448-F06A010ACD9B}" type="sibTrans" cxnId="{EC9D2B7B-CB62-49F9-840F-8838A2A35DB4}">
      <dgm:prSet/>
      <dgm:spPr/>
      <dgm:t>
        <a:bodyPr/>
        <a:lstStyle/>
        <a:p>
          <a:endParaRPr lang="en-US"/>
        </a:p>
      </dgm:t>
    </dgm:pt>
    <dgm:pt modelId="{0EC0EBB9-F7C5-43BA-A23A-6853BA2C58D8}" type="pres">
      <dgm:prSet presAssocID="{6386CB8E-527D-42AB-9D9C-21334FF7D01A}" presName="Name0" presStyleCnt="0">
        <dgm:presLayoutVars>
          <dgm:dir/>
          <dgm:resizeHandles val="exact"/>
        </dgm:presLayoutVars>
      </dgm:prSet>
      <dgm:spPr/>
    </dgm:pt>
    <dgm:pt modelId="{33ED9E22-29E9-4CC7-8CF1-4DD7D39F2878}" type="pres">
      <dgm:prSet presAssocID="{6386CB8E-527D-42AB-9D9C-21334FF7D01A}" presName="vNodes" presStyleCnt="0"/>
      <dgm:spPr/>
    </dgm:pt>
    <dgm:pt modelId="{FD295597-C3B7-4784-9D33-867FF96094C5}" type="pres">
      <dgm:prSet presAssocID="{736C68BC-4A19-489D-9E8E-32B016425322}" presName="node" presStyleLbl="node1" presStyleIdx="0" presStyleCnt="3" custLinFactNeighborX="36185" custLinFactNeighborY="17698">
        <dgm:presLayoutVars>
          <dgm:bulletEnabled val="1"/>
        </dgm:presLayoutVars>
      </dgm:prSet>
      <dgm:spPr/>
    </dgm:pt>
    <dgm:pt modelId="{F0844084-D39C-444F-9165-1EBD570EE749}" type="pres">
      <dgm:prSet presAssocID="{0AD9D9E6-6522-4887-A579-D31EC80402D0}" presName="spacerT" presStyleCnt="0"/>
      <dgm:spPr/>
    </dgm:pt>
    <dgm:pt modelId="{6327F9E3-6523-4158-810A-C14FE8E47E74}" type="pres">
      <dgm:prSet presAssocID="{0AD9D9E6-6522-4887-A579-D31EC80402D0}" presName="sibTrans" presStyleLbl="sibTrans2D1" presStyleIdx="0" presStyleCnt="2" custLinFactNeighborX="62388" custLinFactNeighborY="8683"/>
      <dgm:spPr/>
    </dgm:pt>
    <dgm:pt modelId="{782563C7-CF5D-4548-8458-17BA501EEE88}" type="pres">
      <dgm:prSet presAssocID="{0AD9D9E6-6522-4887-A579-D31EC80402D0}" presName="spacerB" presStyleCnt="0"/>
      <dgm:spPr/>
    </dgm:pt>
    <dgm:pt modelId="{37EE3F77-EF22-4458-97C9-E252EA800C53}" type="pres">
      <dgm:prSet presAssocID="{65F0CBBC-7F4A-4BF1-863C-FA8E37E14BCC}" presName="node" presStyleLbl="node1" presStyleIdx="1" presStyleCnt="3" custLinFactNeighborX="36185" custLinFactNeighborY="21986">
        <dgm:presLayoutVars>
          <dgm:bulletEnabled val="1"/>
        </dgm:presLayoutVars>
      </dgm:prSet>
      <dgm:spPr/>
    </dgm:pt>
    <dgm:pt modelId="{738EE853-E18A-4048-9990-54FD240AC5B5}" type="pres">
      <dgm:prSet presAssocID="{6386CB8E-527D-42AB-9D9C-21334FF7D01A}" presName="sibTransLast" presStyleLbl="sibTrans2D1" presStyleIdx="1" presStyleCnt="2" custLinFactNeighborX="-3623" custLinFactNeighborY="4206"/>
      <dgm:spPr/>
    </dgm:pt>
    <dgm:pt modelId="{2561E4AE-6568-4D85-9101-FF3329232E39}" type="pres">
      <dgm:prSet presAssocID="{6386CB8E-527D-42AB-9D9C-21334FF7D01A}" presName="connectorText" presStyleLbl="sibTrans2D1" presStyleIdx="1" presStyleCnt="2"/>
      <dgm:spPr/>
    </dgm:pt>
    <dgm:pt modelId="{C23C25B1-5C16-4899-B886-7E982E34AD39}" type="pres">
      <dgm:prSet presAssocID="{6386CB8E-527D-42AB-9D9C-21334FF7D01A}" presName="lastNode" presStyleLbl="node1" presStyleIdx="2" presStyleCnt="3" custScaleX="85249" custScaleY="91482" custLinFactNeighborX="93965" custLinFactNeighborY="0">
        <dgm:presLayoutVars>
          <dgm:bulletEnabled val="1"/>
        </dgm:presLayoutVars>
      </dgm:prSet>
      <dgm:spPr/>
    </dgm:pt>
  </dgm:ptLst>
  <dgm:cxnLst>
    <dgm:cxn modelId="{95BFC100-17D9-4333-9C05-1D3D6F6BDB70}" type="presOf" srcId="{736C68BC-4A19-489D-9E8E-32B016425322}" destId="{FD295597-C3B7-4784-9D33-867FF96094C5}" srcOrd="0" destOrd="0" presId="urn:microsoft.com/office/officeart/2005/8/layout/equation2"/>
    <dgm:cxn modelId="{943DE75E-A0A0-45B8-B8BC-9F0F4250BD06}" type="presOf" srcId="{0503BB9E-546C-4C67-A464-B9FC8B76A14A}" destId="{738EE853-E18A-4048-9990-54FD240AC5B5}" srcOrd="0" destOrd="0" presId="urn:microsoft.com/office/officeart/2005/8/layout/equation2"/>
    <dgm:cxn modelId="{EC9D2B7B-CB62-49F9-840F-8838A2A35DB4}" srcId="{6386CB8E-527D-42AB-9D9C-21334FF7D01A}" destId="{D2033626-BA6B-4388-9587-51D38949846A}" srcOrd="2" destOrd="0" parTransId="{D38D55C6-A33B-4F53-ADCD-5F5335EE74F6}" sibTransId="{31EC9FD4-AE35-46E3-A448-F06A010ACD9B}"/>
    <dgm:cxn modelId="{EB2C4A89-44B1-42A3-908C-96330E19BEBF}" type="presOf" srcId="{6386CB8E-527D-42AB-9D9C-21334FF7D01A}" destId="{0EC0EBB9-F7C5-43BA-A23A-6853BA2C58D8}" srcOrd="0" destOrd="0" presId="urn:microsoft.com/office/officeart/2005/8/layout/equation2"/>
    <dgm:cxn modelId="{01BFF7AB-9A06-437F-A4AC-718BE1339414}" type="presOf" srcId="{65F0CBBC-7F4A-4BF1-863C-FA8E37E14BCC}" destId="{37EE3F77-EF22-4458-97C9-E252EA800C53}" srcOrd="0" destOrd="0" presId="urn:microsoft.com/office/officeart/2005/8/layout/equation2"/>
    <dgm:cxn modelId="{8CC415B3-3F75-46F7-8915-EB7A55A6C834}" srcId="{6386CB8E-527D-42AB-9D9C-21334FF7D01A}" destId="{65F0CBBC-7F4A-4BF1-863C-FA8E37E14BCC}" srcOrd="1" destOrd="0" parTransId="{E104C511-34ED-45BE-B4E9-5C7CE346504C}" sibTransId="{0503BB9E-546C-4C67-A464-B9FC8B76A14A}"/>
    <dgm:cxn modelId="{7AFEDDBB-9A7B-49C0-9480-95C9C97D64AD}" type="presOf" srcId="{0AD9D9E6-6522-4887-A579-D31EC80402D0}" destId="{6327F9E3-6523-4158-810A-C14FE8E47E74}" srcOrd="0" destOrd="0" presId="urn:microsoft.com/office/officeart/2005/8/layout/equation2"/>
    <dgm:cxn modelId="{527999D8-887A-4B44-BA2C-072ED8C6A0A7}" srcId="{6386CB8E-527D-42AB-9D9C-21334FF7D01A}" destId="{736C68BC-4A19-489D-9E8E-32B016425322}" srcOrd="0" destOrd="0" parTransId="{884D1884-DE25-4E55-9E0E-72F334298FFD}" sibTransId="{0AD9D9E6-6522-4887-A579-D31EC80402D0}"/>
    <dgm:cxn modelId="{7FB1EADB-C589-4779-8B24-E9908E9D8CCF}" type="presOf" srcId="{0503BB9E-546C-4C67-A464-B9FC8B76A14A}" destId="{2561E4AE-6568-4D85-9101-FF3329232E39}" srcOrd="1" destOrd="0" presId="urn:microsoft.com/office/officeart/2005/8/layout/equation2"/>
    <dgm:cxn modelId="{600AA7ED-5AA7-46EE-9A02-F4E3F7F6AA0A}" type="presOf" srcId="{D2033626-BA6B-4388-9587-51D38949846A}" destId="{C23C25B1-5C16-4899-B886-7E982E34AD39}" srcOrd="0" destOrd="0" presId="urn:microsoft.com/office/officeart/2005/8/layout/equation2"/>
    <dgm:cxn modelId="{1CF279C8-40E6-4538-91FF-5F7D47B8BE4B}" type="presParOf" srcId="{0EC0EBB9-F7C5-43BA-A23A-6853BA2C58D8}" destId="{33ED9E22-29E9-4CC7-8CF1-4DD7D39F2878}" srcOrd="0" destOrd="0" presId="urn:microsoft.com/office/officeart/2005/8/layout/equation2"/>
    <dgm:cxn modelId="{161B5D1E-2531-4817-8D22-49481593E602}" type="presParOf" srcId="{33ED9E22-29E9-4CC7-8CF1-4DD7D39F2878}" destId="{FD295597-C3B7-4784-9D33-867FF96094C5}" srcOrd="0" destOrd="0" presId="urn:microsoft.com/office/officeart/2005/8/layout/equation2"/>
    <dgm:cxn modelId="{305BE3DF-B0D2-4696-B1BE-A4A03656F146}" type="presParOf" srcId="{33ED9E22-29E9-4CC7-8CF1-4DD7D39F2878}" destId="{F0844084-D39C-444F-9165-1EBD570EE749}" srcOrd="1" destOrd="0" presId="urn:microsoft.com/office/officeart/2005/8/layout/equation2"/>
    <dgm:cxn modelId="{8FCF7492-105A-4AD1-B42E-CD9147AA10BE}" type="presParOf" srcId="{33ED9E22-29E9-4CC7-8CF1-4DD7D39F2878}" destId="{6327F9E3-6523-4158-810A-C14FE8E47E74}" srcOrd="2" destOrd="0" presId="urn:microsoft.com/office/officeart/2005/8/layout/equation2"/>
    <dgm:cxn modelId="{ED8AC022-0F1A-44A3-B602-332CA2E10A9A}" type="presParOf" srcId="{33ED9E22-29E9-4CC7-8CF1-4DD7D39F2878}" destId="{782563C7-CF5D-4548-8458-17BA501EEE88}" srcOrd="3" destOrd="0" presId="urn:microsoft.com/office/officeart/2005/8/layout/equation2"/>
    <dgm:cxn modelId="{CBBF3AB6-F1D9-44B5-B744-0DE04202AFF8}" type="presParOf" srcId="{33ED9E22-29E9-4CC7-8CF1-4DD7D39F2878}" destId="{37EE3F77-EF22-4458-97C9-E252EA800C53}" srcOrd="4" destOrd="0" presId="urn:microsoft.com/office/officeart/2005/8/layout/equation2"/>
    <dgm:cxn modelId="{5ED91726-ACF0-485C-86B8-120F29EFB345}" type="presParOf" srcId="{0EC0EBB9-F7C5-43BA-A23A-6853BA2C58D8}" destId="{738EE853-E18A-4048-9990-54FD240AC5B5}" srcOrd="1" destOrd="0" presId="urn:microsoft.com/office/officeart/2005/8/layout/equation2"/>
    <dgm:cxn modelId="{DEB4C623-5E91-4958-9D81-81E2DA41CE7F}" type="presParOf" srcId="{738EE853-E18A-4048-9990-54FD240AC5B5}" destId="{2561E4AE-6568-4D85-9101-FF3329232E39}" srcOrd="0" destOrd="0" presId="urn:microsoft.com/office/officeart/2005/8/layout/equation2"/>
    <dgm:cxn modelId="{88A72DF6-188E-4B3A-A6FF-C99666D23AE1}" type="presParOf" srcId="{0EC0EBB9-F7C5-43BA-A23A-6853BA2C58D8}" destId="{C23C25B1-5C16-4899-B886-7E982E34AD39}"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95597-C3B7-4784-9D33-867FF96094C5}">
      <dsp:nvSpPr>
        <dsp:cNvPr id="0" name=""/>
        <dsp:cNvSpPr/>
      </dsp:nvSpPr>
      <dsp:spPr>
        <a:xfrm>
          <a:off x="1520799" y="14953"/>
          <a:ext cx="951727" cy="9517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Image Vectors</a:t>
          </a:r>
        </a:p>
      </dsp:txBody>
      <dsp:txXfrm>
        <a:off x="1660176" y="154330"/>
        <a:ext cx="672973" cy="672973"/>
      </dsp:txXfrm>
    </dsp:sp>
    <dsp:sp modelId="{6327F9E3-6523-4158-810A-C14FE8E47E74}">
      <dsp:nvSpPr>
        <dsp:cNvPr id="0" name=""/>
        <dsp:cNvSpPr/>
      </dsp:nvSpPr>
      <dsp:spPr>
        <a:xfrm>
          <a:off x="1720662" y="1036995"/>
          <a:ext cx="552002" cy="55200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793830" y="1248081"/>
        <a:ext cx="405666" cy="129830"/>
      </dsp:txXfrm>
    </dsp:sp>
    <dsp:sp modelId="{37EE3F77-EF22-4458-97C9-E252EA800C53}">
      <dsp:nvSpPr>
        <dsp:cNvPr id="0" name=""/>
        <dsp:cNvSpPr/>
      </dsp:nvSpPr>
      <dsp:spPr>
        <a:xfrm>
          <a:off x="1520799" y="1660844"/>
          <a:ext cx="951727" cy="9517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Text  Vectors</a:t>
          </a:r>
        </a:p>
      </dsp:txBody>
      <dsp:txXfrm>
        <a:off x="1660176" y="1800221"/>
        <a:ext cx="672973" cy="672973"/>
      </dsp:txXfrm>
    </dsp:sp>
    <dsp:sp modelId="{738EE853-E18A-4048-9990-54FD240AC5B5}">
      <dsp:nvSpPr>
        <dsp:cNvPr id="0" name=""/>
        <dsp:cNvSpPr/>
      </dsp:nvSpPr>
      <dsp:spPr>
        <a:xfrm rot="21587464">
          <a:off x="2648678" y="1148464"/>
          <a:ext cx="404516" cy="3540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648678" y="1219466"/>
        <a:ext cx="298303" cy="212426"/>
      </dsp:txXfrm>
    </dsp:sp>
    <dsp:sp modelId="{C23C25B1-5C16-4899-B886-7E982E34AD39}">
      <dsp:nvSpPr>
        <dsp:cNvPr id="0" name=""/>
        <dsp:cNvSpPr/>
      </dsp:nvSpPr>
      <dsp:spPr>
        <a:xfrm>
          <a:off x="3235755" y="435626"/>
          <a:ext cx="1622676" cy="17413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Concatenated vectors</a:t>
          </a:r>
        </a:p>
      </dsp:txBody>
      <dsp:txXfrm>
        <a:off x="3473390" y="690636"/>
        <a:ext cx="1147406" cy="123129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6E9A7-846F-442F-B013-4E6EE8586A4F}" type="datetimeFigureOut">
              <a:rPr lang="en-IN" smtClean="0"/>
              <a:t>29-10-2024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5718E-C6BC-4290-88B4-9119BD6590CF}" type="slidenum">
              <a:rPr lang="en-IN" smtClean="0"/>
              <a:t>‹#›</a:t>
            </a:fld>
            <a:endParaRPr lang="en-IN"/>
          </a:p>
        </p:txBody>
      </p:sp>
    </p:spTree>
    <p:extLst>
      <p:ext uri="{BB962C8B-B14F-4D97-AF65-F5344CB8AC3E}">
        <p14:creationId xmlns:p14="http://schemas.microsoft.com/office/powerpoint/2010/main" val="1207419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563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976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69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0205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3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9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785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978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859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486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2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32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F7ECC-D3F2-48AC-B8FB-1B85B0A5DD4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523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1FCB-5BDA-4CD2-AB3B-A4F2970273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0C1F74-671E-4324-B4D1-C9217599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4E3EBD-443C-4932-9865-762F0E72E015}"/>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5" name="Footer Placeholder 4">
            <a:extLst>
              <a:ext uri="{FF2B5EF4-FFF2-40B4-BE49-F238E27FC236}">
                <a16:creationId xmlns:a16="http://schemas.microsoft.com/office/drawing/2014/main" id="{A1D620E6-3E61-4C6E-8668-20676172AB9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6B89DF7-9FE6-43DA-BD7B-140A427934F3}"/>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3980945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0556-455D-4B5C-8B34-5B5EB49CC4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DC45D2-26CA-4C01-AE01-57627AA215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589BBD-0624-4911-9CC8-E60F287AA5A3}"/>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5" name="Footer Placeholder 4">
            <a:extLst>
              <a:ext uri="{FF2B5EF4-FFF2-40B4-BE49-F238E27FC236}">
                <a16:creationId xmlns:a16="http://schemas.microsoft.com/office/drawing/2014/main" id="{A34DAD35-E2EA-4E8B-A688-D0871CD5171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61003B4-E062-4B2C-BD5C-7B264C65076F}"/>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67109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D7F2E1-8706-4690-9959-60D5A524F1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CAFA6D-95D6-49A9-B770-B504DF50AF4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2DC32F-EC9F-4D09-A59E-9EF479BEB1E4}"/>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5" name="Footer Placeholder 4">
            <a:extLst>
              <a:ext uri="{FF2B5EF4-FFF2-40B4-BE49-F238E27FC236}">
                <a16:creationId xmlns:a16="http://schemas.microsoft.com/office/drawing/2014/main" id="{BA583F95-913B-46B1-89F0-FABB44E2849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693BE0E-1121-456F-BB91-86E5A03706EF}"/>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3721958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9D93C-F1B2-954A-922C-6BFAC2587A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05B9100-FD34-654C-A437-1DB2DD17FDB0}"/>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0F319C32-599D-B44A-9BE4-B54877AABB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A82515-6936-D44F-9E1F-E15FD16E9E59}"/>
              </a:ext>
            </a:extLst>
          </p:cNvPr>
          <p:cNvSpPr>
            <a:spLocks noGrp="1"/>
          </p:cNvSpPr>
          <p:nvPr>
            <p:ph type="sldNum" sz="quarter" idx="12"/>
          </p:nvPr>
        </p:nvSpPr>
        <p:spPr/>
        <p:txBody>
          <a:bodyPr/>
          <a:lstStyle/>
          <a:p>
            <a:fld id="{2742E19B-BBB1-2246-AAA4-0D48B8609D3A}" type="slidenum">
              <a:rPr lang="en-US" smtClean="0"/>
              <a:t>‹#›</a:t>
            </a:fld>
            <a:endParaRPr lang="en-US" dirty="0"/>
          </a:p>
        </p:txBody>
      </p:sp>
      <p:sp>
        <p:nvSpPr>
          <p:cNvPr id="9" name="Title 1">
            <a:extLst>
              <a:ext uri="{FF2B5EF4-FFF2-40B4-BE49-F238E27FC236}">
                <a16:creationId xmlns:a16="http://schemas.microsoft.com/office/drawing/2014/main" id="{6EB11C95-322B-D547-B3D1-C6B4B53DB5F9}"/>
              </a:ext>
            </a:extLst>
          </p:cNvPr>
          <p:cNvSpPr>
            <a:spLocks noGrp="1"/>
          </p:cNvSpPr>
          <p:nvPr>
            <p:ph type="ctrTitle"/>
          </p:nvPr>
        </p:nvSpPr>
        <p:spPr>
          <a:xfrm>
            <a:off x="5862181" y="607219"/>
            <a:ext cx="6108526" cy="2387600"/>
          </a:xfrm>
        </p:spPr>
        <p:txBody>
          <a:bodyPr anchor="b">
            <a:normAutofit/>
          </a:bodyPr>
          <a:lstStyle>
            <a:lvl1pPr algn="l">
              <a:defRPr sz="4000" b="0">
                <a:solidFill>
                  <a:schemeClr val="bg1"/>
                </a:solidFill>
                <a:latin typeface="Helvetica" pitchFamily="2" charset="0"/>
              </a:defRPr>
            </a:lvl1pPr>
          </a:lstStyle>
          <a:p>
            <a:r>
              <a:rPr lang="en-US" dirty="0"/>
              <a:t>Click to edit Master title style</a:t>
            </a:r>
          </a:p>
        </p:txBody>
      </p:sp>
      <p:sp>
        <p:nvSpPr>
          <p:cNvPr id="10" name="Subtitle 2">
            <a:extLst>
              <a:ext uri="{FF2B5EF4-FFF2-40B4-BE49-F238E27FC236}">
                <a16:creationId xmlns:a16="http://schemas.microsoft.com/office/drawing/2014/main" id="{B92D950A-D062-CE4F-9413-D6D258E2B592}"/>
              </a:ext>
            </a:extLst>
          </p:cNvPr>
          <p:cNvSpPr>
            <a:spLocks noGrp="1"/>
          </p:cNvSpPr>
          <p:nvPr>
            <p:ph type="subTitle" idx="1"/>
          </p:nvPr>
        </p:nvSpPr>
        <p:spPr>
          <a:xfrm>
            <a:off x="5862181" y="3001887"/>
            <a:ext cx="6108526" cy="1655762"/>
          </a:xfrm>
        </p:spPr>
        <p:txBody>
          <a:bodyPr>
            <a:normAutofit/>
          </a:bodyPr>
          <a:lstStyle>
            <a:lvl1pPr marL="0" indent="0" algn="l">
              <a:buNone/>
              <a:defRPr sz="2000">
                <a:solidFill>
                  <a:schemeClr val="bg1"/>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97906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5D26E1-D53B-8F49-AB44-17327EB8946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B11C95-322B-D547-B3D1-C6B4B53DB5F9}"/>
              </a:ext>
            </a:extLst>
          </p:cNvPr>
          <p:cNvSpPr>
            <a:spLocks noGrp="1"/>
          </p:cNvSpPr>
          <p:nvPr>
            <p:ph type="ctrTitle"/>
          </p:nvPr>
        </p:nvSpPr>
        <p:spPr>
          <a:xfrm>
            <a:off x="5862181" y="607219"/>
            <a:ext cx="6108526" cy="2387600"/>
          </a:xfrm>
        </p:spPr>
        <p:txBody>
          <a:bodyPr anchor="b">
            <a:normAutofit/>
          </a:bodyPr>
          <a:lstStyle>
            <a:lvl1pPr algn="l">
              <a:defRPr sz="4000" b="0">
                <a:solidFill>
                  <a:schemeClr val="tx1"/>
                </a:solidFill>
                <a:latin typeface="Helvetica"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B92D950A-D062-CE4F-9413-D6D258E2B592}"/>
              </a:ext>
            </a:extLst>
          </p:cNvPr>
          <p:cNvSpPr>
            <a:spLocks noGrp="1"/>
          </p:cNvSpPr>
          <p:nvPr>
            <p:ph type="subTitle" idx="1"/>
          </p:nvPr>
        </p:nvSpPr>
        <p:spPr>
          <a:xfrm>
            <a:off x="5862181" y="3001887"/>
            <a:ext cx="6108526" cy="1655762"/>
          </a:xfrm>
        </p:spPr>
        <p:txBody>
          <a:bodyPr>
            <a:normAutofit/>
          </a:bodyPr>
          <a:lstStyle>
            <a:lvl1pPr marL="0" indent="0" algn="l">
              <a:buNone/>
              <a:defRPr sz="2000">
                <a:solidFill>
                  <a:schemeClr val="tx1"/>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05B9100-FD34-654C-A437-1DB2DD17FDB0}"/>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0F319C32-599D-B44A-9BE4-B54877AABB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A82515-6936-D44F-9E1F-E15FD16E9E59}"/>
              </a:ext>
            </a:extLst>
          </p:cNvPr>
          <p:cNvSpPr>
            <a:spLocks noGrp="1"/>
          </p:cNvSpPr>
          <p:nvPr>
            <p:ph type="sldNum" sz="quarter" idx="12"/>
          </p:nvPr>
        </p:nvSpPr>
        <p:spPr/>
        <p:txBody>
          <a:bodyPr/>
          <a:lstStyle/>
          <a:p>
            <a:fld id="{2742E19B-BBB1-2246-AAA4-0D48B8609D3A}" type="slidenum">
              <a:rPr lang="en-US" smtClean="0"/>
              <a:t>‹#›</a:t>
            </a:fld>
            <a:endParaRPr lang="en-US" dirty="0"/>
          </a:p>
        </p:txBody>
      </p:sp>
    </p:spTree>
    <p:extLst>
      <p:ext uri="{BB962C8B-B14F-4D97-AF65-F5344CB8AC3E}">
        <p14:creationId xmlns:p14="http://schemas.microsoft.com/office/powerpoint/2010/main" val="2580104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9D93C-F1B2-954A-922C-6BFAC2587A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05B9100-FD34-654C-A437-1DB2DD17FDB0}"/>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0F319C32-599D-B44A-9BE4-B54877AABB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A82515-6936-D44F-9E1F-E15FD16E9E59}"/>
              </a:ext>
            </a:extLst>
          </p:cNvPr>
          <p:cNvSpPr>
            <a:spLocks noGrp="1"/>
          </p:cNvSpPr>
          <p:nvPr>
            <p:ph type="sldNum" sz="quarter" idx="12"/>
          </p:nvPr>
        </p:nvSpPr>
        <p:spPr/>
        <p:txBody>
          <a:bodyPr/>
          <a:lstStyle/>
          <a:p>
            <a:fld id="{2742E19B-BBB1-2246-AAA4-0D48B8609D3A}" type="slidenum">
              <a:rPr lang="en-US" smtClean="0"/>
              <a:t>‹#›</a:t>
            </a:fld>
            <a:endParaRPr lang="en-US" dirty="0"/>
          </a:p>
        </p:txBody>
      </p:sp>
      <p:sp>
        <p:nvSpPr>
          <p:cNvPr id="9" name="Title 1">
            <a:extLst>
              <a:ext uri="{FF2B5EF4-FFF2-40B4-BE49-F238E27FC236}">
                <a16:creationId xmlns:a16="http://schemas.microsoft.com/office/drawing/2014/main" id="{6EB11C95-322B-D547-B3D1-C6B4B53DB5F9}"/>
              </a:ext>
            </a:extLst>
          </p:cNvPr>
          <p:cNvSpPr>
            <a:spLocks noGrp="1"/>
          </p:cNvSpPr>
          <p:nvPr>
            <p:ph type="ctrTitle"/>
          </p:nvPr>
        </p:nvSpPr>
        <p:spPr>
          <a:xfrm>
            <a:off x="5862181" y="607219"/>
            <a:ext cx="6108526" cy="2387600"/>
          </a:xfrm>
        </p:spPr>
        <p:txBody>
          <a:bodyPr anchor="b">
            <a:normAutofit/>
          </a:bodyPr>
          <a:lstStyle>
            <a:lvl1pPr algn="l">
              <a:defRPr sz="4000" b="0">
                <a:solidFill>
                  <a:schemeClr val="bg1"/>
                </a:solidFill>
                <a:latin typeface="Helvetica" pitchFamily="2" charset="0"/>
              </a:defRPr>
            </a:lvl1pPr>
          </a:lstStyle>
          <a:p>
            <a:r>
              <a:rPr lang="en-US" dirty="0"/>
              <a:t>Click to edit Master title style</a:t>
            </a:r>
          </a:p>
        </p:txBody>
      </p:sp>
      <p:sp>
        <p:nvSpPr>
          <p:cNvPr id="10" name="Subtitle 2">
            <a:extLst>
              <a:ext uri="{FF2B5EF4-FFF2-40B4-BE49-F238E27FC236}">
                <a16:creationId xmlns:a16="http://schemas.microsoft.com/office/drawing/2014/main" id="{B92D950A-D062-CE4F-9413-D6D258E2B592}"/>
              </a:ext>
            </a:extLst>
          </p:cNvPr>
          <p:cNvSpPr>
            <a:spLocks noGrp="1"/>
          </p:cNvSpPr>
          <p:nvPr>
            <p:ph type="subTitle" idx="1"/>
          </p:nvPr>
        </p:nvSpPr>
        <p:spPr>
          <a:xfrm>
            <a:off x="5862181" y="3001887"/>
            <a:ext cx="6108526" cy="1655762"/>
          </a:xfrm>
        </p:spPr>
        <p:txBody>
          <a:bodyPr>
            <a:normAutofit/>
          </a:bodyPr>
          <a:lstStyle>
            <a:lvl1pPr marL="0" indent="0" algn="l">
              <a:buNone/>
              <a:defRPr sz="2000">
                <a:solidFill>
                  <a:schemeClr val="bg1"/>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72376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DB2A93-C310-D24D-98A6-9BAEE1D2113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F91AE6-2F90-E047-9188-FF4B532B80B0}"/>
              </a:ext>
            </a:extLst>
          </p:cNvPr>
          <p:cNvSpPr>
            <a:spLocks noGrp="1"/>
          </p:cNvSpPr>
          <p:nvPr>
            <p:ph type="title"/>
          </p:nvPr>
        </p:nvSpPr>
        <p:spPr>
          <a:xfrm>
            <a:off x="174320" y="75157"/>
            <a:ext cx="9533351" cy="951977"/>
          </a:xfrm>
        </p:spPr>
        <p:txBody>
          <a:bodyPr>
            <a:normAutofit/>
          </a:bodyPr>
          <a:lstStyle>
            <a:lvl1pPr>
              <a:defRPr sz="3200" b="1" i="0">
                <a:solidFill>
                  <a:schemeClr val="bg1"/>
                </a:solidFill>
                <a:latin typeface="Helvetica"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6AB8773-1E4D-C34E-BD9A-79AE166ABFF3}"/>
              </a:ext>
            </a:extLst>
          </p:cNvPr>
          <p:cNvSpPr>
            <a:spLocks noGrp="1"/>
          </p:cNvSpPr>
          <p:nvPr>
            <p:ph idx="1"/>
          </p:nvPr>
        </p:nvSpPr>
        <p:spPr>
          <a:xfrm>
            <a:off x="174320" y="1253331"/>
            <a:ext cx="11775510" cy="4966494"/>
          </a:xfrm>
        </p:spPr>
        <p:txBody>
          <a:bodyPr/>
          <a:lstStyle>
            <a:lvl1pPr>
              <a:defRPr sz="2000">
                <a:latin typeface="Helvetica" pitchFamily="2" charset="0"/>
              </a:defRPr>
            </a:lvl1pPr>
            <a:lvl2pPr>
              <a:defRPr sz="1800">
                <a:latin typeface="Helvetica" pitchFamily="2" charset="0"/>
              </a:defRPr>
            </a:lvl2pPr>
            <a:lvl3pPr>
              <a:defRPr sz="1800">
                <a:latin typeface="Helvetica" pitchFamily="2" charset="0"/>
              </a:defRPr>
            </a:lvl3pPr>
            <a:lvl4pPr>
              <a:defRPr>
                <a:latin typeface="Helvetica" pitchFamily="2" charset="0"/>
              </a:defRPr>
            </a:lvl4pPr>
            <a:lvl5pPr>
              <a:defRPr>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81A3372-F36B-424C-9D6E-FE0C40FA2BEB}"/>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4BCC06F8-0F60-D04A-8E55-70C9D90E78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40C87E-CCC1-C649-9B10-88B0370B6C5F}"/>
              </a:ext>
            </a:extLst>
          </p:cNvPr>
          <p:cNvSpPr>
            <a:spLocks noGrp="1"/>
          </p:cNvSpPr>
          <p:nvPr>
            <p:ph type="sldNum" sz="quarter" idx="12"/>
          </p:nvPr>
        </p:nvSpPr>
        <p:spPr/>
        <p:txBody>
          <a:bodyPr/>
          <a:lstStyle/>
          <a:p>
            <a:fld id="{2742E19B-BBB1-2246-AAA4-0D48B8609D3A}" type="slidenum">
              <a:rPr lang="en-US" smtClean="0"/>
              <a:t>‹#›</a:t>
            </a:fld>
            <a:endParaRPr lang="en-US" dirty="0"/>
          </a:p>
        </p:txBody>
      </p:sp>
    </p:spTree>
    <p:extLst>
      <p:ext uri="{BB962C8B-B14F-4D97-AF65-F5344CB8AC3E}">
        <p14:creationId xmlns:p14="http://schemas.microsoft.com/office/powerpoint/2010/main" val="3777773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36F71E-4A9B-8C4F-9289-788C77CBDE7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DEEB44-0C90-4041-8672-31A7F3555245}"/>
              </a:ext>
            </a:extLst>
          </p:cNvPr>
          <p:cNvSpPr>
            <a:spLocks noGrp="1"/>
          </p:cNvSpPr>
          <p:nvPr>
            <p:ph type="title"/>
          </p:nvPr>
        </p:nvSpPr>
        <p:spPr>
          <a:xfrm>
            <a:off x="4910202" y="1709738"/>
            <a:ext cx="6437247" cy="2111375"/>
          </a:xfrm>
        </p:spPr>
        <p:txBody>
          <a:bodyPr anchor="b">
            <a:normAutofit/>
          </a:bodyPr>
          <a:lstStyle>
            <a:lvl1pPr>
              <a:defRPr sz="4000">
                <a:solidFill>
                  <a:schemeClr val="tx1"/>
                </a:solidFill>
                <a:latin typeface="Helvetica" pitchFamily="2"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7BAC7FD0-FA68-B248-9D63-C1A6781BB533}"/>
              </a:ext>
            </a:extLst>
          </p:cNvPr>
          <p:cNvSpPr>
            <a:spLocks noGrp="1"/>
          </p:cNvSpPr>
          <p:nvPr>
            <p:ph type="body" idx="1"/>
          </p:nvPr>
        </p:nvSpPr>
        <p:spPr>
          <a:xfrm>
            <a:off x="4910202" y="3839369"/>
            <a:ext cx="6443598" cy="1500187"/>
          </a:xfrm>
        </p:spPr>
        <p:txBody>
          <a:bodyPr>
            <a:normAutofit/>
          </a:bodyPr>
          <a:lstStyle>
            <a:lvl1pPr marL="0" indent="0">
              <a:buNone/>
              <a:defRPr sz="2000">
                <a:solidFill>
                  <a:schemeClr val="tx1"/>
                </a:solidFill>
                <a:latin typeface="Helvetica"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93FFBBEF-BE5A-6445-B1DF-57E3B1D70F6F}"/>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FAFE2E63-E63F-614C-8688-E546048F83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5C61B7-999E-E147-9304-268D576C7F5A}"/>
              </a:ext>
            </a:extLst>
          </p:cNvPr>
          <p:cNvSpPr>
            <a:spLocks noGrp="1"/>
          </p:cNvSpPr>
          <p:nvPr>
            <p:ph type="sldNum" sz="quarter" idx="12"/>
          </p:nvPr>
        </p:nvSpPr>
        <p:spPr/>
        <p:txBody>
          <a:bodyPr/>
          <a:lstStyle/>
          <a:p>
            <a:fld id="{2742E19B-BBB1-2246-AAA4-0D48B8609D3A}" type="slidenum">
              <a:rPr lang="en-US" smtClean="0"/>
              <a:t>‹#›</a:t>
            </a:fld>
            <a:endParaRPr lang="en-US" dirty="0"/>
          </a:p>
        </p:txBody>
      </p:sp>
    </p:spTree>
    <p:extLst>
      <p:ext uri="{BB962C8B-B14F-4D97-AF65-F5344CB8AC3E}">
        <p14:creationId xmlns:p14="http://schemas.microsoft.com/office/powerpoint/2010/main" val="322665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534188-93A8-C041-9FCB-C28DEE83285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DEEB44-0C90-4041-8672-31A7F3555245}"/>
              </a:ext>
            </a:extLst>
          </p:cNvPr>
          <p:cNvSpPr>
            <a:spLocks noGrp="1"/>
          </p:cNvSpPr>
          <p:nvPr>
            <p:ph type="title"/>
          </p:nvPr>
        </p:nvSpPr>
        <p:spPr>
          <a:xfrm>
            <a:off x="4910202" y="1709738"/>
            <a:ext cx="6437247" cy="2111375"/>
          </a:xfrm>
        </p:spPr>
        <p:txBody>
          <a:bodyPr anchor="b">
            <a:normAutofit/>
          </a:bodyPr>
          <a:lstStyle>
            <a:lvl1pPr>
              <a:defRPr sz="4000">
                <a:solidFill>
                  <a:schemeClr val="bg1"/>
                </a:solidFill>
                <a:latin typeface="Helvetica" pitchFamily="2"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7BAC7FD0-FA68-B248-9D63-C1A6781BB533}"/>
              </a:ext>
            </a:extLst>
          </p:cNvPr>
          <p:cNvSpPr>
            <a:spLocks noGrp="1"/>
          </p:cNvSpPr>
          <p:nvPr>
            <p:ph type="body" idx="1"/>
          </p:nvPr>
        </p:nvSpPr>
        <p:spPr>
          <a:xfrm>
            <a:off x="4910202" y="3839369"/>
            <a:ext cx="6443598" cy="1500187"/>
          </a:xfrm>
        </p:spPr>
        <p:txBody>
          <a:bodyPr>
            <a:normAutofit/>
          </a:bodyPr>
          <a:lstStyle>
            <a:lvl1pPr marL="0" indent="0">
              <a:buNone/>
              <a:defRPr sz="2000">
                <a:solidFill>
                  <a:schemeClr val="bg1"/>
                </a:solidFill>
                <a:latin typeface="Helvetica"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93FFBBEF-BE5A-6445-B1DF-57E3B1D70F6F}"/>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FAFE2E63-E63F-614C-8688-E546048F83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5C61B7-999E-E147-9304-268D576C7F5A}"/>
              </a:ext>
            </a:extLst>
          </p:cNvPr>
          <p:cNvSpPr>
            <a:spLocks noGrp="1"/>
          </p:cNvSpPr>
          <p:nvPr>
            <p:ph type="sldNum" sz="quarter" idx="12"/>
          </p:nvPr>
        </p:nvSpPr>
        <p:spPr/>
        <p:txBody>
          <a:bodyPr/>
          <a:lstStyle/>
          <a:p>
            <a:fld id="{2742E19B-BBB1-2246-AAA4-0D48B8609D3A}" type="slidenum">
              <a:rPr lang="en-US" smtClean="0"/>
              <a:t>‹#›</a:t>
            </a:fld>
            <a:endParaRPr lang="en-US" dirty="0"/>
          </a:p>
        </p:txBody>
      </p:sp>
    </p:spTree>
    <p:extLst>
      <p:ext uri="{BB962C8B-B14F-4D97-AF65-F5344CB8AC3E}">
        <p14:creationId xmlns:p14="http://schemas.microsoft.com/office/powerpoint/2010/main" val="2986649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5D26E1-D53B-8F49-AB44-17327EB8946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B11C95-322B-D547-B3D1-C6B4B53DB5F9}"/>
              </a:ext>
            </a:extLst>
          </p:cNvPr>
          <p:cNvSpPr>
            <a:spLocks noGrp="1"/>
          </p:cNvSpPr>
          <p:nvPr>
            <p:ph type="ctrTitle"/>
          </p:nvPr>
        </p:nvSpPr>
        <p:spPr>
          <a:xfrm>
            <a:off x="5862181" y="607219"/>
            <a:ext cx="6108526" cy="2387600"/>
          </a:xfrm>
        </p:spPr>
        <p:txBody>
          <a:bodyPr anchor="b">
            <a:normAutofit/>
          </a:bodyPr>
          <a:lstStyle>
            <a:lvl1pPr algn="l">
              <a:defRPr sz="4000" b="0">
                <a:solidFill>
                  <a:schemeClr val="tx1"/>
                </a:solidFill>
                <a:latin typeface="Helvetica"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B92D950A-D062-CE4F-9413-D6D258E2B592}"/>
              </a:ext>
            </a:extLst>
          </p:cNvPr>
          <p:cNvSpPr>
            <a:spLocks noGrp="1"/>
          </p:cNvSpPr>
          <p:nvPr>
            <p:ph type="subTitle" idx="1"/>
          </p:nvPr>
        </p:nvSpPr>
        <p:spPr>
          <a:xfrm>
            <a:off x="5862181" y="3001887"/>
            <a:ext cx="6108526" cy="1655762"/>
          </a:xfrm>
        </p:spPr>
        <p:txBody>
          <a:bodyPr>
            <a:normAutofit/>
          </a:bodyPr>
          <a:lstStyle>
            <a:lvl1pPr marL="0" indent="0" algn="l">
              <a:buNone/>
              <a:defRPr sz="2000">
                <a:solidFill>
                  <a:schemeClr val="tx1"/>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05B9100-FD34-654C-A437-1DB2DD17FDB0}"/>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0F319C32-599D-B44A-9BE4-B54877AABB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A82515-6936-D44F-9E1F-E15FD16E9E59}"/>
              </a:ext>
            </a:extLst>
          </p:cNvPr>
          <p:cNvSpPr>
            <a:spLocks noGrp="1"/>
          </p:cNvSpPr>
          <p:nvPr>
            <p:ph type="sldNum" sz="quarter" idx="12"/>
          </p:nvPr>
        </p:nvSpPr>
        <p:spPr/>
        <p:txBody>
          <a:bodyPr/>
          <a:lstStyle/>
          <a:p>
            <a:fld id="{2742E19B-BBB1-2246-AAA4-0D48B8609D3A}" type="slidenum">
              <a:rPr lang="en-US" smtClean="0"/>
              <a:t>‹#›</a:t>
            </a:fld>
            <a:endParaRPr lang="en-US" dirty="0"/>
          </a:p>
        </p:txBody>
      </p:sp>
    </p:spTree>
    <p:extLst>
      <p:ext uri="{BB962C8B-B14F-4D97-AF65-F5344CB8AC3E}">
        <p14:creationId xmlns:p14="http://schemas.microsoft.com/office/powerpoint/2010/main" val="180370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9D93C-F1B2-954A-922C-6BFAC2587A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05B9100-FD34-654C-A437-1DB2DD17FDB0}"/>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0F319C32-599D-B44A-9BE4-B54877AABB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A82515-6936-D44F-9E1F-E15FD16E9E59}"/>
              </a:ext>
            </a:extLst>
          </p:cNvPr>
          <p:cNvSpPr>
            <a:spLocks noGrp="1"/>
          </p:cNvSpPr>
          <p:nvPr>
            <p:ph type="sldNum" sz="quarter" idx="12"/>
          </p:nvPr>
        </p:nvSpPr>
        <p:spPr/>
        <p:txBody>
          <a:bodyPr/>
          <a:lstStyle/>
          <a:p>
            <a:fld id="{2742E19B-BBB1-2246-AAA4-0D48B8609D3A}" type="slidenum">
              <a:rPr lang="en-US" smtClean="0"/>
              <a:t>‹#›</a:t>
            </a:fld>
            <a:endParaRPr lang="en-US" dirty="0"/>
          </a:p>
        </p:txBody>
      </p:sp>
      <p:sp>
        <p:nvSpPr>
          <p:cNvPr id="9" name="Title 1">
            <a:extLst>
              <a:ext uri="{FF2B5EF4-FFF2-40B4-BE49-F238E27FC236}">
                <a16:creationId xmlns:a16="http://schemas.microsoft.com/office/drawing/2014/main" id="{6EB11C95-322B-D547-B3D1-C6B4B53DB5F9}"/>
              </a:ext>
            </a:extLst>
          </p:cNvPr>
          <p:cNvSpPr>
            <a:spLocks noGrp="1"/>
          </p:cNvSpPr>
          <p:nvPr>
            <p:ph type="ctrTitle"/>
          </p:nvPr>
        </p:nvSpPr>
        <p:spPr>
          <a:xfrm>
            <a:off x="5862181" y="607219"/>
            <a:ext cx="6108526" cy="2387600"/>
          </a:xfrm>
        </p:spPr>
        <p:txBody>
          <a:bodyPr anchor="b">
            <a:normAutofit/>
          </a:bodyPr>
          <a:lstStyle>
            <a:lvl1pPr algn="l">
              <a:defRPr sz="4000" b="0">
                <a:solidFill>
                  <a:schemeClr val="bg1"/>
                </a:solidFill>
                <a:latin typeface="Helvetica" pitchFamily="2" charset="0"/>
              </a:defRPr>
            </a:lvl1pPr>
          </a:lstStyle>
          <a:p>
            <a:r>
              <a:rPr lang="en-US" dirty="0"/>
              <a:t>Click to edit Master title style</a:t>
            </a:r>
          </a:p>
        </p:txBody>
      </p:sp>
      <p:sp>
        <p:nvSpPr>
          <p:cNvPr id="10" name="Subtitle 2">
            <a:extLst>
              <a:ext uri="{FF2B5EF4-FFF2-40B4-BE49-F238E27FC236}">
                <a16:creationId xmlns:a16="http://schemas.microsoft.com/office/drawing/2014/main" id="{B92D950A-D062-CE4F-9413-D6D258E2B592}"/>
              </a:ext>
            </a:extLst>
          </p:cNvPr>
          <p:cNvSpPr>
            <a:spLocks noGrp="1"/>
          </p:cNvSpPr>
          <p:nvPr>
            <p:ph type="subTitle" idx="1"/>
          </p:nvPr>
        </p:nvSpPr>
        <p:spPr>
          <a:xfrm>
            <a:off x="5862181" y="3001887"/>
            <a:ext cx="6108526" cy="1655762"/>
          </a:xfrm>
        </p:spPr>
        <p:txBody>
          <a:bodyPr>
            <a:normAutofit/>
          </a:bodyPr>
          <a:lstStyle>
            <a:lvl1pPr marL="0" indent="0" algn="l">
              <a:buNone/>
              <a:defRPr sz="2000">
                <a:solidFill>
                  <a:schemeClr val="bg1"/>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453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75A8-6EE7-4F5C-9A0A-9B9B209054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48A8EB-EEE1-4DA9-9F6B-A1630A7027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3BE741-D3D2-469C-A804-CE1B5A245BCC}"/>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5" name="Footer Placeholder 4">
            <a:extLst>
              <a:ext uri="{FF2B5EF4-FFF2-40B4-BE49-F238E27FC236}">
                <a16:creationId xmlns:a16="http://schemas.microsoft.com/office/drawing/2014/main" id="{9F15320F-43A7-4EBC-B1EA-9347A953274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104964B-FFA5-4A5E-BF60-272AF429DC20}"/>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436644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DB2A93-C310-D24D-98A6-9BAEE1D2113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F91AE6-2F90-E047-9188-FF4B532B80B0}"/>
              </a:ext>
            </a:extLst>
          </p:cNvPr>
          <p:cNvSpPr>
            <a:spLocks noGrp="1"/>
          </p:cNvSpPr>
          <p:nvPr>
            <p:ph type="title"/>
          </p:nvPr>
        </p:nvSpPr>
        <p:spPr>
          <a:xfrm>
            <a:off x="174320" y="75157"/>
            <a:ext cx="9533351" cy="951977"/>
          </a:xfrm>
        </p:spPr>
        <p:txBody>
          <a:bodyPr>
            <a:normAutofit/>
          </a:bodyPr>
          <a:lstStyle>
            <a:lvl1pPr>
              <a:defRPr sz="3200" b="1" i="0">
                <a:solidFill>
                  <a:schemeClr val="bg1"/>
                </a:solidFill>
                <a:latin typeface="Helvetica"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6AB8773-1E4D-C34E-BD9A-79AE166ABFF3}"/>
              </a:ext>
            </a:extLst>
          </p:cNvPr>
          <p:cNvSpPr>
            <a:spLocks noGrp="1"/>
          </p:cNvSpPr>
          <p:nvPr>
            <p:ph idx="1"/>
          </p:nvPr>
        </p:nvSpPr>
        <p:spPr>
          <a:xfrm>
            <a:off x="174320" y="1253331"/>
            <a:ext cx="11775510" cy="4966494"/>
          </a:xfrm>
        </p:spPr>
        <p:txBody>
          <a:bodyPr/>
          <a:lstStyle>
            <a:lvl1pPr>
              <a:defRPr sz="2000">
                <a:latin typeface="Helvetica" pitchFamily="2" charset="0"/>
              </a:defRPr>
            </a:lvl1pPr>
            <a:lvl2pPr>
              <a:defRPr sz="1800">
                <a:latin typeface="Helvetica" pitchFamily="2" charset="0"/>
              </a:defRPr>
            </a:lvl2pPr>
            <a:lvl3pPr>
              <a:defRPr sz="1800">
                <a:latin typeface="Helvetica" pitchFamily="2" charset="0"/>
              </a:defRPr>
            </a:lvl3pPr>
            <a:lvl4pPr>
              <a:defRPr>
                <a:latin typeface="Helvetica" pitchFamily="2" charset="0"/>
              </a:defRPr>
            </a:lvl4pPr>
            <a:lvl5pPr>
              <a:defRPr>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81A3372-F36B-424C-9D6E-FE0C40FA2BEB}"/>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4BCC06F8-0F60-D04A-8E55-70C9D90E78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40C87E-CCC1-C649-9B10-88B0370B6C5F}"/>
              </a:ext>
            </a:extLst>
          </p:cNvPr>
          <p:cNvSpPr>
            <a:spLocks noGrp="1"/>
          </p:cNvSpPr>
          <p:nvPr>
            <p:ph type="sldNum" sz="quarter" idx="12"/>
          </p:nvPr>
        </p:nvSpPr>
        <p:spPr/>
        <p:txBody>
          <a:bodyPr/>
          <a:lstStyle/>
          <a:p>
            <a:fld id="{2742E19B-BBB1-2246-AAA4-0D48B8609D3A}" type="slidenum">
              <a:rPr lang="en-US" smtClean="0"/>
              <a:t>‹#›</a:t>
            </a:fld>
            <a:endParaRPr lang="en-US" dirty="0"/>
          </a:p>
        </p:txBody>
      </p:sp>
      <p:pic>
        <p:nvPicPr>
          <p:cNvPr id="8" name="Picture 7">
            <a:extLst>
              <a:ext uri="{FF2B5EF4-FFF2-40B4-BE49-F238E27FC236}">
                <a16:creationId xmlns:a16="http://schemas.microsoft.com/office/drawing/2014/main" id="{2D00DCF3-7A15-4EF3-A99D-1B6C4CA5F956}"/>
              </a:ext>
            </a:extLst>
          </p:cNvPr>
          <p:cNvPicPr>
            <a:picLocks noChangeAspect="1"/>
          </p:cNvPicPr>
          <p:nvPr userDrawn="1"/>
        </p:nvPicPr>
        <p:blipFill>
          <a:blip r:embed="rId3"/>
          <a:stretch>
            <a:fillRect/>
          </a:stretch>
        </p:blipFill>
        <p:spPr>
          <a:xfrm>
            <a:off x="10444647" y="5499463"/>
            <a:ext cx="1400862" cy="676745"/>
          </a:xfrm>
          <a:prstGeom prst="rect">
            <a:avLst/>
          </a:prstGeom>
        </p:spPr>
      </p:pic>
    </p:spTree>
    <p:extLst>
      <p:ext uri="{BB962C8B-B14F-4D97-AF65-F5344CB8AC3E}">
        <p14:creationId xmlns:p14="http://schemas.microsoft.com/office/powerpoint/2010/main" val="1329455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36F71E-4A9B-8C4F-9289-788C77CBDE7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DEEB44-0C90-4041-8672-31A7F3555245}"/>
              </a:ext>
            </a:extLst>
          </p:cNvPr>
          <p:cNvSpPr>
            <a:spLocks noGrp="1"/>
          </p:cNvSpPr>
          <p:nvPr>
            <p:ph type="title"/>
          </p:nvPr>
        </p:nvSpPr>
        <p:spPr>
          <a:xfrm>
            <a:off x="4910202" y="1709738"/>
            <a:ext cx="6437247" cy="2111375"/>
          </a:xfrm>
        </p:spPr>
        <p:txBody>
          <a:bodyPr anchor="b">
            <a:normAutofit/>
          </a:bodyPr>
          <a:lstStyle>
            <a:lvl1pPr>
              <a:defRPr sz="4000">
                <a:solidFill>
                  <a:schemeClr val="tx1"/>
                </a:solidFill>
                <a:latin typeface="Helvetica" pitchFamily="2"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7BAC7FD0-FA68-B248-9D63-C1A6781BB533}"/>
              </a:ext>
            </a:extLst>
          </p:cNvPr>
          <p:cNvSpPr>
            <a:spLocks noGrp="1"/>
          </p:cNvSpPr>
          <p:nvPr>
            <p:ph type="body" idx="1"/>
          </p:nvPr>
        </p:nvSpPr>
        <p:spPr>
          <a:xfrm>
            <a:off x="4910202" y="3839369"/>
            <a:ext cx="6443598" cy="1500187"/>
          </a:xfrm>
        </p:spPr>
        <p:txBody>
          <a:bodyPr>
            <a:normAutofit/>
          </a:bodyPr>
          <a:lstStyle>
            <a:lvl1pPr marL="0" indent="0">
              <a:buNone/>
              <a:defRPr sz="2000">
                <a:solidFill>
                  <a:schemeClr val="tx1"/>
                </a:solidFill>
                <a:latin typeface="Helvetica"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93FFBBEF-BE5A-6445-B1DF-57E3B1D70F6F}"/>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FAFE2E63-E63F-614C-8688-E546048F83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5C61B7-999E-E147-9304-268D576C7F5A}"/>
              </a:ext>
            </a:extLst>
          </p:cNvPr>
          <p:cNvSpPr>
            <a:spLocks noGrp="1"/>
          </p:cNvSpPr>
          <p:nvPr>
            <p:ph type="sldNum" sz="quarter" idx="12"/>
          </p:nvPr>
        </p:nvSpPr>
        <p:spPr/>
        <p:txBody>
          <a:bodyPr/>
          <a:lstStyle/>
          <a:p>
            <a:fld id="{2742E19B-BBB1-2246-AAA4-0D48B8609D3A}" type="slidenum">
              <a:rPr lang="en-US" smtClean="0"/>
              <a:t>‹#›</a:t>
            </a:fld>
            <a:endParaRPr lang="en-US" dirty="0"/>
          </a:p>
        </p:txBody>
      </p:sp>
    </p:spTree>
    <p:extLst>
      <p:ext uri="{BB962C8B-B14F-4D97-AF65-F5344CB8AC3E}">
        <p14:creationId xmlns:p14="http://schemas.microsoft.com/office/powerpoint/2010/main" val="214947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534188-93A8-C041-9FCB-C28DEE83285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DEEB44-0C90-4041-8672-31A7F3555245}"/>
              </a:ext>
            </a:extLst>
          </p:cNvPr>
          <p:cNvSpPr>
            <a:spLocks noGrp="1"/>
          </p:cNvSpPr>
          <p:nvPr>
            <p:ph type="title"/>
          </p:nvPr>
        </p:nvSpPr>
        <p:spPr>
          <a:xfrm>
            <a:off x="4910202" y="1709738"/>
            <a:ext cx="6437247" cy="2111375"/>
          </a:xfrm>
        </p:spPr>
        <p:txBody>
          <a:bodyPr anchor="b">
            <a:normAutofit/>
          </a:bodyPr>
          <a:lstStyle>
            <a:lvl1pPr>
              <a:defRPr sz="4000">
                <a:solidFill>
                  <a:schemeClr val="bg1"/>
                </a:solidFill>
                <a:latin typeface="Helvetica" pitchFamily="2"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7BAC7FD0-FA68-B248-9D63-C1A6781BB533}"/>
              </a:ext>
            </a:extLst>
          </p:cNvPr>
          <p:cNvSpPr>
            <a:spLocks noGrp="1"/>
          </p:cNvSpPr>
          <p:nvPr>
            <p:ph type="body" idx="1"/>
          </p:nvPr>
        </p:nvSpPr>
        <p:spPr>
          <a:xfrm>
            <a:off x="4910202" y="3839369"/>
            <a:ext cx="6443598" cy="1500187"/>
          </a:xfrm>
        </p:spPr>
        <p:txBody>
          <a:bodyPr>
            <a:normAutofit/>
          </a:bodyPr>
          <a:lstStyle>
            <a:lvl1pPr marL="0" indent="0">
              <a:buNone/>
              <a:defRPr sz="2000">
                <a:solidFill>
                  <a:schemeClr val="bg1"/>
                </a:solidFill>
                <a:latin typeface="Helvetica"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93FFBBEF-BE5A-6445-B1DF-57E3B1D70F6F}"/>
              </a:ext>
            </a:extLst>
          </p:cNvPr>
          <p:cNvSpPr>
            <a:spLocks noGrp="1"/>
          </p:cNvSpPr>
          <p:nvPr>
            <p:ph type="dt" sz="half" idx="10"/>
          </p:nvPr>
        </p:nvSpPr>
        <p:spPr/>
        <p:txBody>
          <a:body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FAFE2E63-E63F-614C-8688-E546048F83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5C61B7-999E-E147-9304-268D576C7F5A}"/>
              </a:ext>
            </a:extLst>
          </p:cNvPr>
          <p:cNvSpPr>
            <a:spLocks noGrp="1"/>
          </p:cNvSpPr>
          <p:nvPr>
            <p:ph type="sldNum" sz="quarter" idx="12"/>
          </p:nvPr>
        </p:nvSpPr>
        <p:spPr/>
        <p:txBody>
          <a:bodyPr/>
          <a:lstStyle/>
          <a:p>
            <a:fld id="{2742E19B-BBB1-2246-AAA4-0D48B8609D3A}" type="slidenum">
              <a:rPr lang="en-US" smtClean="0"/>
              <a:t>‹#›</a:t>
            </a:fld>
            <a:endParaRPr lang="en-US" dirty="0"/>
          </a:p>
        </p:txBody>
      </p:sp>
    </p:spTree>
    <p:extLst>
      <p:ext uri="{BB962C8B-B14F-4D97-AF65-F5344CB8AC3E}">
        <p14:creationId xmlns:p14="http://schemas.microsoft.com/office/powerpoint/2010/main" val="2846311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3935-3169-4752-B7E1-48129F55A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9ACCFF-DB82-4B5B-8B4F-ED29F617DD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82E373-3889-46CA-A3AB-47D0CBEF19A0}"/>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5" name="Footer Placeholder 4">
            <a:extLst>
              <a:ext uri="{FF2B5EF4-FFF2-40B4-BE49-F238E27FC236}">
                <a16:creationId xmlns:a16="http://schemas.microsoft.com/office/drawing/2014/main" id="{9E1053B2-5E02-4393-93EC-D0110F7F89C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E9F5023-B8CF-4521-A4F3-DB56172FE595}"/>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456810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5067-C775-4098-A87D-88A5D36A9D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4F3C50-7AE3-4C57-8434-3267F5597BA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A0FDFB-7F61-4963-BB08-AEC6BACD4C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5AC9C-853B-4E8D-82A6-0004E1437E59}"/>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6" name="Footer Placeholder 5">
            <a:extLst>
              <a:ext uri="{FF2B5EF4-FFF2-40B4-BE49-F238E27FC236}">
                <a16:creationId xmlns:a16="http://schemas.microsoft.com/office/drawing/2014/main" id="{C15B8132-D415-4FCF-A8DE-417C87588A1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30766C6-4A79-4ED0-B138-BCDCBA3474AF}"/>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850341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7FD0-2634-4BFC-A9F0-3D491AA7CC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14D32C-445E-4B78-9511-B9F2D42B81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291956-CCAC-4BB6-B0A2-BA2E01A7C95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A9F6010-02BC-430C-81D4-83632D9480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8863EA-CE97-4BA3-A9DE-BD63175379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6FD437C-78E2-4F03-924A-A01951D28820}"/>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8" name="Footer Placeholder 7">
            <a:extLst>
              <a:ext uri="{FF2B5EF4-FFF2-40B4-BE49-F238E27FC236}">
                <a16:creationId xmlns:a16="http://schemas.microsoft.com/office/drawing/2014/main" id="{295F4A42-351A-4439-AEF7-C14C5DE534EE}"/>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C8E2C08-56D3-45CB-A9CD-B6FD2620245F}"/>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1410501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823D9-1D62-4BA3-AAF5-DCD05EAE1C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047BF1-461C-4BE9-95D6-B1EAC2A13721}"/>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4" name="Footer Placeholder 3">
            <a:extLst>
              <a:ext uri="{FF2B5EF4-FFF2-40B4-BE49-F238E27FC236}">
                <a16:creationId xmlns:a16="http://schemas.microsoft.com/office/drawing/2014/main" id="{B99570F0-34FE-4A16-AE38-7BC9D5563475}"/>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391F6AD-2813-44F5-ACC7-C1D5F49EE60C}"/>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1530823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EC25E-DAD3-482B-8C5C-8FB7036F85A5}"/>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3" name="Footer Placeholder 2">
            <a:extLst>
              <a:ext uri="{FF2B5EF4-FFF2-40B4-BE49-F238E27FC236}">
                <a16:creationId xmlns:a16="http://schemas.microsoft.com/office/drawing/2014/main" id="{E0B4D80F-030E-453C-B854-A93227F5F08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4A8FE97B-0FAD-4DF3-8239-C5A5C71448EF}"/>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325288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FC77-809A-44A2-9E08-43C45B245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490974-78A8-4844-A47D-66D7E79E6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442A71-65DE-4542-81C0-7E5B2415A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FA821D-5527-45A8-93B1-AF0A6B955A65}"/>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6" name="Footer Placeholder 5">
            <a:extLst>
              <a:ext uri="{FF2B5EF4-FFF2-40B4-BE49-F238E27FC236}">
                <a16:creationId xmlns:a16="http://schemas.microsoft.com/office/drawing/2014/main" id="{8555FD3A-AAB4-4B28-93D9-CD871F03707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E9B4217-74DC-4834-B3EB-B3B450F18FD4}"/>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2973206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7E38-DAA3-4904-87E7-CE063E6D99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612F18A-0A58-42B8-9020-84121342DA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E662F5D1-EB8A-46C1-96D7-C043FC6CD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A4AF21-8752-4C5C-9E88-2A5B5E9936BC}"/>
              </a:ext>
            </a:extLst>
          </p:cNvPr>
          <p:cNvSpPr>
            <a:spLocks noGrp="1"/>
          </p:cNvSpPr>
          <p:nvPr>
            <p:ph type="dt" sz="half" idx="10"/>
          </p:nvPr>
        </p:nvSpPr>
        <p:spPr/>
        <p:txBody>
          <a:bodyPr/>
          <a:lstStyle/>
          <a:p>
            <a:fld id="{F8572B22-59BC-496F-ADE6-E7EBA201E5CB}" type="datetimeFigureOut">
              <a:rPr lang="en-IN" smtClean="0"/>
              <a:t>29-10-2024</a:t>
            </a:fld>
            <a:endParaRPr lang="en-IN" dirty="0"/>
          </a:p>
        </p:txBody>
      </p:sp>
      <p:sp>
        <p:nvSpPr>
          <p:cNvPr id="6" name="Footer Placeholder 5">
            <a:extLst>
              <a:ext uri="{FF2B5EF4-FFF2-40B4-BE49-F238E27FC236}">
                <a16:creationId xmlns:a16="http://schemas.microsoft.com/office/drawing/2014/main" id="{2383481E-4B06-44D3-B4D3-9EDF5DC1548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33632A5-8BDF-46B5-811B-D2469960042F}"/>
              </a:ext>
            </a:extLst>
          </p:cNvPr>
          <p:cNvSpPr>
            <a:spLocks noGrp="1"/>
          </p:cNvSpPr>
          <p:nvPr>
            <p:ph type="sldNum" sz="quarter" idx="12"/>
          </p:nvPr>
        </p:nvSpPr>
        <p:spPr/>
        <p:txBody>
          <a:bodyPr/>
          <a:lstStyle/>
          <a:p>
            <a:fld id="{079922BD-3696-403C-A7AF-2EE26D70E959}" type="slidenum">
              <a:rPr lang="en-IN" smtClean="0"/>
              <a:t>‹#›</a:t>
            </a:fld>
            <a:endParaRPr lang="en-IN" dirty="0"/>
          </a:p>
        </p:txBody>
      </p:sp>
    </p:spTree>
    <p:extLst>
      <p:ext uri="{BB962C8B-B14F-4D97-AF65-F5344CB8AC3E}">
        <p14:creationId xmlns:p14="http://schemas.microsoft.com/office/powerpoint/2010/main" val="69952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B6622-9C8C-4E28-B229-DC151311D4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78BCC8-B1E4-48B1-8322-1A0434F000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ADF1F7-164E-4149-A0C6-394808F62E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572B22-59BC-496F-ADE6-E7EBA201E5CB}" type="datetimeFigureOut">
              <a:rPr lang="en-IN" smtClean="0"/>
              <a:t>29-10-2024</a:t>
            </a:fld>
            <a:endParaRPr lang="en-IN" dirty="0"/>
          </a:p>
        </p:txBody>
      </p:sp>
      <p:sp>
        <p:nvSpPr>
          <p:cNvPr id="5" name="Footer Placeholder 4">
            <a:extLst>
              <a:ext uri="{FF2B5EF4-FFF2-40B4-BE49-F238E27FC236}">
                <a16:creationId xmlns:a16="http://schemas.microsoft.com/office/drawing/2014/main" id="{96A52015-155E-49CC-9F16-A81201AE07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7068DB2D-2F82-45B8-BACD-8C3924D187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922BD-3696-403C-A7AF-2EE26D70E959}" type="slidenum">
              <a:rPr lang="en-IN" smtClean="0"/>
              <a:t>‹#›</a:t>
            </a:fld>
            <a:endParaRPr lang="en-IN" dirty="0"/>
          </a:p>
        </p:txBody>
      </p:sp>
    </p:spTree>
    <p:extLst>
      <p:ext uri="{BB962C8B-B14F-4D97-AF65-F5344CB8AC3E}">
        <p14:creationId xmlns:p14="http://schemas.microsoft.com/office/powerpoint/2010/main" val="15783059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3CB64-FE0A-D04E-AF9D-7DB1888B78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CC0440-C6B2-C946-A0EB-3FE3B3AE20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1CAE61-1272-A243-AD46-BED8E241B3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9E9B8A99-19B0-B04B-9374-9FEC306276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D097CE-6459-CD4F-9556-BCB6155069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2E19B-BBB1-2246-AAA4-0D48B8609D3A}" type="slidenum">
              <a:rPr lang="en-US" smtClean="0"/>
              <a:t>‹#›</a:t>
            </a:fld>
            <a:endParaRPr lang="en-US" dirty="0"/>
          </a:p>
        </p:txBody>
      </p:sp>
    </p:spTree>
    <p:extLst>
      <p:ext uri="{BB962C8B-B14F-4D97-AF65-F5344CB8AC3E}">
        <p14:creationId xmlns:p14="http://schemas.microsoft.com/office/powerpoint/2010/main" val="21187438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3CB64-FE0A-D04E-AF9D-7DB1888B78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CC0440-C6B2-C946-A0EB-3FE3B3AE20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1CAE61-1272-A243-AD46-BED8E241B3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7FFEDD-D929-C149-9192-A0246B2C6A63}" type="datetimeFigureOut">
              <a:rPr lang="en-US" smtClean="0"/>
              <a:t>10/29/2024</a:t>
            </a:fld>
            <a:endParaRPr lang="en-US" dirty="0"/>
          </a:p>
        </p:txBody>
      </p:sp>
      <p:sp>
        <p:nvSpPr>
          <p:cNvPr id="5" name="Footer Placeholder 4">
            <a:extLst>
              <a:ext uri="{FF2B5EF4-FFF2-40B4-BE49-F238E27FC236}">
                <a16:creationId xmlns:a16="http://schemas.microsoft.com/office/drawing/2014/main" id="{9E9B8A99-19B0-B04B-9374-9FEC306276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D097CE-6459-CD4F-9556-BCB6155069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2E19B-BBB1-2246-AAA4-0D48B8609D3A}" type="slidenum">
              <a:rPr lang="en-US" smtClean="0"/>
              <a:t>‹#›</a:t>
            </a:fld>
            <a:endParaRPr lang="en-US" dirty="0"/>
          </a:p>
        </p:txBody>
      </p:sp>
    </p:spTree>
    <p:extLst>
      <p:ext uri="{BB962C8B-B14F-4D97-AF65-F5344CB8AC3E}">
        <p14:creationId xmlns:p14="http://schemas.microsoft.com/office/powerpoint/2010/main" val="202078914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19.gif"/><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5.jpeg"/><Relationship Id="rId5" Type="http://schemas.openxmlformats.org/officeDocument/2006/relationships/image" Target="../media/image14.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5.jpeg"/><Relationship Id="rId2" Type="http://schemas.openxmlformats.org/officeDocument/2006/relationships/image" Target="../media/image37.png"/><Relationship Id="rId1" Type="http://schemas.openxmlformats.org/officeDocument/2006/relationships/slideLayout" Target="../slideLayouts/slideLayout15.xml"/><Relationship Id="rId6" Type="http://schemas.openxmlformats.org/officeDocument/2006/relationships/image" Target="../media/image14.jpeg"/><Relationship Id="rId5" Type="http://schemas.openxmlformats.org/officeDocument/2006/relationships/image" Target="../media/image39.jpeg"/><Relationship Id="rId4" Type="http://schemas.openxmlformats.org/officeDocument/2006/relationships/image" Target="../media/image28.jpe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6.png"/><Relationship Id="rId7"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5.jpeg"/><Relationship Id="rId5" Type="http://schemas.openxmlformats.org/officeDocument/2006/relationships/image" Target="../media/image32.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B0BF59-87E6-48A3-8EB5-BCF1EF9BE39B}"/>
              </a:ext>
            </a:extLst>
          </p:cNvPr>
          <p:cNvSpPr txBox="1"/>
          <p:nvPr/>
        </p:nvSpPr>
        <p:spPr>
          <a:xfrm>
            <a:off x="5907152" y="725099"/>
            <a:ext cx="66399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dirty="0">
                <a:ln>
                  <a:noFill/>
                </a:ln>
                <a:solidFill>
                  <a:prstClr val="white"/>
                </a:solidFill>
                <a:effectLst/>
                <a:uLnTx/>
                <a:uFillTx/>
                <a:latin typeface="Calibri" panose="020F0502020204030204"/>
                <a:ea typeface="+mn-ea"/>
                <a:cs typeface="+mn-cs"/>
              </a:rPr>
              <a:t>Perf</a:t>
            </a:r>
            <a:r>
              <a:rPr lang="en-US" sz="5400" b="1" dirty="0">
                <a:solidFill>
                  <a:prstClr val="white"/>
                </a:solidFill>
                <a:latin typeface="Calibri" panose="020F0502020204030204"/>
              </a:rPr>
              <a:t>ormance</a:t>
            </a:r>
            <a:r>
              <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rPr>
              <a:t>-Review</a:t>
            </a:r>
            <a:endParaRPr kumimoji="0" lang="en-IN"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48DE200-585E-3C8B-F909-E5432F042BA2}"/>
              </a:ext>
            </a:extLst>
          </p:cNvPr>
          <p:cNvSpPr txBox="1"/>
          <p:nvPr/>
        </p:nvSpPr>
        <p:spPr>
          <a:xfrm>
            <a:off x="5907152" y="1648429"/>
            <a:ext cx="385438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Date:19/06/2024</a:t>
            </a: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Slide Number Placeholder 2">
            <a:extLst>
              <a:ext uri="{FF2B5EF4-FFF2-40B4-BE49-F238E27FC236}">
                <a16:creationId xmlns:a16="http://schemas.microsoft.com/office/drawing/2014/main" id="{CB498ECE-6C44-4C4C-3E0F-5E5FC5D1D582}"/>
              </a:ext>
            </a:extLst>
          </p:cNvPr>
          <p:cNvSpPr>
            <a:spLocks noGrp="1"/>
          </p:cNvSpPr>
          <p:nvPr>
            <p:ph type="sldNum" sz="quarter" idx="12"/>
          </p:nvPr>
        </p:nvSpPr>
        <p:spPr>
          <a:xfrm>
            <a:off x="9306667" y="628646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5179741-1A95-7A3B-F40D-574D6D77E741}"/>
              </a:ext>
            </a:extLst>
          </p:cNvPr>
          <p:cNvSpPr txBox="1"/>
          <p:nvPr/>
        </p:nvSpPr>
        <p:spPr>
          <a:xfrm>
            <a:off x="7743174" y="3311818"/>
            <a:ext cx="5307808" cy="171136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alibri" panose="020F0502020204030204"/>
              </a:rPr>
              <a:t>Name: Vamshi Krishna Emmadi</a:t>
            </a:r>
          </a:p>
          <a:p>
            <a:pPr marL="0" marR="0" lvl="0" indent="0" algn="l"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alibri" panose="020F0502020204030204"/>
              </a:rPr>
              <a:t>Evaluating Prof: Prof. Partha Saha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Department @Bajaj : CAE Powe</a:t>
            </a:r>
            <a:r>
              <a:rPr lang="en-US" dirty="0">
                <a:solidFill>
                  <a:prstClr val="white"/>
                </a:solidFill>
                <a:latin typeface="Calibri" panose="020F0502020204030204"/>
              </a:rPr>
              <a:t>r Train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Reporting Manager:</a:t>
            </a:r>
            <a:r>
              <a:rPr kumimoji="0" lang="en-US" b="0" i="0" u="none" strike="noStrike" kern="1200" cap="none" spc="0" normalizeH="0" noProof="0" dirty="0">
                <a:ln>
                  <a:noFill/>
                </a:ln>
                <a:solidFill>
                  <a:prstClr val="white"/>
                </a:solidFill>
                <a:effectLst/>
                <a:uLnTx/>
                <a:uFillTx/>
                <a:latin typeface="Calibri" panose="020F0502020204030204"/>
                <a:ea typeface="+mn-ea"/>
                <a:cs typeface="+mn-cs"/>
              </a:rPr>
              <a:t> Mr. </a:t>
            </a:r>
            <a:r>
              <a:rPr lang="en-US" noProof="0" dirty="0">
                <a:solidFill>
                  <a:prstClr val="white"/>
                </a:solidFill>
                <a:latin typeface="Calibri" panose="020F0502020204030204"/>
              </a:rPr>
              <a:t>Tagore </a:t>
            </a:r>
            <a:r>
              <a:rPr lang="en-US" noProof="0" dirty="0" err="1">
                <a:solidFill>
                  <a:prstClr val="white"/>
                </a:solidFill>
                <a:latin typeface="Calibri" panose="020F0502020204030204"/>
              </a:rPr>
              <a:t>Janaswamy</a:t>
            </a:r>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086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sz="4400" dirty="0"/>
              <a:t>Data Generation</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0076" r="11462"/>
          <a:stretch/>
        </p:blipFill>
        <p:spPr>
          <a:xfrm>
            <a:off x="1095931" y="1201021"/>
            <a:ext cx="3400153" cy="2078826"/>
          </a:xfrm>
          <a:prstGeom prst="rect">
            <a:avLst/>
          </a:prstGeom>
        </p:spPr>
      </p:pic>
      <p:sp>
        <p:nvSpPr>
          <p:cNvPr id="13" name="Right Arrow 12"/>
          <p:cNvSpPr/>
          <p:nvPr/>
        </p:nvSpPr>
        <p:spPr>
          <a:xfrm>
            <a:off x="5146265" y="3426805"/>
            <a:ext cx="1448790" cy="783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8173512" y="4749146"/>
            <a:ext cx="1569340" cy="369332"/>
          </a:xfrm>
          <a:prstGeom prst="rect">
            <a:avLst/>
          </a:prstGeom>
          <a:noFill/>
        </p:spPr>
        <p:txBody>
          <a:bodyPr wrap="none" rtlCol="0">
            <a:spAutoFit/>
          </a:bodyPr>
          <a:lstStyle/>
          <a:p>
            <a:r>
              <a:rPr lang="en-US" dirty="0"/>
              <a:t>Output images</a:t>
            </a:r>
            <a:endParaRPr lang="en-IN" dirty="0"/>
          </a:p>
        </p:txBody>
      </p:sp>
      <p:sp>
        <p:nvSpPr>
          <p:cNvPr id="17" name="TextBox 16"/>
          <p:cNvSpPr txBox="1"/>
          <p:nvPr/>
        </p:nvSpPr>
        <p:spPr>
          <a:xfrm>
            <a:off x="2094692" y="5989600"/>
            <a:ext cx="1402628" cy="369332"/>
          </a:xfrm>
          <a:prstGeom prst="rect">
            <a:avLst/>
          </a:prstGeom>
          <a:noFill/>
        </p:spPr>
        <p:txBody>
          <a:bodyPr wrap="none" rtlCol="0">
            <a:spAutoFit/>
          </a:bodyPr>
          <a:lstStyle/>
          <a:p>
            <a:r>
              <a:rPr lang="en-US" dirty="0"/>
              <a:t>Input Images</a:t>
            </a:r>
            <a:endParaRPr lang="en-IN" dirty="0"/>
          </a:p>
        </p:txBody>
      </p:sp>
      <p:sp>
        <p:nvSpPr>
          <p:cNvPr id="18" name="TextBox 17"/>
          <p:cNvSpPr txBox="1"/>
          <p:nvPr/>
        </p:nvSpPr>
        <p:spPr>
          <a:xfrm>
            <a:off x="3791379" y="1370264"/>
            <a:ext cx="533223" cy="369332"/>
          </a:xfrm>
          <a:prstGeom prst="rect">
            <a:avLst/>
          </a:prstGeom>
          <a:solidFill>
            <a:schemeClr val="bg2"/>
          </a:solidFill>
        </p:spPr>
        <p:txBody>
          <a:bodyPr wrap="none" rtlCol="0">
            <a:spAutoFit/>
          </a:bodyPr>
          <a:lstStyle/>
          <a:p>
            <a:r>
              <a:rPr lang="en-US" dirty="0"/>
              <a:t>FEA</a:t>
            </a:r>
            <a:endParaRPr lang="en-IN"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697" y="3426805"/>
            <a:ext cx="2900617" cy="264468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236" y="1652515"/>
            <a:ext cx="3425891" cy="3123606"/>
          </a:xfrm>
          <a:prstGeom prst="rect">
            <a:avLst/>
          </a:prstGeom>
        </p:spPr>
      </p:pic>
    </p:spTree>
    <p:extLst>
      <p:ext uri="{BB962C8B-B14F-4D97-AF65-F5344CB8AC3E}">
        <p14:creationId xmlns:p14="http://schemas.microsoft.com/office/powerpoint/2010/main" val="372321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p:cNvPicPr>
            <a:picLocks noChangeAspect="1"/>
          </p:cNvPicPr>
          <p:nvPr/>
        </p:nvPicPr>
        <p:blipFill>
          <a:blip r:embed="rId2"/>
          <a:stretch>
            <a:fillRect/>
          </a:stretch>
        </p:blipFill>
        <p:spPr>
          <a:xfrm>
            <a:off x="10398146" y="4442822"/>
            <a:ext cx="1537283" cy="1533610"/>
          </a:xfrm>
          <a:prstGeom prst="rect">
            <a:avLst/>
          </a:prstGeom>
        </p:spPr>
      </p:pic>
      <p:pic>
        <p:nvPicPr>
          <p:cNvPr id="65" name="Picture 64"/>
          <p:cNvPicPr>
            <a:picLocks noChangeAspect="1"/>
          </p:cNvPicPr>
          <p:nvPr/>
        </p:nvPicPr>
        <p:blipFill>
          <a:blip r:embed="rId3"/>
          <a:stretch>
            <a:fillRect/>
          </a:stretch>
        </p:blipFill>
        <p:spPr>
          <a:xfrm>
            <a:off x="4674200" y="4383416"/>
            <a:ext cx="1608945" cy="1608945"/>
          </a:xfrm>
          <a:prstGeom prst="rect">
            <a:avLst/>
          </a:prstGeom>
        </p:spPr>
      </p:pic>
      <p:sp>
        <p:nvSpPr>
          <p:cNvPr id="4" name="Title 3"/>
          <p:cNvSpPr>
            <a:spLocks noGrp="1"/>
          </p:cNvSpPr>
          <p:nvPr>
            <p:ph type="title"/>
          </p:nvPr>
        </p:nvSpPr>
        <p:spPr/>
        <p:txBody>
          <a:bodyPr>
            <a:normAutofit/>
          </a:bodyPr>
          <a:lstStyle/>
          <a:p>
            <a:r>
              <a:rPr lang="en-US" dirty="0"/>
              <a:t>Data generation</a:t>
            </a:r>
            <a:br>
              <a:rPr lang="en-US" dirty="0"/>
            </a:br>
            <a:r>
              <a:rPr lang="en-US" sz="2400" dirty="0">
                <a:solidFill>
                  <a:srgbClr val="FFC000"/>
                </a:solidFill>
              </a:rPr>
              <a:t>Methodology</a:t>
            </a:r>
            <a:endParaRPr lang="en-US" dirty="0">
              <a:solidFill>
                <a:srgbClr val="FFC000"/>
              </a:solidFill>
            </a:endParaRPr>
          </a:p>
        </p:txBody>
      </p:sp>
      <p:pic>
        <p:nvPicPr>
          <p:cNvPr id="8" name="Picture 7"/>
          <p:cNvPicPr>
            <a:picLocks noChangeAspect="1"/>
          </p:cNvPicPr>
          <p:nvPr/>
        </p:nvPicPr>
        <p:blipFill>
          <a:blip r:embed="rId4"/>
          <a:stretch>
            <a:fillRect/>
          </a:stretch>
        </p:blipFill>
        <p:spPr>
          <a:xfrm>
            <a:off x="544924" y="1738751"/>
            <a:ext cx="3171031" cy="1821828"/>
          </a:xfrm>
          <a:prstGeom prst="rect">
            <a:avLst/>
          </a:prstGeom>
        </p:spPr>
      </p:pic>
      <p:sp>
        <p:nvSpPr>
          <p:cNvPr id="13" name="TextBox 12"/>
          <p:cNvSpPr txBox="1"/>
          <p:nvPr/>
        </p:nvSpPr>
        <p:spPr>
          <a:xfrm>
            <a:off x="868149" y="1264569"/>
            <a:ext cx="2030812" cy="276999"/>
          </a:xfrm>
          <a:prstGeom prst="rect">
            <a:avLst/>
          </a:prstGeom>
          <a:solidFill>
            <a:srgbClr val="FFC000"/>
          </a:solidFill>
        </p:spPr>
        <p:txBody>
          <a:bodyPr wrap="none" tIns="0" bIns="0" rtlCol="0">
            <a:spAutoFit/>
          </a:bodyPr>
          <a:lstStyle/>
          <a:p>
            <a:r>
              <a:rPr lang="en-US" dirty="0"/>
              <a:t>2 bolt configuration</a:t>
            </a:r>
          </a:p>
        </p:txBody>
      </p:sp>
      <p:cxnSp>
        <p:nvCxnSpPr>
          <p:cNvPr id="15" name="Straight Arrow Connector 14"/>
          <p:cNvCxnSpPr/>
          <p:nvPr/>
        </p:nvCxnSpPr>
        <p:spPr>
          <a:xfrm flipV="1">
            <a:off x="776303" y="3219792"/>
            <a:ext cx="688867" cy="230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76303" y="3035112"/>
            <a:ext cx="688867" cy="415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4320" y="3450609"/>
            <a:ext cx="1260819" cy="430887"/>
          </a:xfrm>
          <a:prstGeom prst="rect">
            <a:avLst/>
          </a:prstGeom>
          <a:noFill/>
        </p:spPr>
        <p:txBody>
          <a:bodyPr wrap="square" lIns="0" tIns="0" rIns="0" bIns="0" rtlCol="0">
            <a:spAutoFit/>
          </a:bodyPr>
          <a:lstStyle/>
          <a:p>
            <a:r>
              <a:rPr lang="en-US" sz="1400" dirty="0"/>
              <a:t>Bottom &amp; top aluminum plates</a:t>
            </a:r>
          </a:p>
        </p:txBody>
      </p:sp>
      <p:cxnSp>
        <p:nvCxnSpPr>
          <p:cNvPr id="19" name="Straight Arrow Connector 18"/>
          <p:cNvCxnSpPr/>
          <p:nvPr/>
        </p:nvCxnSpPr>
        <p:spPr>
          <a:xfrm flipH="1" flipV="1">
            <a:off x="2060628" y="3225224"/>
            <a:ext cx="909129" cy="364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224628" y="3589758"/>
            <a:ext cx="1528816" cy="215444"/>
          </a:xfrm>
          <a:prstGeom prst="rect">
            <a:avLst/>
          </a:prstGeom>
          <a:noFill/>
        </p:spPr>
        <p:txBody>
          <a:bodyPr wrap="none" lIns="0" tIns="0" rIns="0" bIns="0" rtlCol="0">
            <a:spAutoFit/>
          </a:bodyPr>
          <a:lstStyle/>
          <a:p>
            <a:r>
              <a:rPr lang="en-US" sz="1400" dirty="0"/>
              <a:t>NAM32 paper gasket</a:t>
            </a:r>
          </a:p>
        </p:txBody>
      </p:sp>
      <p:pic>
        <p:nvPicPr>
          <p:cNvPr id="22" name="Picture 21"/>
          <p:cNvPicPr>
            <a:picLocks noChangeAspect="1"/>
          </p:cNvPicPr>
          <p:nvPr/>
        </p:nvPicPr>
        <p:blipFill>
          <a:blip r:embed="rId5"/>
          <a:stretch>
            <a:fillRect/>
          </a:stretch>
        </p:blipFill>
        <p:spPr>
          <a:xfrm>
            <a:off x="544924" y="4285117"/>
            <a:ext cx="2846668" cy="1707244"/>
          </a:xfrm>
          <a:prstGeom prst="rect">
            <a:avLst/>
          </a:prstGeom>
        </p:spPr>
      </p:pic>
      <p:sp>
        <p:nvSpPr>
          <p:cNvPr id="23" name="TextBox 22"/>
          <p:cNvSpPr txBox="1"/>
          <p:nvPr/>
        </p:nvSpPr>
        <p:spPr>
          <a:xfrm>
            <a:off x="1170413" y="4456574"/>
            <a:ext cx="1539524" cy="215444"/>
          </a:xfrm>
          <a:prstGeom prst="rect">
            <a:avLst/>
          </a:prstGeom>
          <a:solidFill>
            <a:schemeClr val="bg1">
              <a:lumMod val="85000"/>
            </a:schemeClr>
          </a:solidFill>
        </p:spPr>
        <p:txBody>
          <a:bodyPr wrap="none" tIns="0" bIns="0" rtlCol="0">
            <a:spAutoFit/>
          </a:bodyPr>
          <a:lstStyle/>
          <a:p>
            <a:r>
              <a:rPr lang="en-US" sz="1400" dirty="0"/>
              <a:t>NAM32 properties</a:t>
            </a: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5290" y="1252527"/>
            <a:ext cx="4223086" cy="2658980"/>
          </a:xfrm>
          <a:prstGeom prst="rect">
            <a:avLst/>
          </a:prstGeom>
        </p:spPr>
      </p:pic>
      <p:pic>
        <p:nvPicPr>
          <p:cNvPr id="27" name="Picture 26"/>
          <p:cNvPicPr>
            <a:picLocks noChangeAspect="1"/>
          </p:cNvPicPr>
          <p:nvPr/>
        </p:nvPicPr>
        <p:blipFill>
          <a:blip r:embed="rId7"/>
          <a:stretch>
            <a:fillRect/>
          </a:stretch>
        </p:blipFill>
        <p:spPr>
          <a:xfrm>
            <a:off x="8620222" y="1367444"/>
            <a:ext cx="3449339" cy="2181907"/>
          </a:xfrm>
          <a:prstGeom prst="rect">
            <a:avLst/>
          </a:prstGeom>
        </p:spPr>
      </p:pic>
      <p:sp>
        <p:nvSpPr>
          <p:cNvPr id="28" name="TextBox 27"/>
          <p:cNvSpPr txBox="1"/>
          <p:nvPr/>
        </p:nvSpPr>
        <p:spPr>
          <a:xfrm>
            <a:off x="9771478" y="1213992"/>
            <a:ext cx="1418402" cy="215444"/>
          </a:xfrm>
          <a:prstGeom prst="rect">
            <a:avLst/>
          </a:prstGeom>
          <a:solidFill>
            <a:schemeClr val="bg1">
              <a:lumMod val="85000"/>
            </a:schemeClr>
          </a:solidFill>
        </p:spPr>
        <p:txBody>
          <a:bodyPr wrap="none" tIns="0" bIns="0" rtlCol="0">
            <a:spAutoFit/>
          </a:bodyPr>
          <a:lstStyle>
            <a:defPPr>
              <a:defRPr lang="en-US"/>
            </a:defPPr>
            <a:lvl1pPr>
              <a:defRPr sz="1400"/>
            </a:lvl1pPr>
          </a:lstStyle>
          <a:p>
            <a:r>
              <a:rPr lang="en-US" dirty="0"/>
              <a:t>Contact Pressure</a:t>
            </a:r>
          </a:p>
        </p:txBody>
      </p:sp>
      <p:sp>
        <p:nvSpPr>
          <p:cNvPr id="29" name="TextBox 28"/>
          <p:cNvSpPr txBox="1"/>
          <p:nvPr/>
        </p:nvSpPr>
        <p:spPr>
          <a:xfrm>
            <a:off x="5266841" y="1213992"/>
            <a:ext cx="1981504" cy="215444"/>
          </a:xfrm>
          <a:prstGeom prst="rect">
            <a:avLst/>
          </a:prstGeom>
          <a:solidFill>
            <a:schemeClr val="bg1">
              <a:lumMod val="85000"/>
            </a:schemeClr>
          </a:solidFill>
        </p:spPr>
        <p:txBody>
          <a:bodyPr wrap="none" tIns="0" bIns="0" rtlCol="0">
            <a:spAutoFit/>
          </a:bodyPr>
          <a:lstStyle>
            <a:defPPr>
              <a:defRPr lang="en-US"/>
            </a:defPPr>
            <a:lvl1pPr>
              <a:defRPr sz="1400"/>
            </a:lvl1pPr>
          </a:lstStyle>
          <a:p>
            <a:r>
              <a:rPr lang="en-US" dirty="0"/>
              <a:t>Displacement Animation</a:t>
            </a:r>
          </a:p>
        </p:txBody>
      </p:sp>
      <p:sp>
        <p:nvSpPr>
          <p:cNvPr id="30" name="Rounded Rectangle 29"/>
          <p:cNvSpPr/>
          <p:nvPr/>
        </p:nvSpPr>
        <p:spPr>
          <a:xfrm>
            <a:off x="108488" y="1152000"/>
            <a:ext cx="3711844" cy="5101566"/>
          </a:xfrm>
          <a:prstGeom prst="roundRect">
            <a:avLst>
              <a:gd name="adj" fmla="val 69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3917444" y="1152000"/>
            <a:ext cx="8189606" cy="2689933"/>
          </a:xfrm>
          <a:prstGeom prst="roundRect">
            <a:avLst>
              <a:gd name="adj" fmla="val 69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4709358" y="5050498"/>
            <a:ext cx="5029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344513" y="5203443"/>
            <a:ext cx="0" cy="7227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868829" y="4922874"/>
            <a:ext cx="173124" cy="215444"/>
          </a:xfrm>
          <a:prstGeom prst="rect">
            <a:avLst/>
          </a:prstGeom>
          <a:solidFill>
            <a:schemeClr val="bg1">
              <a:lumMod val="95000"/>
            </a:schemeClr>
          </a:solidFill>
        </p:spPr>
        <p:txBody>
          <a:bodyPr wrap="none" lIns="0" tIns="0" rIns="0" bIns="0" rtlCol="0">
            <a:spAutoFit/>
          </a:bodyPr>
          <a:lstStyle/>
          <a:p>
            <a:r>
              <a:rPr lang="en-US" sz="1400" dirty="0" err="1"/>
              <a:t>xp</a:t>
            </a:r>
            <a:endParaRPr lang="en-US" sz="1400" dirty="0"/>
          </a:p>
        </p:txBody>
      </p:sp>
      <p:sp>
        <p:nvSpPr>
          <p:cNvPr id="40" name="TextBox 39"/>
          <p:cNvSpPr txBox="1"/>
          <p:nvPr/>
        </p:nvSpPr>
        <p:spPr>
          <a:xfrm>
            <a:off x="5256348" y="5441332"/>
            <a:ext cx="176330" cy="215444"/>
          </a:xfrm>
          <a:prstGeom prst="rect">
            <a:avLst/>
          </a:prstGeom>
          <a:solidFill>
            <a:schemeClr val="bg1">
              <a:lumMod val="95000"/>
            </a:schemeClr>
          </a:solidFill>
        </p:spPr>
        <p:txBody>
          <a:bodyPr wrap="none" lIns="0" tIns="0" rIns="0" bIns="0" rtlCol="0">
            <a:spAutoFit/>
          </a:bodyPr>
          <a:lstStyle/>
          <a:p>
            <a:r>
              <a:rPr lang="en-US" sz="1400" dirty="0" err="1"/>
              <a:t>yp</a:t>
            </a:r>
            <a:endParaRPr lang="en-US" sz="1400" dirty="0"/>
          </a:p>
        </p:txBody>
      </p:sp>
      <p:cxnSp>
        <p:nvCxnSpPr>
          <p:cNvPr id="42" name="Straight Connector 41"/>
          <p:cNvCxnSpPr/>
          <p:nvPr/>
        </p:nvCxnSpPr>
        <p:spPr>
          <a:xfrm>
            <a:off x="5219712" y="4908728"/>
            <a:ext cx="0" cy="10360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29290" y="4751302"/>
            <a:ext cx="0" cy="11887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14880" y="5885042"/>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219830" y="5870754"/>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4419605" y="4434191"/>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4410079" y="5939972"/>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14880" y="6118405"/>
            <a:ext cx="15049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4510092" y="4434191"/>
            <a:ext cx="0" cy="150578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912524" y="5196554"/>
            <a:ext cx="500061"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63364" y="5193917"/>
            <a:ext cx="500061"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710499" y="4845462"/>
            <a:ext cx="10241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375053" y="6036310"/>
            <a:ext cx="160300" cy="215444"/>
          </a:xfrm>
          <a:prstGeom prst="rect">
            <a:avLst/>
          </a:prstGeom>
          <a:solidFill>
            <a:schemeClr val="bg1">
              <a:lumMod val="95000"/>
            </a:schemeClr>
          </a:solidFill>
        </p:spPr>
        <p:txBody>
          <a:bodyPr wrap="none" lIns="0" tIns="0" rIns="0" bIns="0" rtlCol="0">
            <a:spAutoFit/>
          </a:bodyPr>
          <a:lstStyle/>
          <a:p>
            <a:r>
              <a:rPr lang="en-US" sz="1400" dirty="0"/>
              <a:t>W</a:t>
            </a:r>
          </a:p>
        </p:txBody>
      </p:sp>
      <p:sp>
        <p:nvSpPr>
          <p:cNvPr id="60" name="TextBox 59"/>
          <p:cNvSpPr txBox="1"/>
          <p:nvPr/>
        </p:nvSpPr>
        <p:spPr>
          <a:xfrm>
            <a:off x="4445821" y="5050498"/>
            <a:ext cx="112210" cy="215444"/>
          </a:xfrm>
          <a:prstGeom prst="rect">
            <a:avLst/>
          </a:prstGeom>
          <a:solidFill>
            <a:schemeClr val="bg1">
              <a:lumMod val="95000"/>
            </a:schemeClr>
          </a:solidFill>
        </p:spPr>
        <p:txBody>
          <a:bodyPr wrap="none" lIns="0" tIns="0" rIns="0" bIns="0" rtlCol="0">
            <a:spAutoFit/>
          </a:bodyPr>
          <a:lstStyle/>
          <a:p>
            <a:r>
              <a:rPr lang="en-US" sz="1400" dirty="0"/>
              <a:t>H</a:t>
            </a:r>
          </a:p>
        </p:txBody>
      </p:sp>
      <p:sp>
        <p:nvSpPr>
          <p:cNvPr id="61" name="TextBox 60"/>
          <p:cNvSpPr txBox="1"/>
          <p:nvPr/>
        </p:nvSpPr>
        <p:spPr>
          <a:xfrm>
            <a:off x="5084119" y="4588971"/>
            <a:ext cx="387927" cy="215444"/>
          </a:xfrm>
          <a:prstGeom prst="rect">
            <a:avLst/>
          </a:prstGeom>
          <a:solidFill>
            <a:schemeClr val="bg1">
              <a:lumMod val="95000"/>
            </a:schemeClr>
          </a:solidFill>
        </p:spPr>
        <p:txBody>
          <a:bodyPr wrap="none" lIns="0" tIns="0" rIns="0" bIns="0" rtlCol="0">
            <a:spAutoFit/>
          </a:bodyPr>
          <a:lstStyle/>
          <a:p>
            <a:r>
              <a:rPr lang="en-US" sz="1400" dirty="0"/>
              <a:t>W-</a:t>
            </a:r>
            <a:r>
              <a:rPr lang="en-US" sz="1400" dirty="0" err="1"/>
              <a:t>xp</a:t>
            </a:r>
            <a:endParaRPr lang="en-US" sz="1400" dirty="0"/>
          </a:p>
        </p:txBody>
      </p:sp>
      <p:cxnSp>
        <p:nvCxnSpPr>
          <p:cNvPr id="62" name="Straight Arrow Connector 61"/>
          <p:cNvCxnSpPr/>
          <p:nvPr/>
        </p:nvCxnSpPr>
        <p:spPr>
          <a:xfrm>
            <a:off x="5988915" y="5203443"/>
            <a:ext cx="0" cy="7227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803482" y="5441332"/>
            <a:ext cx="343043" cy="215444"/>
          </a:xfrm>
          <a:prstGeom prst="rect">
            <a:avLst/>
          </a:prstGeom>
          <a:solidFill>
            <a:schemeClr val="bg1">
              <a:lumMod val="95000"/>
            </a:schemeClr>
          </a:solidFill>
        </p:spPr>
        <p:txBody>
          <a:bodyPr wrap="none" lIns="0" tIns="0" rIns="0" bIns="0" rtlCol="0">
            <a:spAutoFit/>
          </a:bodyPr>
          <a:lstStyle/>
          <a:p>
            <a:r>
              <a:rPr lang="en-US" sz="1400" dirty="0"/>
              <a:t>H-</a:t>
            </a:r>
            <a:r>
              <a:rPr lang="en-US" sz="1400" dirty="0" err="1"/>
              <a:t>yp</a:t>
            </a:r>
            <a:endParaRPr lang="en-US" sz="1400" dirty="0"/>
          </a:p>
        </p:txBody>
      </p:sp>
      <p:sp>
        <p:nvSpPr>
          <p:cNvPr id="66" name="TextBox 65"/>
          <p:cNvSpPr txBox="1"/>
          <p:nvPr/>
        </p:nvSpPr>
        <p:spPr>
          <a:xfrm>
            <a:off x="4636430" y="4015362"/>
            <a:ext cx="1621149" cy="215444"/>
          </a:xfrm>
          <a:prstGeom prst="rect">
            <a:avLst/>
          </a:prstGeom>
          <a:solidFill>
            <a:schemeClr val="bg1">
              <a:lumMod val="85000"/>
            </a:schemeClr>
          </a:solidFill>
        </p:spPr>
        <p:txBody>
          <a:bodyPr wrap="none" tIns="0" bIns="0" rtlCol="0">
            <a:spAutoFit/>
          </a:bodyPr>
          <a:lstStyle>
            <a:defPPr>
              <a:defRPr lang="en-US"/>
            </a:defPPr>
            <a:lvl1pPr>
              <a:defRPr sz="1400"/>
            </a:lvl1pPr>
          </a:lstStyle>
          <a:p>
            <a:r>
              <a:rPr lang="en-US" dirty="0"/>
              <a:t>2 bolt configuration</a:t>
            </a:r>
          </a:p>
        </p:txBody>
      </p:sp>
      <p:pic>
        <p:nvPicPr>
          <p:cNvPr id="67" name="Picture 66"/>
          <p:cNvPicPr>
            <a:picLocks noChangeAspect="1"/>
          </p:cNvPicPr>
          <p:nvPr/>
        </p:nvPicPr>
        <p:blipFill>
          <a:blip r:embed="rId8"/>
          <a:stretch>
            <a:fillRect/>
          </a:stretch>
        </p:blipFill>
        <p:spPr>
          <a:xfrm>
            <a:off x="6579164" y="4395078"/>
            <a:ext cx="1602103" cy="1597284"/>
          </a:xfrm>
          <a:prstGeom prst="rect">
            <a:avLst/>
          </a:prstGeom>
        </p:spPr>
      </p:pic>
      <p:cxnSp>
        <p:nvCxnSpPr>
          <p:cNvPr id="68" name="Straight Connector 67"/>
          <p:cNvCxnSpPr/>
          <p:nvPr/>
        </p:nvCxnSpPr>
        <p:spPr>
          <a:xfrm>
            <a:off x="6622977" y="5962323"/>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127927" y="5948035"/>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622977" y="6195686"/>
            <a:ext cx="15049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283150" y="6113591"/>
            <a:ext cx="160300" cy="215444"/>
          </a:xfrm>
          <a:prstGeom prst="rect">
            <a:avLst/>
          </a:prstGeom>
          <a:solidFill>
            <a:schemeClr val="bg1">
              <a:lumMod val="95000"/>
            </a:schemeClr>
          </a:solidFill>
        </p:spPr>
        <p:txBody>
          <a:bodyPr wrap="none" lIns="0" tIns="0" rIns="0" bIns="0" rtlCol="0">
            <a:spAutoFit/>
          </a:bodyPr>
          <a:lstStyle/>
          <a:p>
            <a:r>
              <a:rPr lang="en-US" sz="1400" dirty="0"/>
              <a:t>W</a:t>
            </a:r>
          </a:p>
        </p:txBody>
      </p:sp>
      <p:cxnSp>
        <p:nvCxnSpPr>
          <p:cNvPr id="72" name="Straight Connector 71"/>
          <p:cNvCxnSpPr/>
          <p:nvPr/>
        </p:nvCxnSpPr>
        <p:spPr>
          <a:xfrm flipH="1" flipV="1">
            <a:off x="6377719" y="4434191"/>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6368193" y="5939972"/>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6468206" y="4434191"/>
            <a:ext cx="0" cy="150578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403935" y="5050498"/>
            <a:ext cx="112210" cy="215444"/>
          </a:xfrm>
          <a:prstGeom prst="rect">
            <a:avLst/>
          </a:prstGeom>
          <a:solidFill>
            <a:schemeClr val="bg1">
              <a:lumMod val="95000"/>
            </a:schemeClr>
          </a:solidFill>
        </p:spPr>
        <p:txBody>
          <a:bodyPr wrap="none" lIns="0" tIns="0" rIns="0" bIns="0" rtlCol="0">
            <a:spAutoFit/>
          </a:bodyPr>
          <a:lstStyle/>
          <a:p>
            <a:r>
              <a:rPr lang="en-US" sz="1400" dirty="0"/>
              <a:t>H</a:t>
            </a:r>
          </a:p>
        </p:txBody>
      </p:sp>
      <p:cxnSp>
        <p:nvCxnSpPr>
          <p:cNvPr id="76" name="Straight Connector 75"/>
          <p:cNvCxnSpPr/>
          <p:nvPr/>
        </p:nvCxnSpPr>
        <p:spPr>
          <a:xfrm>
            <a:off x="7119352" y="4740964"/>
            <a:ext cx="0" cy="10360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838174" y="5448952"/>
            <a:ext cx="500061"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834531" y="4931085"/>
            <a:ext cx="500061"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626670" y="4696693"/>
            <a:ext cx="0" cy="11887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382485" y="4929676"/>
            <a:ext cx="500061"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397857" y="5447543"/>
            <a:ext cx="500061"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7248345" y="5450874"/>
            <a:ext cx="0" cy="5029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186139" y="5589703"/>
            <a:ext cx="176330" cy="215444"/>
          </a:xfrm>
          <a:prstGeom prst="rect">
            <a:avLst/>
          </a:prstGeom>
          <a:solidFill>
            <a:schemeClr val="bg1">
              <a:lumMod val="95000"/>
            </a:schemeClr>
          </a:solidFill>
        </p:spPr>
        <p:txBody>
          <a:bodyPr wrap="none" lIns="0" tIns="0" rIns="0" bIns="0" rtlCol="0">
            <a:spAutoFit/>
          </a:bodyPr>
          <a:lstStyle/>
          <a:p>
            <a:r>
              <a:rPr lang="en-US" sz="1400" dirty="0" err="1"/>
              <a:t>yp</a:t>
            </a:r>
            <a:endParaRPr lang="en-US" sz="1400" dirty="0"/>
          </a:p>
        </p:txBody>
      </p:sp>
      <p:cxnSp>
        <p:nvCxnSpPr>
          <p:cNvPr id="85" name="Straight Arrow Connector 84"/>
          <p:cNvCxnSpPr/>
          <p:nvPr/>
        </p:nvCxnSpPr>
        <p:spPr>
          <a:xfrm>
            <a:off x="7858425" y="4929676"/>
            <a:ext cx="0" cy="9959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7733498" y="5326914"/>
            <a:ext cx="343043" cy="215444"/>
          </a:xfrm>
          <a:prstGeom prst="rect">
            <a:avLst/>
          </a:prstGeom>
          <a:solidFill>
            <a:schemeClr val="bg1">
              <a:lumMod val="95000"/>
            </a:schemeClr>
          </a:solidFill>
        </p:spPr>
        <p:txBody>
          <a:bodyPr wrap="none" lIns="0" tIns="0" rIns="0" bIns="0" rtlCol="0">
            <a:spAutoFit/>
          </a:bodyPr>
          <a:lstStyle/>
          <a:p>
            <a:r>
              <a:rPr lang="en-US" sz="1400" dirty="0"/>
              <a:t>H-</a:t>
            </a:r>
            <a:r>
              <a:rPr lang="en-US" sz="1400" dirty="0" err="1"/>
              <a:t>yp</a:t>
            </a:r>
            <a:endParaRPr lang="en-US" sz="1400" dirty="0"/>
          </a:p>
        </p:txBody>
      </p:sp>
      <p:cxnSp>
        <p:nvCxnSpPr>
          <p:cNvPr id="87" name="Straight Arrow Connector 86"/>
          <p:cNvCxnSpPr/>
          <p:nvPr/>
        </p:nvCxnSpPr>
        <p:spPr>
          <a:xfrm>
            <a:off x="6614205" y="5285844"/>
            <a:ext cx="5029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773676" y="5158220"/>
            <a:ext cx="173124" cy="215444"/>
          </a:xfrm>
          <a:prstGeom prst="rect">
            <a:avLst/>
          </a:prstGeom>
          <a:solidFill>
            <a:schemeClr val="bg1">
              <a:lumMod val="95000"/>
            </a:schemeClr>
          </a:solidFill>
        </p:spPr>
        <p:txBody>
          <a:bodyPr wrap="none" lIns="0" tIns="0" rIns="0" bIns="0" rtlCol="0">
            <a:spAutoFit/>
          </a:bodyPr>
          <a:lstStyle/>
          <a:p>
            <a:r>
              <a:rPr lang="en-US" sz="1400" dirty="0" err="1"/>
              <a:t>xp</a:t>
            </a:r>
            <a:endParaRPr lang="en-US" sz="1400" dirty="0"/>
          </a:p>
        </p:txBody>
      </p:sp>
      <p:cxnSp>
        <p:nvCxnSpPr>
          <p:cNvPr id="89" name="Straight Arrow Connector 88"/>
          <p:cNvCxnSpPr/>
          <p:nvPr/>
        </p:nvCxnSpPr>
        <p:spPr>
          <a:xfrm>
            <a:off x="6601102" y="4782096"/>
            <a:ext cx="10241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974722" y="4525605"/>
            <a:ext cx="387927" cy="215444"/>
          </a:xfrm>
          <a:prstGeom prst="rect">
            <a:avLst/>
          </a:prstGeom>
          <a:solidFill>
            <a:schemeClr val="bg1">
              <a:lumMod val="95000"/>
            </a:schemeClr>
          </a:solidFill>
        </p:spPr>
        <p:txBody>
          <a:bodyPr wrap="none" lIns="0" tIns="0" rIns="0" bIns="0" rtlCol="0">
            <a:spAutoFit/>
          </a:bodyPr>
          <a:lstStyle/>
          <a:p>
            <a:r>
              <a:rPr lang="en-US" sz="1400" dirty="0"/>
              <a:t>W-</a:t>
            </a:r>
            <a:r>
              <a:rPr lang="en-US" sz="1400" dirty="0" err="1"/>
              <a:t>xp</a:t>
            </a:r>
            <a:endParaRPr lang="en-US" sz="1400" dirty="0"/>
          </a:p>
        </p:txBody>
      </p:sp>
      <p:sp>
        <p:nvSpPr>
          <p:cNvPr id="92" name="TextBox 91"/>
          <p:cNvSpPr txBox="1"/>
          <p:nvPr/>
        </p:nvSpPr>
        <p:spPr>
          <a:xfrm>
            <a:off x="6524017" y="4014544"/>
            <a:ext cx="1621149" cy="215444"/>
          </a:xfrm>
          <a:prstGeom prst="rect">
            <a:avLst/>
          </a:prstGeom>
          <a:solidFill>
            <a:schemeClr val="bg1">
              <a:lumMod val="85000"/>
            </a:schemeClr>
          </a:solidFill>
        </p:spPr>
        <p:txBody>
          <a:bodyPr wrap="none" tIns="0" bIns="0" rtlCol="0">
            <a:spAutoFit/>
          </a:bodyPr>
          <a:lstStyle>
            <a:defPPr>
              <a:defRPr lang="en-US"/>
            </a:defPPr>
            <a:lvl1pPr>
              <a:defRPr sz="1400"/>
            </a:lvl1pPr>
          </a:lstStyle>
          <a:p>
            <a:r>
              <a:rPr lang="en-US" dirty="0"/>
              <a:t>4 bolt configuration</a:t>
            </a:r>
          </a:p>
        </p:txBody>
      </p:sp>
      <p:pic>
        <p:nvPicPr>
          <p:cNvPr id="93" name="Picture 92"/>
          <p:cNvPicPr>
            <a:picLocks noChangeAspect="1"/>
          </p:cNvPicPr>
          <p:nvPr/>
        </p:nvPicPr>
        <p:blipFill>
          <a:blip r:embed="rId9"/>
          <a:stretch>
            <a:fillRect/>
          </a:stretch>
        </p:blipFill>
        <p:spPr>
          <a:xfrm>
            <a:off x="8513415" y="4434191"/>
            <a:ext cx="1561982" cy="1561982"/>
          </a:xfrm>
          <a:prstGeom prst="rect">
            <a:avLst/>
          </a:prstGeom>
        </p:spPr>
      </p:pic>
      <p:cxnSp>
        <p:nvCxnSpPr>
          <p:cNvPr id="94" name="Straight Connector 93"/>
          <p:cNvCxnSpPr/>
          <p:nvPr/>
        </p:nvCxnSpPr>
        <p:spPr>
          <a:xfrm>
            <a:off x="8531074" y="5962323"/>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036024" y="5948035"/>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8531074" y="6195686"/>
            <a:ext cx="15049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9191247" y="6113591"/>
            <a:ext cx="160300" cy="215444"/>
          </a:xfrm>
          <a:prstGeom prst="rect">
            <a:avLst/>
          </a:prstGeom>
          <a:solidFill>
            <a:schemeClr val="bg1">
              <a:lumMod val="95000"/>
            </a:schemeClr>
          </a:solidFill>
        </p:spPr>
        <p:txBody>
          <a:bodyPr wrap="none" lIns="0" tIns="0" rIns="0" bIns="0" rtlCol="0">
            <a:spAutoFit/>
          </a:bodyPr>
          <a:lstStyle/>
          <a:p>
            <a:r>
              <a:rPr lang="en-US" sz="1400" dirty="0"/>
              <a:t>W</a:t>
            </a:r>
          </a:p>
        </p:txBody>
      </p:sp>
      <p:cxnSp>
        <p:nvCxnSpPr>
          <p:cNvPr id="98" name="Straight Connector 97"/>
          <p:cNvCxnSpPr/>
          <p:nvPr/>
        </p:nvCxnSpPr>
        <p:spPr>
          <a:xfrm flipH="1" flipV="1">
            <a:off x="8250565" y="4456542"/>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8241039" y="5962323"/>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8341052" y="4456542"/>
            <a:ext cx="0" cy="150578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8276781" y="5072849"/>
            <a:ext cx="112210" cy="215444"/>
          </a:xfrm>
          <a:prstGeom prst="rect">
            <a:avLst/>
          </a:prstGeom>
          <a:solidFill>
            <a:schemeClr val="bg1">
              <a:lumMod val="95000"/>
            </a:schemeClr>
          </a:solidFill>
        </p:spPr>
        <p:txBody>
          <a:bodyPr wrap="none" lIns="0" tIns="0" rIns="0" bIns="0" rtlCol="0">
            <a:spAutoFit/>
          </a:bodyPr>
          <a:lstStyle/>
          <a:p>
            <a:r>
              <a:rPr lang="en-US" sz="1400" dirty="0"/>
              <a:t>H</a:t>
            </a:r>
          </a:p>
        </p:txBody>
      </p:sp>
      <p:cxnSp>
        <p:nvCxnSpPr>
          <p:cNvPr id="102" name="Straight Connector 101"/>
          <p:cNvCxnSpPr/>
          <p:nvPr/>
        </p:nvCxnSpPr>
        <p:spPr>
          <a:xfrm>
            <a:off x="9034124" y="4769140"/>
            <a:ext cx="0" cy="10360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749302" y="4959261"/>
            <a:ext cx="1097280"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544370" y="4715564"/>
            <a:ext cx="0" cy="11887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287784" y="4691484"/>
            <a:ext cx="0" cy="11887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770817" y="5460743"/>
            <a:ext cx="1097280"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8548158" y="5649334"/>
            <a:ext cx="5029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8707629" y="5521710"/>
            <a:ext cx="173124" cy="215444"/>
          </a:xfrm>
          <a:prstGeom prst="rect">
            <a:avLst/>
          </a:prstGeom>
          <a:solidFill>
            <a:schemeClr val="bg1">
              <a:lumMod val="95000"/>
            </a:schemeClr>
          </a:solidFill>
        </p:spPr>
        <p:txBody>
          <a:bodyPr wrap="none" lIns="0" tIns="0" rIns="0" bIns="0" rtlCol="0">
            <a:spAutoFit/>
          </a:bodyPr>
          <a:lstStyle/>
          <a:p>
            <a:r>
              <a:rPr lang="en-US" sz="1400" dirty="0" err="1"/>
              <a:t>xp</a:t>
            </a:r>
            <a:endParaRPr lang="en-US" sz="1400" dirty="0"/>
          </a:p>
        </p:txBody>
      </p:sp>
      <p:cxnSp>
        <p:nvCxnSpPr>
          <p:cNvPr id="109" name="Straight Arrow Connector 108"/>
          <p:cNvCxnSpPr/>
          <p:nvPr/>
        </p:nvCxnSpPr>
        <p:spPr>
          <a:xfrm flipH="1">
            <a:off x="9407175" y="5452411"/>
            <a:ext cx="0" cy="5029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9344969" y="5591240"/>
            <a:ext cx="176330" cy="215444"/>
          </a:xfrm>
          <a:prstGeom prst="rect">
            <a:avLst/>
          </a:prstGeom>
          <a:solidFill>
            <a:schemeClr val="bg1">
              <a:lumMod val="95000"/>
            </a:schemeClr>
          </a:solidFill>
        </p:spPr>
        <p:txBody>
          <a:bodyPr wrap="none" lIns="0" tIns="0" rIns="0" bIns="0" rtlCol="0">
            <a:spAutoFit/>
          </a:bodyPr>
          <a:lstStyle/>
          <a:p>
            <a:r>
              <a:rPr lang="en-US" sz="1400" dirty="0" err="1"/>
              <a:t>yp</a:t>
            </a:r>
            <a:endParaRPr lang="en-US" sz="1400" dirty="0"/>
          </a:p>
        </p:txBody>
      </p:sp>
      <p:cxnSp>
        <p:nvCxnSpPr>
          <p:cNvPr id="111" name="Straight Arrow Connector 110"/>
          <p:cNvCxnSpPr/>
          <p:nvPr/>
        </p:nvCxnSpPr>
        <p:spPr>
          <a:xfrm>
            <a:off x="9776810" y="4943992"/>
            <a:ext cx="0" cy="9959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651883" y="5341230"/>
            <a:ext cx="343043" cy="215444"/>
          </a:xfrm>
          <a:prstGeom prst="rect">
            <a:avLst/>
          </a:prstGeom>
          <a:solidFill>
            <a:schemeClr val="bg1">
              <a:lumMod val="95000"/>
            </a:schemeClr>
          </a:solidFill>
        </p:spPr>
        <p:txBody>
          <a:bodyPr wrap="none" lIns="0" tIns="0" rIns="0" bIns="0" rtlCol="0">
            <a:spAutoFit/>
          </a:bodyPr>
          <a:lstStyle/>
          <a:p>
            <a:r>
              <a:rPr lang="en-US" sz="1400" dirty="0"/>
              <a:t>H-</a:t>
            </a:r>
            <a:r>
              <a:rPr lang="en-US" sz="1400" dirty="0" err="1"/>
              <a:t>yp</a:t>
            </a:r>
            <a:endParaRPr lang="en-US" sz="1400" dirty="0"/>
          </a:p>
        </p:txBody>
      </p:sp>
      <p:cxnSp>
        <p:nvCxnSpPr>
          <p:cNvPr id="113" name="Straight Arrow Connector 112"/>
          <p:cNvCxnSpPr/>
          <p:nvPr/>
        </p:nvCxnSpPr>
        <p:spPr>
          <a:xfrm>
            <a:off x="8539014" y="4787648"/>
            <a:ext cx="10241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8912634" y="4531157"/>
            <a:ext cx="387927" cy="215444"/>
          </a:xfrm>
          <a:prstGeom prst="rect">
            <a:avLst/>
          </a:prstGeom>
          <a:solidFill>
            <a:schemeClr val="bg1">
              <a:lumMod val="95000"/>
            </a:schemeClr>
          </a:solidFill>
        </p:spPr>
        <p:txBody>
          <a:bodyPr wrap="none" lIns="0" tIns="0" rIns="0" bIns="0" rtlCol="0">
            <a:spAutoFit/>
          </a:bodyPr>
          <a:lstStyle/>
          <a:p>
            <a:r>
              <a:rPr lang="en-US" sz="1400" dirty="0"/>
              <a:t>W-</a:t>
            </a:r>
            <a:r>
              <a:rPr lang="en-US" sz="1400" dirty="0" err="1"/>
              <a:t>xp</a:t>
            </a:r>
            <a:endParaRPr lang="en-US" sz="1400" dirty="0"/>
          </a:p>
        </p:txBody>
      </p:sp>
      <p:cxnSp>
        <p:nvCxnSpPr>
          <p:cNvPr id="115" name="Straight Arrow Connector 114"/>
          <p:cNvCxnSpPr/>
          <p:nvPr/>
        </p:nvCxnSpPr>
        <p:spPr>
          <a:xfrm>
            <a:off x="8543774" y="5206365"/>
            <a:ext cx="7315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8768432" y="5109504"/>
            <a:ext cx="320601" cy="215444"/>
          </a:xfrm>
          <a:prstGeom prst="rect">
            <a:avLst/>
          </a:prstGeom>
          <a:solidFill>
            <a:schemeClr val="bg1">
              <a:lumMod val="95000"/>
            </a:schemeClr>
          </a:solidFill>
        </p:spPr>
        <p:txBody>
          <a:bodyPr wrap="none" lIns="0" tIns="0" rIns="0" bIns="0" rtlCol="0">
            <a:spAutoFit/>
          </a:bodyPr>
          <a:lstStyle/>
          <a:p>
            <a:r>
              <a:rPr lang="en-US" sz="1400" dirty="0"/>
              <a:t>W/2</a:t>
            </a:r>
          </a:p>
        </p:txBody>
      </p:sp>
      <p:sp>
        <p:nvSpPr>
          <p:cNvPr id="117" name="TextBox 116"/>
          <p:cNvSpPr txBox="1"/>
          <p:nvPr/>
        </p:nvSpPr>
        <p:spPr>
          <a:xfrm>
            <a:off x="8437685" y="4014653"/>
            <a:ext cx="1621149" cy="215444"/>
          </a:xfrm>
          <a:prstGeom prst="rect">
            <a:avLst/>
          </a:prstGeom>
          <a:solidFill>
            <a:schemeClr val="bg1">
              <a:lumMod val="85000"/>
            </a:schemeClr>
          </a:solidFill>
        </p:spPr>
        <p:txBody>
          <a:bodyPr wrap="none" tIns="0" bIns="0" rtlCol="0">
            <a:spAutoFit/>
          </a:bodyPr>
          <a:lstStyle>
            <a:defPPr>
              <a:defRPr lang="en-US"/>
            </a:defPPr>
            <a:lvl1pPr>
              <a:defRPr sz="1400"/>
            </a:lvl1pPr>
          </a:lstStyle>
          <a:p>
            <a:r>
              <a:rPr lang="en-US" dirty="0"/>
              <a:t>6 bolt configuration</a:t>
            </a:r>
          </a:p>
        </p:txBody>
      </p:sp>
      <p:cxnSp>
        <p:nvCxnSpPr>
          <p:cNvPr id="119" name="Straight Connector 118"/>
          <p:cNvCxnSpPr/>
          <p:nvPr/>
        </p:nvCxnSpPr>
        <p:spPr>
          <a:xfrm>
            <a:off x="10399689" y="5958511"/>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904639" y="5944223"/>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10399689" y="6191874"/>
            <a:ext cx="15049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1059862" y="6109779"/>
            <a:ext cx="160300" cy="215444"/>
          </a:xfrm>
          <a:prstGeom prst="rect">
            <a:avLst/>
          </a:prstGeom>
          <a:solidFill>
            <a:schemeClr val="bg1">
              <a:lumMod val="95000"/>
            </a:schemeClr>
          </a:solidFill>
        </p:spPr>
        <p:txBody>
          <a:bodyPr wrap="none" lIns="0" tIns="0" rIns="0" bIns="0" rtlCol="0">
            <a:spAutoFit/>
          </a:bodyPr>
          <a:lstStyle/>
          <a:p>
            <a:r>
              <a:rPr lang="en-US" sz="1400" dirty="0"/>
              <a:t>W</a:t>
            </a:r>
          </a:p>
        </p:txBody>
      </p:sp>
      <p:cxnSp>
        <p:nvCxnSpPr>
          <p:cNvPr id="123" name="Straight Connector 122"/>
          <p:cNvCxnSpPr/>
          <p:nvPr/>
        </p:nvCxnSpPr>
        <p:spPr>
          <a:xfrm flipH="1" flipV="1">
            <a:off x="10119180" y="4452730"/>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10109654" y="5958511"/>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0209667" y="4452730"/>
            <a:ext cx="0" cy="150578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145396" y="5069037"/>
            <a:ext cx="112210" cy="215444"/>
          </a:xfrm>
          <a:prstGeom prst="rect">
            <a:avLst/>
          </a:prstGeom>
          <a:solidFill>
            <a:schemeClr val="bg1">
              <a:lumMod val="95000"/>
            </a:schemeClr>
          </a:solidFill>
        </p:spPr>
        <p:txBody>
          <a:bodyPr wrap="none" lIns="0" tIns="0" rIns="0" bIns="0" rtlCol="0">
            <a:spAutoFit/>
          </a:bodyPr>
          <a:lstStyle/>
          <a:p>
            <a:r>
              <a:rPr lang="en-US" sz="1400" dirty="0"/>
              <a:t>H</a:t>
            </a:r>
          </a:p>
        </p:txBody>
      </p:sp>
      <p:cxnSp>
        <p:nvCxnSpPr>
          <p:cNvPr id="127" name="Straight Connector 126"/>
          <p:cNvCxnSpPr/>
          <p:nvPr/>
        </p:nvCxnSpPr>
        <p:spPr>
          <a:xfrm>
            <a:off x="10902739" y="4765328"/>
            <a:ext cx="0" cy="10360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0617917" y="4955449"/>
            <a:ext cx="1097280"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1412985" y="4711752"/>
            <a:ext cx="0" cy="11887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1156399" y="4687672"/>
            <a:ext cx="0" cy="11887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0639432" y="5456931"/>
            <a:ext cx="1097280"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10416773" y="5645522"/>
            <a:ext cx="5029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10576244" y="5517898"/>
            <a:ext cx="173124" cy="215444"/>
          </a:xfrm>
          <a:prstGeom prst="rect">
            <a:avLst/>
          </a:prstGeom>
          <a:solidFill>
            <a:schemeClr val="bg1">
              <a:lumMod val="95000"/>
            </a:schemeClr>
          </a:solidFill>
        </p:spPr>
        <p:txBody>
          <a:bodyPr wrap="none" lIns="0" tIns="0" rIns="0" bIns="0" rtlCol="0">
            <a:spAutoFit/>
          </a:bodyPr>
          <a:lstStyle/>
          <a:p>
            <a:r>
              <a:rPr lang="en-US" sz="1400" dirty="0" err="1"/>
              <a:t>xp</a:t>
            </a:r>
            <a:endParaRPr lang="en-US" sz="1400" dirty="0"/>
          </a:p>
        </p:txBody>
      </p:sp>
      <p:cxnSp>
        <p:nvCxnSpPr>
          <p:cNvPr id="134" name="Straight Arrow Connector 133"/>
          <p:cNvCxnSpPr/>
          <p:nvPr/>
        </p:nvCxnSpPr>
        <p:spPr>
          <a:xfrm flipH="1">
            <a:off x="11037633" y="5457761"/>
            <a:ext cx="0" cy="5029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975427" y="5596590"/>
            <a:ext cx="176330" cy="215444"/>
          </a:xfrm>
          <a:prstGeom prst="rect">
            <a:avLst/>
          </a:prstGeom>
          <a:solidFill>
            <a:schemeClr val="bg1">
              <a:lumMod val="95000"/>
            </a:schemeClr>
          </a:solidFill>
        </p:spPr>
        <p:txBody>
          <a:bodyPr wrap="none" lIns="0" tIns="0" rIns="0" bIns="0" rtlCol="0">
            <a:spAutoFit/>
          </a:bodyPr>
          <a:lstStyle/>
          <a:p>
            <a:r>
              <a:rPr lang="en-US" sz="1400" dirty="0" err="1"/>
              <a:t>yp</a:t>
            </a:r>
            <a:endParaRPr lang="en-US" sz="1400" dirty="0"/>
          </a:p>
        </p:txBody>
      </p:sp>
      <p:cxnSp>
        <p:nvCxnSpPr>
          <p:cNvPr id="136" name="Straight Arrow Connector 135"/>
          <p:cNvCxnSpPr/>
          <p:nvPr/>
        </p:nvCxnSpPr>
        <p:spPr>
          <a:xfrm>
            <a:off x="11645425" y="4940180"/>
            <a:ext cx="0" cy="9959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11520498" y="5337418"/>
            <a:ext cx="343043" cy="215444"/>
          </a:xfrm>
          <a:prstGeom prst="rect">
            <a:avLst/>
          </a:prstGeom>
          <a:solidFill>
            <a:schemeClr val="bg1">
              <a:lumMod val="95000"/>
            </a:schemeClr>
          </a:solidFill>
        </p:spPr>
        <p:txBody>
          <a:bodyPr wrap="none" lIns="0" tIns="0" rIns="0" bIns="0" rtlCol="0">
            <a:spAutoFit/>
          </a:bodyPr>
          <a:lstStyle/>
          <a:p>
            <a:r>
              <a:rPr lang="en-US" sz="1400" dirty="0"/>
              <a:t>H-</a:t>
            </a:r>
            <a:r>
              <a:rPr lang="en-US" sz="1400" dirty="0" err="1"/>
              <a:t>yp</a:t>
            </a:r>
            <a:endParaRPr lang="en-US" sz="1400" dirty="0"/>
          </a:p>
        </p:txBody>
      </p:sp>
      <p:cxnSp>
        <p:nvCxnSpPr>
          <p:cNvPr id="138" name="Straight Arrow Connector 137"/>
          <p:cNvCxnSpPr/>
          <p:nvPr/>
        </p:nvCxnSpPr>
        <p:spPr>
          <a:xfrm>
            <a:off x="10407629" y="4783836"/>
            <a:ext cx="10241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0781249" y="4527345"/>
            <a:ext cx="387927" cy="215444"/>
          </a:xfrm>
          <a:prstGeom prst="rect">
            <a:avLst/>
          </a:prstGeom>
          <a:solidFill>
            <a:schemeClr val="bg1">
              <a:lumMod val="95000"/>
            </a:schemeClr>
          </a:solidFill>
        </p:spPr>
        <p:txBody>
          <a:bodyPr wrap="none" lIns="0" tIns="0" rIns="0" bIns="0" rtlCol="0">
            <a:spAutoFit/>
          </a:bodyPr>
          <a:lstStyle/>
          <a:p>
            <a:r>
              <a:rPr lang="en-US" sz="1400" dirty="0"/>
              <a:t>W-</a:t>
            </a:r>
            <a:r>
              <a:rPr lang="en-US" sz="1400" dirty="0" err="1"/>
              <a:t>xp</a:t>
            </a:r>
            <a:endParaRPr lang="en-US" sz="1400" dirty="0"/>
          </a:p>
        </p:txBody>
      </p:sp>
      <p:cxnSp>
        <p:nvCxnSpPr>
          <p:cNvPr id="140" name="Straight Arrow Connector 139"/>
          <p:cNvCxnSpPr/>
          <p:nvPr/>
        </p:nvCxnSpPr>
        <p:spPr>
          <a:xfrm>
            <a:off x="10412389" y="5202553"/>
            <a:ext cx="7315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10306300" y="4010841"/>
            <a:ext cx="1621149" cy="215444"/>
          </a:xfrm>
          <a:prstGeom prst="rect">
            <a:avLst/>
          </a:prstGeom>
          <a:solidFill>
            <a:schemeClr val="bg1">
              <a:lumMod val="85000"/>
            </a:schemeClr>
          </a:solidFill>
        </p:spPr>
        <p:txBody>
          <a:bodyPr wrap="none" tIns="0" bIns="0" rtlCol="0">
            <a:spAutoFit/>
          </a:bodyPr>
          <a:lstStyle>
            <a:defPPr>
              <a:defRPr lang="en-US"/>
            </a:defPPr>
            <a:lvl1pPr>
              <a:defRPr sz="1400"/>
            </a:lvl1pPr>
          </a:lstStyle>
          <a:p>
            <a:r>
              <a:rPr lang="en-US" dirty="0"/>
              <a:t>9 bolt configuration</a:t>
            </a:r>
          </a:p>
        </p:txBody>
      </p:sp>
      <p:cxnSp>
        <p:nvCxnSpPr>
          <p:cNvPr id="144" name="Straight Connector 143"/>
          <p:cNvCxnSpPr/>
          <p:nvPr/>
        </p:nvCxnSpPr>
        <p:spPr>
          <a:xfrm>
            <a:off x="10587763" y="5188779"/>
            <a:ext cx="1097280"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0637047" y="5105692"/>
            <a:ext cx="320601" cy="215444"/>
          </a:xfrm>
          <a:prstGeom prst="rect">
            <a:avLst/>
          </a:prstGeom>
          <a:solidFill>
            <a:schemeClr val="bg1">
              <a:lumMod val="95000"/>
            </a:schemeClr>
          </a:solidFill>
        </p:spPr>
        <p:txBody>
          <a:bodyPr wrap="none" lIns="0" tIns="0" rIns="0" bIns="0" rtlCol="0">
            <a:spAutoFit/>
          </a:bodyPr>
          <a:lstStyle/>
          <a:p>
            <a:r>
              <a:rPr lang="en-US" sz="1400" dirty="0"/>
              <a:t>W/2</a:t>
            </a:r>
          </a:p>
        </p:txBody>
      </p:sp>
      <p:cxnSp>
        <p:nvCxnSpPr>
          <p:cNvPr id="145" name="Straight Arrow Connector 144"/>
          <p:cNvCxnSpPr/>
          <p:nvPr/>
        </p:nvCxnSpPr>
        <p:spPr>
          <a:xfrm flipH="1">
            <a:off x="11281215" y="5188779"/>
            <a:ext cx="1551" cy="7626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11207491" y="5566060"/>
            <a:ext cx="272510" cy="215444"/>
          </a:xfrm>
          <a:prstGeom prst="rect">
            <a:avLst/>
          </a:prstGeom>
          <a:solidFill>
            <a:schemeClr val="bg1">
              <a:lumMod val="95000"/>
            </a:schemeClr>
          </a:solidFill>
        </p:spPr>
        <p:txBody>
          <a:bodyPr wrap="none" lIns="0" tIns="0" rIns="0" bIns="0" rtlCol="0">
            <a:spAutoFit/>
          </a:bodyPr>
          <a:lstStyle/>
          <a:p>
            <a:r>
              <a:rPr lang="en-US" sz="1400" dirty="0"/>
              <a:t>H/2</a:t>
            </a:r>
          </a:p>
        </p:txBody>
      </p:sp>
    </p:spTree>
    <p:extLst>
      <p:ext uri="{BB962C8B-B14F-4D97-AF65-F5344CB8AC3E}">
        <p14:creationId xmlns:p14="http://schemas.microsoft.com/office/powerpoint/2010/main" val="566946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dirty="0"/>
              <a:t>Data Generation</a:t>
            </a:r>
            <a:br>
              <a:rPr lang="en-US" dirty="0"/>
            </a:br>
            <a:r>
              <a:rPr lang="en-US" sz="2400" dirty="0">
                <a:solidFill>
                  <a:srgbClr val="FFC000"/>
                </a:solidFill>
              </a:rPr>
              <a:t>Input Image &amp; Data</a:t>
            </a:r>
            <a:endParaRPr lang="en-IN" sz="2400" dirty="0">
              <a:solidFill>
                <a:srgbClr val="FFC000"/>
              </a:solidFill>
            </a:endParaRPr>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767937" y="1253331"/>
            <a:ext cx="10917381" cy="369332"/>
          </a:xfrm>
          <a:prstGeom prst="rect">
            <a:avLst/>
          </a:prstGeom>
        </p:spPr>
        <p:txBody>
          <a:bodyPr wrap="square">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803" y="1104545"/>
            <a:ext cx="2473477" cy="225522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022" y="2340263"/>
            <a:ext cx="2461418" cy="2244235"/>
          </a:xfrm>
          <a:prstGeom prst="rect">
            <a:avLst/>
          </a:prstGeom>
        </p:spPr>
      </p:pic>
      <p:sp>
        <p:nvSpPr>
          <p:cNvPr id="10" name="TextBox 9"/>
          <p:cNvSpPr txBox="1"/>
          <p:nvPr/>
        </p:nvSpPr>
        <p:spPr>
          <a:xfrm>
            <a:off x="1628260" y="1289428"/>
            <a:ext cx="2208811" cy="369332"/>
          </a:xfrm>
          <a:prstGeom prst="rect">
            <a:avLst/>
          </a:prstGeom>
          <a:noFill/>
        </p:spPr>
        <p:txBody>
          <a:bodyPr wrap="square" rtlCol="0">
            <a:spAutoFit/>
          </a:bodyPr>
          <a:lstStyle/>
          <a:p>
            <a:r>
              <a:rPr lang="en-US" dirty="0"/>
              <a:t>Sample input image</a:t>
            </a:r>
            <a:endParaRPr lang="en-IN" dirty="0"/>
          </a:p>
        </p:txBody>
      </p:sp>
      <p:sp>
        <p:nvSpPr>
          <p:cNvPr id="11" name="TextBox 10"/>
          <p:cNvSpPr txBox="1"/>
          <p:nvPr/>
        </p:nvSpPr>
        <p:spPr>
          <a:xfrm>
            <a:off x="7729669" y="4561598"/>
            <a:ext cx="2208811" cy="369332"/>
          </a:xfrm>
          <a:prstGeom prst="rect">
            <a:avLst/>
          </a:prstGeom>
          <a:noFill/>
        </p:spPr>
        <p:txBody>
          <a:bodyPr wrap="square" rtlCol="0">
            <a:spAutoFit/>
          </a:bodyPr>
          <a:lstStyle/>
          <a:p>
            <a:r>
              <a:rPr lang="en-US" dirty="0"/>
              <a:t>Sample output image</a:t>
            </a:r>
            <a:endParaRPr lang="en-IN" dirty="0"/>
          </a:p>
        </p:txBody>
      </p:sp>
      <p:sp>
        <p:nvSpPr>
          <p:cNvPr id="12" name="TextBox 11"/>
          <p:cNvSpPr txBox="1"/>
          <p:nvPr/>
        </p:nvSpPr>
        <p:spPr>
          <a:xfrm>
            <a:off x="670992" y="4930930"/>
            <a:ext cx="1825264" cy="553998"/>
          </a:xfrm>
          <a:prstGeom prst="rect">
            <a:avLst/>
          </a:prstGeom>
          <a:noFill/>
        </p:spPr>
        <p:txBody>
          <a:bodyPr wrap="square" rtlCol="0">
            <a:spAutoFit/>
          </a:bodyPr>
          <a:lstStyle/>
          <a:p>
            <a:r>
              <a:rPr lang="en-IN" sz="3000" b="1" dirty="0"/>
              <a:t>0.12, 6000</a:t>
            </a:r>
          </a:p>
        </p:txBody>
      </p:sp>
      <p:sp>
        <p:nvSpPr>
          <p:cNvPr id="13" name="TextBox 12"/>
          <p:cNvSpPr txBox="1"/>
          <p:nvPr/>
        </p:nvSpPr>
        <p:spPr>
          <a:xfrm>
            <a:off x="335101" y="3722614"/>
            <a:ext cx="2436160" cy="369332"/>
          </a:xfrm>
          <a:prstGeom prst="rect">
            <a:avLst/>
          </a:prstGeom>
          <a:noFill/>
        </p:spPr>
        <p:txBody>
          <a:bodyPr wrap="square" rtlCol="0">
            <a:spAutoFit/>
          </a:bodyPr>
          <a:lstStyle/>
          <a:p>
            <a:r>
              <a:rPr lang="en-US" dirty="0"/>
              <a:t>Sample text description</a:t>
            </a:r>
            <a:endParaRPr lang="en-IN" dirty="0"/>
          </a:p>
        </p:txBody>
      </p:sp>
      <p:cxnSp>
        <p:nvCxnSpPr>
          <p:cNvPr id="8" name="Straight Arrow Connector 7"/>
          <p:cNvCxnSpPr/>
          <p:nvPr/>
        </p:nvCxnSpPr>
        <p:spPr>
          <a:xfrm flipV="1">
            <a:off x="1218972" y="4511412"/>
            <a:ext cx="0" cy="419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19805" y="4232962"/>
            <a:ext cx="1072530" cy="27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dirty="0" err="1"/>
              <a:t>Xp</a:t>
            </a:r>
            <a:r>
              <a:rPr lang="en-IN" dirty="0"/>
              <a:t>/W</a:t>
            </a:r>
          </a:p>
        </p:txBody>
      </p:sp>
      <p:cxnSp>
        <p:nvCxnSpPr>
          <p:cNvPr id="17" name="Straight Arrow Connector 16"/>
          <p:cNvCxnSpPr>
            <a:endCxn id="22" idx="0"/>
          </p:cNvCxnSpPr>
          <p:nvPr/>
        </p:nvCxnSpPr>
        <p:spPr>
          <a:xfrm>
            <a:off x="1953839" y="5414834"/>
            <a:ext cx="4296" cy="434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368243" y="5849168"/>
            <a:ext cx="1179783" cy="27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dirty="0"/>
              <a:t>Bolt Load</a:t>
            </a:r>
            <a:endParaRPr lang="en-IN" dirty="0"/>
          </a:p>
        </p:txBody>
      </p:sp>
      <p:pic>
        <p:nvPicPr>
          <p:cNvPr id="18" name="Picture 17"/>
          <p:cNvPicPr>
            <a:picLocks noChangeAspect="1"/>
          </p:cNvPicPr>
          <p:nvPr/>
        </p:nvPicPr>
        <p:blipFill>
          <a:blip r:embed="rId5"/>
          <a:stretch>
            <a:fillRect/>
          </a:stretch>
        </p:blipFill>
        <p:spPr>
          <a:xfrm>
            <a:off x="3469361" y="4319978"/>
            <a:ext cx="1608945" cy="1608945"/>
          </a:xfrm>
          <a:prstGeom prst="rect">
            <a:avLst/>
          </a:prstGeom>
        </p:spPr>
      </p:pic>
      <p:cxnSp>
        <p:nvCxnSpPr>
          <p:cNvPr id="19" name="Straight Arrow Connector 18"/>
          <p:cNvCxnSpPr/>
          <p:nvPr/>
        </p:nvCxnSpPr>
        <p:spPr>
          <a:xfrm>
            <a:off x="3504519" y="4987060"/>
            <a:ext cx="5029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39674" y="5140005"/>
            <a:ext cx="0" cy="7227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663990" y="4859436"/>
            <a:ext cx="173124" cy="215444"/>
          </a:xfrm>
          <a:prstGeom prst="rect">
            <a:avLst/>
          </a:prstGeom>
          <a:solidFill>
            <a:schemeClr val="bg1">
              <a:lumMod val="95000"/>
            </a:schemeClr>
          </a:solidFill>
        </p:spPr>
        <p:txBody>
          <a:bodyPr wrap="none" lIns="0" tIns="0" rIns="0" bIns="0" rtlCol="0">
            <a:spAutoFit/>
          </a:bodyPr>
          <a:lstStyle/>
          <a:p>
            <a:r>
              <a:rPr lang="en-US" sz="1400" dirty="0" err="1"/>
              <a:t>xp</a:t>
            </a:r>
            <a:endParaRPr lang="en-US" sz="1400" dirty="0"/>
          </a:p>
        </p:txBody>
      </p:sp>
      <p:sp>
        <p:nvSpPr>
          <p:cNvPr id="24" name="TextBox 23"/>
          <p:cNvSpPr txBox="1"/>
          <p:nvPr/>
        </p:nvSpPr>
        <p:spPr>
          <a:xfrm>
            <a:off x="4051509" y="5377894"/>
            <a:ext cx="176330" cy="215444"/>
          </a:xfrm>
          <a:prstGeom prst="rect">
            <a:avLst/>
          </a:prstGeom>
          <a:solidFill>
            <a:schemeClr val="bg1">
              <a:lumMod val="95000"/>
            </a:schemeClr>
          </a:solidFill>
        </p:spPr>
        <p:txBody>
          <a:bodyPr wrap="none" lIns="0" tIns="0" rIns="0" bIns="0" rtlCol="0">
            <a:spAutoFit/>
          </a:bodyPr>
          <a:lstStyle/>
          <a:p>
            <a:r>
              <a:rPr lang="en-US" sz="1400" dirty="0" err="1"/>
              <a:t>yp</a:t>
            </a:r>
            <a:endParaRPr lang="en-US" sz="1400" dirty="0"/>
          </a:p>
        </p:txBody>
      </p:sp>
      <p:cxnSp>
        <p:nvCxnSpPr>
          <p:cNvPr id="25" name="Straight Connector 24"/>
          <p:cNvCxnSpPr/>
          <p:nvPr/>
        </p:nvCxnSpPr>
        <p:spPr>
          <a:xfrm>
            <a:off x="4014873" y="4845290"/>
            <a:ext cx="0" cy="10360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24451" y="4687864"/>
            <a:ext cx="0" cy="11887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510041" y="5821604"/>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14991" y="5807316"/>
            <a:ext cx="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214766" y="4370753"/>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205240" y="5876534"/>
            <a:ext cx="304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10041" y="6054967"/>
            <a:ext cx="15049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305253" y="4370753"/>
            <a:ext cx="0" cy="150578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707685" y="5133116"/>
            <a:ext cx="500061"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58525" y="5130479"/>
            <a:ext cx="500061" cy="14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505660" y="4782024"/>
            <a:ext cx="10241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70214" y="5972872"/>
            <a:ext cx="160300" cy="215444"/>
          </a:xfrm>
          <a:prstGeom prst="rect">
            <a:avLst/>
          </a:prstGeom>
          <a:solidFill>
            <a:schemeClr val="bg1">
              <a:lumMod val="95000"/>
            </a:schemeClr>
          </a:solidFill>
        </p:spPr>
        <p:txBody>
          <a:bodyPr wrap="none" lIns="0" tIns="0" rIns="0" bIns="0" rtlCol="0">
            <a:spAutoFit/>
          </a:bodyPr>
          <a:lstStyle/>
          <a:p>
            <a:r>
              <a:rPr lang="en-US" sz="1400" dirty="0"/>
              <a:t>W</a:t>
            </a:r>
          </a:p>
        </p:txBody>
      </p:sp>
      <p:sp>
        <p:nvSpPr>
          <p:cNvPr id="37" name="TextBox 36"/>
          <p:cNvSpPr txBox="1"/>
          <p:nvPr/>
        </p:nvSpPr>
        <p:spPr>
          <a:xfrm>
            <a:off x="3240982" y="4987060"/>
            <a:ext cx="112210" cy="215444"/>
          </a:xfrm>
          <a:prstGeom prst="rect">
            <a:avLst/>
          </a:prstGeom>
          <a:solidFill>
            <a:schemeClr val="bg1">
              <a:lumMod val="95000"/>
            </a:schemeClr>
          </a:solidFill>
        </p:spPr>
        <p:txBody>
          <a:bodyPr wrap="none" lIns="0" tIns="0" rIns="0" bIns="0" rtlCol="0">
            <a:spAutoFit/>
          </a:bodyPr>
          <a:lstStyle/>
          <a:p>
            <a:r>
              <a:rPr lang="en-US" sz="1400" dirty="0"/>
              <a:t>H</a:t>
            </a:r>
          </a:p>
        </p:txBody>
      </p:sp>
      <p:sp>
        <p:nvSpPr>
          <p:cNvPr id="38" name="TextBox 37"/>
          <p:cNvSpPr txBox="1"/>
          <p:nvPr/>
        </p:nvSpPr>
        <p:spPr>
          <a:xfrm>
            <a:off x="3879280" y="4525533"/>
            <a:ext cx="387927" cy="215444"/>
          </a:xfrm>
          <a:prstGeom prst="rect">
            <a:avLst/>
          </a:prstGeom>
          <a:solidFill>
            <a:schemeClr val="bg1">
              <a:lumMod val="95000"/>
            </a:schemeClr>
          </a:solidFill>
        </p:spPr>
        <p:txBody>
          <a:bodyPr wrap="none" lIns="0" tIns="0" rIns="0" bIns="0" rtlCol="0">
            <a:spAutoFit/>
          </a:bodyPr>
          <a:lstStyle/>
          <a:p>
            <a:r>
              <a:rPr lang="en-US" sz="1400" dirty="0"/>
              <a:t>W-</a:t>
            </a:r>
            <a:r>
              <a:rPr lang="en-US" sz="1400" dirty="0" err="1"/>
              <a:t>xp</a:t>
            </a:r>
            <a:endParaRPr lang="en-US" sz="1400" dirty="0"/>
          </a:p>
        </p:txBody>
      </p:sp>
      <p:cxnSp>
        <p:nvCxnSpPr>
          <p:cNvPr id="39" name="Straight Arrow Connector 38"/>
          <p:cNvCxnSpPr/>
          <p:nvPr/>
        </p:nvCxnSpPr>
        <p:spPr>
          <a:xfrm>
            <a:off x="4784076" y="5140005"/>
            <a:ext cx="0" cy="7227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598643" y="5377894"/>
            <a:ext cx="343043" cy="215444"/>
          </a:xfrm>
          <a:prstGeom prst="rect">
            <a:avLst/>
          </a:prstGeom>
          <a:solidFill>
            <a:schemeClr val="bg1">
              <a:lumMod val="95000"/>
            </a:schemeClr>
          </a:solidFill>
        </p:spPr>
        <p:txBody>
          <a:bodyPr wrap="none" lIns="0" tIns="0" rIns="0" bIns="0" rtlCol="0">
            <a:spAutoFit/>
          </a:bodyPr>
          <a:lstStyle/>
          <a:p>
            <a:r>
              <a:rPr lang="en-US" sz="1400" dirty="0"/>
              <a:t>H-</a:t>
            </a:r>
            <a:r>
              <a:rPr lang="en-US" sz="1400" dirty="0" err="1"/>
              <a:t>yp</a:t>
            </a:r>
            <a:endParaRPr lang="en-US" sz="1400" dirty="0"/>
          </a:p>
        </p:txBody>
      </p:sp>
      <p:sp>
        <p:nvSpPr>
          <p:cNvPr id="43" name="Rounded Rectangle 42"/>
          <p:cNvSpPr/>
          <p:nvPr/>
        </p:nvSpPr>
        <p:spPr>
          <a:xfrm>
            <a:off x="335101" y="1135380"/>
            <a:ext cx="4976039" cy="5228467"/>
          </a:xfrm>
          <a:prstGeom prst="roundRect">
            <a:avLst>
              <a:gd name="adj" fmla="val 6088"/>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lus 46"/>
          <p:cNvSpPr/>
          <p:nvPr/>
        </p:nvSpPr>
        <p:spPr>
          <a:xfrm>
            <a:off x="2496256" y="3359774"/>
            <a:ext cx="414584" cy="36284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6077527" y="3269673"/>
            <a:ext cx="637309" cy="720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022814" y="5377894"/>
            <a:ext cx="5662504" cy="646331"/>
          </a:xfrm>
          <a:prstGeom prst="rect">
            <a:avLst/>
          </a:prstGeom>
          <a:solidFill>
            <a:schemeClr val="bg1">
              <a:lumMod val="85000"/>
            </a:schemeClr>
          </a:solidFill>
        </p:spPr>
        <p:txBody>
          <a:bodyPr wrap="square">
            <a:spAutoFit/>
          </a:bodyPr>
          <a:lstStyle/>
          <a:p>
            <a:r>
              <a:rPr lang="en-US" b="1" dirty="0"/>
              <a:t>810 input images and corresponding 810 output images and their associated text descriptions are generated.</a:t>
            </a:r>
          </a:p>
        </p:txBody>
      </p:sp>
    </p:spTree>
    <p:extLst>
      <p:ext uri="{BB962C8B-B14F-4D97-AF65-F5344CB8AC3E}">
        <p14:creationId xmlns:p14="http://schemas.microsoft.com/office/powerpoint/2010/main" val="3404233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a:xfrm>
            <a:off x="155575" y="118052"/>
            <a:ext cx="9533351" cy="951977"/>
          </a:xfrm>
        </p:spPr>
        <p:txBody>
          <a:bodyPr>
            <a:normAutofit/>
          </a:bodyPr>
          <a:lstStyle/>
          <a:p>
            <a:r>
              <a:rPr lang="en-US" sz="4400" dirty="0"/>
              <a:t>Encoding – decoding - Method</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AutoShape 2" descr="data:image/png;base64,iVBORw0KGgoAAAANSUhEUgAAAakAAAGhCAYAAADbf0s2AAAAOXRFWHRTb2Z0d2FyZQBNYXRwbG90bGliIHZlcnNpb24zLjcuMSwgaHR0cHM6Ly9tYXRwbG90bGliLm9yZy/bCgiHAAAACXBIWXMAAA9hAAAPYQGoP6dpAAAqa0lEQVR4nO3de3RU9b338c+EkOGWmRggmUTDtVZELlXUGKkeLCkQOZyi6TlKaYtKoXICLsG2Ns+jIK6eBqXHumopnq5Hwa4WL6wleOQopxAgkRqiBjkqah7CEw2XTFBoZpIgk9vv+SMwOCTkxoT5TXi/XL/l7L1/s/d3b7Lnk71nZ2+HMcYIAAALxUS6AAAAzoeQAgBYi5ACAFiLkAIAWIuQAgBYi5ACAFiLkAIAWIuQAgBYi5ACAFiLkAIAWCtiIbVmzRqNGDFC/fr1U3p6ut55551IlQIAsFREQurll1/WsmXLtGLFCu3du1cTJ07U9OnTdezYsUiUAwCwlCMSN5hNT0/XDTfcoN///veSpObmZqWlpWnJkiX65S9/2eH7m5ubdfToUcXHx8vhcPR0uQCAMDPGqKamRqmpqYqJOf/xUuxFrEmSVF9fr5KSEuXm5gbHxcTEKDMzU0VFRW2+JxAIKBAIBIePHDmisWPH9nitAICedejQIV1xxRXnnX7RQ+rLL79UU1OTkpOTQ8YnJyfr008/bfM9eXl5WrlyZavxhw4dksvl6pE6AQA9x+/3Ky0tTfHx8e32u+gh1R25ublatmxZcPjMyrlcLkIKAKJYR1/ZXPSQGjJkiPr06aOqqqqQ8VVVVfJ4PG2+x+l0yul0XozyAAAWuehX98XFxWnSpEnKz88PjmtublZ+fr4yMjIudjkAAItF5HTfsmXLNG/ePF1//fW68cYb9fTTT6uurk733ntvJMoBAFgqIiF111136YsvvtDy5cvl9Xr1rW99S1u3bm11MQUA4NIWkb+TulB+v19ut1s+n48LJwAgCnX2c5x79wEArEVIAQCsRUgBAKxFSAEArEVIAQCsRUgBAKxFSAEArBUVN5i1zx5J/1fSEUmNEa4FALoqVtLlkq6SlB7hWtpHSHXLbkn/KekdSYEO+gKAbZxqCafvyfaQ4nRft5RLel9SfaQLAYBuqJe0V9JnEa6jYxxJdcspSbWRLgIAusmo5TPsVKQL6RBHUgAAaxFSAABrEVIAAGsRUgAAaxFSAABrEVIAAGsRUgAAaxFSAABrEVIAAGsRUgAAaxFSAABrEVIAAGsRUgAAaxFSAABrEVIAAGsRUgAAaxFSAABrEVIAAGsRUgAAa4U9pPLy8nTDDTcoPj5eSUlJmj17tkpLS0P6TJkyRQ6HI6Tdf//94S4FABDlwh5SBQUFysnJ0Z49e7Rt2zY1NDRo2rRpqqurC+m3YMECVVZWBtuTTz4Z7lIAAFEuNtwz3Lp1a8jw+vXrlZSUpJKSEt16663B8QMGDJDH4wn34gEAvUiPfyfl8/kkSYmJiSHj//KXv2jIkCEaN26ccnNzdfLkyfPOIxAIyO/3hzQAQO8X9iOpr2tubtaDDz6oyZMna9y4ccHxP/jBDzR8+HClpqbqgw8+0MMPP6zS0lK9+uqrbc4nLy9PK1eu7MlSAQAWchhjTE/NfNGiRXrzzTe1e/duXXHFFeftt2PHDk2dOlVlZWUaPXp0q+mBQECBQCA47Pf7lZaWJp/PJ5fL1SO1t2++pOcjsFwACKcFkv4YkSX7/X653e4OP8d77Ehq8eLF2rJliwoLC9sNKElKT0+XpPOGlNPplNPp7JE6AQD2CntIGWO0ZMkSbdq0Sbt27dLIkSM7fM++ffskSSkpKeEuBwAQxcIeUjk5OdqwYYNee+01xcfHy+v1SpLcbrf69++vgwcPasOGDbr99ts1ePBgffDBB1q6dKluvfVWTZgwIdzlAACiWNhDau3atZJa/mD369atW6d77rlHcXFx2r59u55++mnV1dUpLS1N2dnZeuSRR8JdCgAgyvXI6b72pKWlqaCgINyLBQD0Qty7DwBgLUIKAGAtQgoAYC1CCgBgLUIKAGAtQgoAYC1CCgBgLUIKAGAtQgoAYC1CCgBgLUIKAGAtQgoAYC1CCgBgLUIKAGAtQgoAYC1CCgBgLUIKAGAtQgoAYC1CCgBgLUIKAGAtQgoAYC1CCgBgLUIKAGAtQgoAYC1CCgBgLUIKAGAtQgoAYC1CCgBgLUIKAGAtQgoAYC1CCgBgrbCH1GOPPSaHwxHSxowZE5x+6tQp5eTkaPDgwRo0aJCys7NVVVUV7jIAAL1AjxxJXXPNNaqsrAy23bt3B6ctXbpUr7/+ujZu3KiCggIdPXpUd955Z0+UAQCIcrE9MtPYWHk8nlbjfT6fnnvuOW3YsEHf+c53JEnr1q3T1VdfrT179uimm25qc36BQECBQCA47Pf7e6JsAIBleuRI6sCBA0pNTdWoUaM0d+5cVVRUSJJKSkrU0NCgzMzMYN8xY8Zo2LBhKioqOu/88vLy5Ha7gy0tLa0nygYAWCbsIZWenq7169dr69atWrt2rcrLy3XLLbeopqZGXq9XcXFxSkhICHlPcnKyvF7veeeZm5srn88XbIcOHQp32QAAC4X9dF9WVlbw9YQJE5Senq7hw4frlVdeUf/+/bs1T6fTKafTGa4SAQBRoscvQU9ISNA3v/lNlZWVyePxqL6+XtXV1SF9qqqq2vwOCwBwaevxkKqtrdXBgweVkpKiSZMmqW/fvsrPzw9OLy0tVUVFhTIyMnq6FABAlAn76b6f/exnmjVrloYPH66jR49qxYoV6tOnj+bMmSO326358+dr2bJlSkxMlMvl0pIlS5SRkXHeK/sAAJeusIfU4cOHNWfOHB0/flxDhw7Vt7/9be3Zs0dDhw6VJP32t79VTEyMsrOzFQgENH36dP3hD38IdxkAgF7AYYwxkS6iq/x+v9xut3w+n1wuVwQqmC/p+QgsFwDCaYGkP0ZkyZ39HOfefQAAaxFSAABrEVIAAGsRUgAAaxFSAABrEVIAAGsRUgAAaxFSAABrEVIAAGsRUgAAaxFSAABrEVIAAGsRUgAAaxFSAABrEVIAAGsRUgAAaxFSAABrEVIAAGsRUgAAaxFSAABrEVIAAGsRUgAAaxFSAABrEVIAAGsRUgAAaxFSAABrEVIAAGsRUgAAaxFSAABrEVIAAGuFPaRGjBghh8PRquXk5EiSpkyZ0mra/fffH+4yAAC9QGy4Z/juu++qqakpOPzRRx/pu9/9rv75n/85OG7BggV6/PHHg8MDBgwIdxkAgF4g7CE1dOjQkOFVq1Zp9OjR+od/+IfguAEDBsjj8XR6noFAQIFAIDjs9/svvFAAgPV69Dup+vp6/fnPf9Z9990nh8MRHP+Xv/xFQ4YM0bhx45Sbm6uTJ0+2O5+8vDy53e5gS0tL68myAQCWCPuR1Ndt3rxZ1dXVuueee4LjfvCDH2j48OFKTU3VBx98oIcfflilpaV69dVXzzuf3NxcLVu2LDjs9/sJKgC4BPRoSD333HPKyspSampqcNzChQuDr8ePH6+UlBRNnTpVBw8e1OjRo9ucj9PplNPp7MlSAQAW6rHTfZ9//rm2b9+un/zkJ+32S09PlySVlZX1VCkAgCjVYyG1bt06JSUlaebMme3227dvnyQpJSWlp0oBAESpHjnd19zcrHXr1mnevHmKjT27iIMHD2rDhg26/fbbNXjwYH3wwQdaunSpbr31Vk2YMKEnSgEARLEeCant27eroqJC9913X8j4uLg4bd++XU8//bTq6uqUlpam7OxsPfLIIz1RBgAgyvVISE2bNk3GmFbj09LSVFBQ0BOLBAD0Qty7DwBgLUIKAGAtQgoAYC1CCgBgLUIKAGAtQgoAYC1CCgBgLUIKAGAtQgoAYC1CCgBgLUIKAGAtQgoAYC1CCgBgLUIKAGAtQgoAYC1CCgBgLUIKAGAtQgoAYC1CCgBgLUIKAGAtQgoAYC1CCgBgLUIKAGAtQgoAYC1CCgBgLUIKAGAtQgoAYC1CCgBgLUIKAGAtQgoAYK0uh1RhYaFmzZql1NRUORwObd68OWS6MUbLly9XSkqK+vfvr8zMTB04cCCkz4kTJzR37ly5XC4lJCRo/vz5qq2tvaAVAQD0Pl0Oqbq6Ok2cOFFr1qxpc/qTTz6p3/3ud3r22WdVXFysgQMHavr06Tp16lSwz9y5c7V//35t27ZNW7ZsUWFhoRYuXNj9tQAA9E7mAkgymzZtCg43Nzcbj8djVq9eHRxXXV1tnE6nefHFF40xxnz88cdGknn33XeDfd58803jcDjMkSNHOrVcn89nJBmfz3ch5V+A+4wxotFotChvC0ykdPZzPKzfSZWXl8vr9SozMzM4zu12Kz09XUVFRZKkoqIiJSQk6Prrrw/2yczMVExMjIqLi9ucbyAQkN/vD2kAgN4vrCHl9XolScnJySHjk5OTg9O8Xq+SkpJCpsfGxioxMTHY51x5eXlyu93BlpaWFs6yAQCWioqr+3Jzc+Xz+YLt0KFDkS4JAHARhDWkPB6PJKmqqipkfFVVVXCax+PRsWPHQqY3NjbqxIkTwT7ncjqdcrlcIQ0A0PuFNaRGjhwpj8ej/Pz84Di/36/i4mJlZGRIkjIyMlRdXa2SkpJgnx07dqi5uVnp6enhLAcAEOViu/qG2tpalZWVBYfLy8u1b98+JSYmatiwYXrwwQf1q1/9SldeeaVGjhypRx99VKmpqZo9e7Yk6eqrr9aMGTO0YMECPfvss2poaNDixYt19913KzU1NWwrBgDoBbp62eDOnTuNpFZt3rx5xpiWy9AfffRRk5ycbJxOp5k6daopLS0Nmcfx48fNnDlzzKBBg4zL5TL33nuvqampCfuliz2HS9BpNFpvaPZfgu4wxpgIZmS3+P1+ud1u+Xy+CH0/NV/S8xFY7vlcI2mBpA2S3olwLQBau0nS3ZL+Q9InEa7l6xZI+mNEltzZz/Eun+6DDWIkxUnqe3p4rKQHJH2qsztAo6SvLn5pAE7rr7MfsZPUso8WSjp8elyDpHpJzRe/tChCSEWdAZLSJN0vaebpcQNP//8xSctOv35D0oMXszAAIZ6UNP306zNHCs9Iqjv9+nW1HMVUiF8oz4+Qihp9JGVIGirJI+laSVee0yf5dNPp6TNOvw5I2q2W39wA9Iw4SZMlOU8Pf0ut99GvXxx2raTvSPJK+kLS2+KoqjVCKmo4JT2rllN7nXHL6SZJR9SyQ3zZA3UBaJEg6c+SUjrZf8rpJkn7Jd0ojqhaI6SiiuN062zftl4D6Fnd2UdxPlFxWyQMkDRYLaf8uiNGUqLOfncFILwGSrpM3f9IjVXLPjogbBX1FoRUVHhQLeerR3Xz/UMl7ZC0MlwFAQjxK0n5atnXumO0pD2SloStot6C031RIUHSFRfw/lhJl6vlNzUA4Zeoln2su/qqZR9PCEs1vQlHUgAAaxFS1osV/0zApSJGnOAKxaef1Rxq+SfiKiDg0sA+fy5CCgBgLULKakYtf4EedfcABtAt7PPnIqSs1yhulQJcKprVss/jDEIKAGAtQioq/F0td0qu7+b7GyUdknQ8bBUB+Lov1bKPdfcoqF4t+/jfw1ZRb0FIRYWnJd0s6f918/3H1HK35RXhKghAiEclZar7N3E+qJanHDwTtop6C0IqKnyllt+wuvvdlJFULelkuAoCEOKkWvax7u6jTWrZx7kL+rn4q7GocubKnzN/Q9He31IYnb1CiAsvgIvjzD4qdfzUAnPO/9EWQipqBCQtlDRELc+ruVtnn0XTlkJJvz79+pQkX08WB0DVkubq7EMPH9HZZ7q1ZaekVyRVquU0YaAni4tahFTUaFLLndDPPD7+Kp19uNpAtdzcskpnw+h9SX+9yDUCl7J6SQVfG54pKen0a7danpp9RGcfH79X0i7x+Pj2EVJR56SkA5L+l6Tlp8fNUMtvZCvV8mRQib+1ACLtYUn/+/TreWq5KOIBSdtOj2s43Tgd3x5CKio1q+UU3hkfS/qtpBJJtRGpCMC5vr6PvqeWffQTsY92DSHVK3ws6aFIFwHgvIpPN3QVl6ADAKxFSAEArEVIAQCsRUgBAKxFSAEArEVIAQCs1eWQKiws1KxZs5SamiqHw6HNmzcHpzU0NOjhhx/W+PHjNXDgQKWmpurHP/6xjh49GjKPESNGyOFwhLRVq1Zd8MoAAHqXLodUXV2dJk6cqDVr1rSadvLkSe3du1ePPvqo9u7dq1dffVWlpaX6p3/6p1Z9H3/8cVVWVgbbkiVLurcGAIBeq8t/zJuVlaWsrKw2p7ndbm3bti1k3O9//3vdeOONqqio0LBhw4Lj4+Pj5fF4urp4AMAlpMe/k/L5fHI4HEpISAgZv2rVKg0ePFjXXnutVq9ercbG899rLhAIyO/3hzQAQO/Xo7dFOnXqlB5++GHNmTNHLpcrOP6BBx7Qddddp8TERL399tvKzc1VZWWlnnrqqTbnk5eXp5UrV/ZkqQAACzmMMd1+4pbD4dCmTZs0e/bsVtMaGhqUnZ2tw4cPa9euXSEhda7nn39eP/3pT1VbWyun09lqeiAQUCBw9lkrfr9faWlp8vl87c6358yX9HwElgsA4bRA0h8jsmS/3y+3293h53iPHEk1NDToX/7lX/T5559rx44dHQZJenq6Ghsb9dlnn+mqq65qNd3pdLYZXgCA3i3sIXUmoA4cOKCdO3dq8ODBHb5n3759iomJUVJSUod9AQCXji6HVG1trcrKyoLD5eXl2rdvnxITE5WSkqLvf//72rt3r7Zs2aKmpiZ5vV5JUmJiouLi4lRUVKTi4mLddtttio+PV1FRkZYuXaof/vCHuuyyy8K3ZgCA6Ge6aOfOnUZSqzZv3jxTXl7e5jRJZufOncYYY0pKSkx6erpxu92mX79+5uqrrza//vWvzalTpzpdg8/nM5KMz+fravlhcp8xRjQajRblbYGJlM5+jnf5SGrKlCky5vzXWrQ3TZKuu+467dmzp6uLBQBcgrh3HwDAWoQUAMBahBQAwFqEFADAWoQUAMBahBQAwFqEFADAWoQUAMBahBQAwFqEFADAWoQUAMBahBQAwFqEFADAWoQUAMBahBQAwFqEFADAWoQUAMBahBQAwFqEFADAWoQUAMBahBQAwFqEFADAWoQUAMBahBQAwFqEFADAWoQUAMBahBQAwFqEFADAWoQUAMBahBQAwFpdDqnCwkLNmjVLqampcjgc2rx5c8j0e+65Rw6HI6TNmDEjpM+JEyc0d+5cuVwuJSQkaP78+aqtrb2gFQEA9D5dDqm6ujpNnDhRa9asOW+fGTNmqLKyMthefPHFkOlz587V/v37tW3bNm3ZskWFhYVauHBh16sHAPRqsV19Q1ZWlrKystrt43Q65fF42pz2ySefaOvWrXr33Xd1/fXXS5KeeeYZ3X777frNb36j1NTUrpYEAOileuQ7qV27dikpKUlXXXWVFi1apOPHjwenFRUVKSEhIRhQkpSZmamYmBgVFxe3Ob9AICC/3x/SAAC9X9hDasaMGfrTn/6k/Px8PfHEEyooKFBWVpaampokSV6vV0lJSSHviY2NVWJiorxeb5vzzMvLk9vtDra0tLRwlw0AsFCXT/d15O677w6+Hj9+vCZMmKDRo0dr165dmjp1arfmmZubq2XLlgWH/X4/QQUAl4AevwR91KhRGjJkiMrKyiRJHo9Hx44dC+nT2NioEydOnPd7LKfTKZfLFdIAAL1fj4fU4cOHdfz4caWkpEiSMjIyVF1drZKSkmCfHTt2qLm5Wenp6T1dDgAginT5dF9tbW3wqEiSysvLtW/fPiUmJioxMVErV65Udna2PB6PDh48qF/84hf6xje+oenTp0uSrr76as2YMUMLFizQs88+q4aGBi1evFh33303V/YBAEKZLtq5c6eR1KrNmzfPnDx50kybNs0MHTrU9O3b1wwfPtwsWLDAeL3ekHkcP37czJkzxwwaNMi4XC5z7733mpqamk7X4PP5jCTj8/m6Wn6Y3GeMEY1Go0V5W2AipbOf410+kpoyZYqMMeed/t///d8dziMxMVEbNmzo6qIBAJcY7t0HALAWIQUAsBYhBQCwFiEFALAWIQUAsBYhBQCwFiEFALAWIQUAsBYhBQCwFiEFALAWIQUAsBYhBQCwFiEFALAWIQUAsBYhBQCwFiEFALAWIQUAsBYhBQCwFiEFALAWIQUAsBYhBQCwFiEFALAWIQUAsBYhBQCwFiEFALAWIQUAsBYhBQCwFiEFALAWIQUAsBYhBQCwFiEFALBWl0OqsLBQs2bNUmpqqhwOhzZv3hwy3eFwtNlWr14d7DNixIhW01etWnXBKwMA6F26HFJ1dXWaOHGi1qxZ0+b0ysrKkPb888/L4XAoOzs7pN/jjz8e0m/JkiXdWwMAQK8V29U3ZGVlKSsr67zTPR5PyPBrr72m2267TaNGjQoZHx8f36rv+QQCAQUCgeCw3+/vQsUAgGjVo99JVVVV6b/+6780f/78VtNWrVqlwYMH69prr9Xq1avV2Nh43vnk5eXJ7XYHW1paWk+WDQCwRJePpLrihRdeUHx8vO68886Q8Q888ICuu+46JSYm6u2331Zubq4qKyv11FNPtTmf3NxcLVu2LDjs9/sJKgC4BPRoSD3//POaO3eu+vXrFzL+64EzYcIExcXF6ac//any8vLkdDpbzcfpdLY5HgDQu/XY6b633npLpaWl+slPftJh3/T0dDU2Nuqzzz7rqXIAAFGox0Lqueee06RJkzRx4sQO++7bt08xMTFKSkrqqXIAAFGoy6f7amtrVVZWFhwuLy/Xvn37lJiYqGHDhklq+c5o48aN+vd///dW7y8qKlJxcbFuu+02xcfHq6ioSEuXLtUPf/hDXXbZZRewKgCA3qbLIfXee+/ptttuCw6f+X5p3rx5Wr9+vSTppZdekjFGc+bMafV+p9Opl156SY899pgCgYBGjhyppUuXhnxPBQCAJDmMMSbSRXSV3++X2+2Wz+eTy+WKQAXzJT0fgeUCQDgtkPTHiCy5s5/j3LsPAGAtQgoAYC1CCgBgLUIKAGAtQgoAYC1CCgBgLUIKAGAtQgoAYC1CCgBgLUIKAGCtXh1S9Q2NOvBZlY4dr5ExRuXlh1VWVqHm5uZIlwYA6IReHVJHvNX6/gP/of+z8S01Nzdr4cJHNHfuQ6qvb4h0aQCATujRJ/NGmiu+v348+yZ5PB69W/aVhk28RTGmUTExfSJdGgCgE3p1SA1OGKiH7pum98pqtfNDv8bd+o8a6u6rmD6EFABEg159uu+MfW+9prX/a7bGxFdo+rUu9bkk1hoAol+vPpI6w//3KlUc2KtBsac01HVJrDIA9AocUwAArHVJhNTNN9+slStXavjw4ZEuBQDQBZfEua+bbrpJN910U6TLAAB00SVxJAUAiE6EFADAWoQUAMBahBQAwFqEFADAWoQUAMBavTqk6lSnfOWrVKWRLgUA0A29OqQO67Du0B36o/4Y6VIAAN3Qq0NKkszp/wAA0afXhxQAIHoRUgAAa3UppPLy8nTDDTcoPj5eSUlJmj17tkpLQy9KOHXqlHJycjR48GANGjRI2dnZqqqqCulTUVGhmTNnasCAAUpKStLPf/5zNTY2XvjatMOcbgCA6NGlkCooKFBOTo727Nmjbdu2qaGhQdOmTVNdXV2wz9KlS/X6669r48aNKigo0NGjR3XnnXcGpzc1NWnmzJmqr6/X22+/rRdeeEHr16/X8uXLw7dWAIDewVyAY8eOGUmmoKDAGGNMdXW16du3r9m4cWOwzyeffGIkmaKiImOMMW+88YaJiYkxXq832Gft2rXG5XKZQCDQqeX6fD4jyfh8vnb7fWo+NYPMILPULDXNxpjmLq7f+d1njBGNRqNFeVtgIqWzn+MX9J2Uz+eTJCUmJkqSSkpK1NDQoMzMzGCfMWPGaNiwYSoqKpIkFRUVafz48UpOTg72mT59uvx+v/bv39/mcgKBgPx+f0gDAPR+3Q6p5uZmPfjgg5o8ebLGjRsnSfJ6vYqLi1NCQkJI3+TkZHm93mCfrwfUmelnprUlLy9Pbrc72NLS0rpbNgAginQ7pHJycvTRRx/ppZdeCmc9bcrNzZXP5wu2Q4cOtdvfyGiHduh1va4GNehTfaoXtUFf6FiP1woACJ9uPZl38eLF2rJliwoLC3XFFVcEx3s8HtXX16u6ujrkaKqqqkoejyfY55133gmZ35mr/870OZfT6ZTT6ex0fUZGT+gJ/VV/lSS9qTf1V/1VO7VTSUrq9HwAAJHVpSMpY4wWL16sTZs2aceOHRo5cmTI9EmTJqlv377Kz88PjistLVVFRYUyMjIkSRkZGfrwww917NjZo5pt27bJ5XJp7NixF7IuAIBepktHUjk5OdqwYYNee+01xcfHB79Dcrvd6t+/v9xut+bPn69ly5YpMTFRLpdLS5YsUUZGhm666SZJ0rRp0zR27Fj96Ec/0pNPPimv16tHHnlEOTk5XTpa6pjjdOOvowAgWnUppNauXStJmjJlSsj4devW6Z577pEk/fa3v1VMTIyys7MVCAQ0ffp0/eEPfwj27dOnj7Zs2aJFixYpIyNDAwcO1Lx58/T4449f2Jq00l/SQEm1YZ4vAOBi6VJIGdPxUUm/fv20Zs0arVmz5rx9hg8frjfeeKMri+4ShxzK0jS5Fa9NekljdJVu1s3yqO3vvAAAdurWhRO2c8ihB7VIWfqO3tQmfVff1VN6KtJlAQC6iBvMAgCsRUgBAKxFSAEArEVIAQCsRUgBAKxFSAEArEVIAQCsRUgBAKzVK/+Y91zFxcX6t+3/JklKSkrSvffeq9jYCKy6kVQtqVlSolpuLQgAOK9LIqT2FO3RuyvfVWNjo8aPn6Af/ehHkQkpSfq7ZOqlhoEKHsfGxkoxHNMCQCuXxEfjXXffpcLCtzRx4hS1HMJEUKr0mZEyp0mTJ0u33ip99FFkSwIAW10SR1ItT+swGjPmasXE9JHDcaHZPECSW5JfXXoUiENSP8n0lepPSF/Vtry7sf4CywGALnFIGiSpX6QL6dAlEVIvv/yyNuVu0ptvbtXkyZMVG9vnAuf4DUnpkgolneryuy8fIv3p59KJaunvNdLI5AssBwC6JE7StZJGRLiOjl0SIZVxc4b+ccU/avToUerbNxyrPFlSsqSpkhq7/G7fqTpt2Pe2vqjyqfrvtRp9x+26jMfaA7hoYiVdLunKSBfSod4dUs0OKdBPN3xrsn5xwy9bRunsM3u7rKlJCgQkjZUc10j9+kmOrs+pJnBM//lpnLyHj6jmyyotqfuppKu7UxEA9Gq9O6Qqhkt37ZI/O1Gf/0zq42g5yO322bW//U3KyWl5nZAgbdwoebr+IMUrUhL10h/uV2NDg5obGzVyBA9jBIC29MqQMkb68EPpf/7HqaYPr9HRYdLuQum6b0lDEy5gxnFx0uDBLa/d7tbXjQcCUkmJVH/6Sohx46QhQ1rNxhkXq2/yRRQAdMhhOvNMeMv4/X653W75fD65XK5W05ubpdtvl7Zta3kth9Q3VsrPl759S0ufbp3uM+b0DE+LiQk93Xf0qHTdddIXX7QMb94szZrVnSUBQK/W0ef4Gb3ySMrhkO6/X5o0SfrNb6Sbb5buuEMaNeoCb/LgcEh9Tl8ZWFsrrV4tVVefnd6nj/SLX5ztc801F7I0ALjk9dqQmj27JSPWrZMyMqQHHgjzQgIB6ZVXpCNHzo5LSZF275aGDg3zwgDg0tQrQ+qM4cOlt96S2jmS7L6EBOmNN6TGr12CHhsrXXZZDywMAC5NvTqk4uKk0aN7aOZ9+kgjR/bQzAEA0iVy7z4AQHQipAAA1iKkAADWIqQAANYipAAA1iKkAADWIqQAANaKyr+TOnO7Qb/fH+FKAADdcebzu6Pbx0ZlSNXU1EiS0tLSIlwJAOBC1NTUyO12n3d6VN4Fvbm5WaWlpRo7dqwOHTrU7h100T6/36+0tDS2YxiwLcOD7Rg+Nm9LY4xqamqUmpqqmHMfe/Q1UXkkFRMTo8svv1yS5HK5rNv40YjtGD5sy/BgO4aPrduyvSOoM7hwAgBgLUIKAGCtqA0pp9OpFStWyOl0RrqUqMZ2DB+2ZXiwHcOnN2zLqLxwAgBwaYjaIykAQO9HSAEArEVIAQCsRUgBAKxFSAEArBWVIbVmzRqNGDFC/fr1U3p6ut55551Il2S9xx57TA6HI6SNGTMmOP3UqVPKycnR4MGDNWjQIGVnZ6uqqiqCFduhsLBQs2bNUmpqqhwOhzZv3hwy3Rij5cuXKyUlRf3791dmZqYOHDgQ0ufEiROaO3euXC6XEhISNH/+fNXW1l7EtbBDR9vynnvuafUzOmPGjJA+bEspLy9PN9xwg+Lj45WUlKTZs2ertLQ0pE9n9ueKigrNnDlTAwYMUFJSkn7+85+rsbHxYq5Kp0RdSL388statmyZVqxYob1792rixImaPn26jh07FunSrHfNNdeosrIy2Hbv3h2ctnTpUr3++uvauHGjCgoKdPToUd15550RrNYOdXV1mjhxotasWdPm9CeffFK/+93v9Oyzz6q4uFgDBw7U9OnTderUqWCfuXPnav/+/dq2bZu2bNmiwsJCLVy48GKtgjU62paSNGPGjJCf0RdffDFkOttSKigoUE5Ojvbs2aNt27apoaFB06ZNU11dXbBPR/tzU1OTZs6cqfr6er399tt64YUXtH79ei1fvjwSq9Q+E2VuvPFGk5OTExxuamoyqampJi8vL4JV2W/FihVm4sSJbU6rrq42ffv2NRs3bgyO++STT4wkU1RUdJEqtJ8ks2nTpuBwc3Oz8Xg8ZvXq1cFx1dXVxul0mhdffNEYY8zHH39sJJl333032OfNN980DofDHDly5KLVbptzt6UxxsybN89873vfO+972JZtO3bsmJFkCgoKjDGd25/feOMNExMTY7xeb7DP2rVrjcvlMoFA4OKuQAei6kiqvr5eJSUlyszMDI6LiYlRZmamioqKIlhZdDhw4IBSU1M1atQozZ07VxUVFZKkkpISNTQ0hGzXMWPGaNiwYWzXdpSXl8vr9YZsN7fbrfT09OB2KyoqUkJCgq6//vpgn8zMTMXExKi4uPii12y7Xbt2KSkpSVdddZUWLVqk48ePB6exLdvm8/kkSYmJiZI6tz8XFRVp/PjxSk5ODvaZPn26/H6/9u/ffxGr71hUhdSXX36ppqamkA0rScnJyfJ6vRGqKjqkp6dr/fr12rp1q9auXavy8nLdcsstqqmpkdfrVVxcnBISEkLew3Zt35lt097Po9frVVJSUsj02NhYJSYmsm3PMWPGDP3pT39Sfn6+nnjiCRUUFCgrK0tNTU2S2JZtaW5u1oMPPqjJkydr3LhxktSp/dnr9bb5c3tmmk2i8lEd6LqsrKzg6wkTJig9PV3Dhw/XK6+8ov79+0ewMqDF3XffHXw9fvx4TZgwQaNHj9auXbs0derUCFZmr5ycHH300Uch3y/3NlF1JDVkyBD16dOn1VUqVVVV8ng8EaoqOiUkJOib3/ymysrK5PF4VF9fr+rq6pA+bNf2ndk27f08ejyeVhf1NDY26sSJE2zbDowaNUpDhgxRWVmZJLbluRYvXqwtW7Zo586duuKKK4LjO7M/ezyeNn9uz0yzSVSFVFxcnCZNmqT8/PzguObmZuXn5ysjIyOClUWf2tpaHTx4UCkpKZo0aZL69u0bsl1LS0tVUVHBdm3HyJEj5fF4Qrab3+9XcXFxcLtlZGSourpaJSUlwT47duxQc3Oz0tPTL3rN0eTw4cM6fvy4UlJSJLEtzzDGaPHixdq0aZN27NihkSNHhkzvzP6ckZGhDz/8MCT0t23bJpfLpbFjx16cFemsSF+50VUvvfSScTqdZv369ebjjz82CxcuNAkJCSFXqaC1hx56yOzatcuUl5ebv/3tbyYzM9MMGTLEHDt2zBhjzP3332+GDRtmduzYYd577z2TkZFhMjIyIlx15NXU1Jj333/fvP/++0aSeeqpp8z7779vPv/8c2OMMatWrTIJCQnmtddeMx988IH53ve+Z0aOHGm++uqr4DxmzJhhrr32WlNcXGx2795trrzySjNnzpxIrVLEtLcta2pqzM9+9jNTVFRkysvLzfbt2811111nrrzySnPq1KngPNiWxixatMi43W6za9cuU1lZGWwnT54M9ulof25sbDTjxo0z06ZNM/v27TNbt241Q4cONbm5uZFYpXZFXUgZY8wzzzxjhg0bZuLi4syNN95o9uzZE+mSrHfXXXeZlJQUExcXZy6//HJz1113mbKysuD0r776yvzrv/6rueyyy8yAAQPMHXfcYSorKyNYsR127txpJLVq8+bNM8a0XIb+6KOPmuTkZON0Os3UqVNNaWlpyDyOHz9u5syZYwYNGmRcLpe59957TU1NTQTWJrLa25YnT54006ZNM0OHDjV9+/Y1w4cPNwsWLGj1yyfb0rS5DSWZdevWBft0Zn/+7LPPTFZWlunfv78ZMmSIeeihh0xDQ8NFXpuO8TwpAIC1ouo7KQDApYWQAgBYi5ACAFiLkAIAWIuQAgBYi5ACAFiLkAIAWIuQAgBYi5ACAFiLkAIAWIuQAgBY6/8DAvFwcWa7ju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t="19294" r="27969" b="10519"/>
          <a:stretch/>
        </p:blipFill>
        <p:spPr>
          <a:xfrm>
            <a:off x="8344486" y="1952339"/>
            <a:ext cx="3326583" cy="3051924"/>
          </a:xfr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2348" t="3939" r="3342" b="7622"/>
          <a:stretch/>
        </p:blipFill>
        <p:spPr>
          <a:xfrm>
            <a:off x="4181302" y="1886989"/>
            <a:ext cx="3225338" cy="3117274"/>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569" t="4589" r="4307" b="10884"/>
          <a:stretch/>
        </p:blipFill>
        <p:spPr>
          <a:xfrm>
            <a:off x="399011" y="1870364"/>
            <a:ext cx="3300153" cy="3084021"/>
          </a:xfrm>
          <a:prstGeom prst="rect">
            <a:avLst/>
          </a:prstGeom>
        </p:spPr>
      </p:pic>
    </p:spTree>
    <p:extLst>
      <p:ext uri="{BB962C8B-B14F-4D97-AF65-F5344CB8AC3E}">
        <p14:creationId xmlns:p14="http://schemas.microsoft.com/office/powerpoint/2010/main" val="1841881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Direct CNN – Image to Image (with padding loads) </a:t>
            </a:r>
          </a:p>
        </p:txBody>
      </p:sp>
      <p:pic>
        <p:nvPicPr>
          <p:cNvPr id="4" name="Picture 3"/>
          <p:cNvPicPr>
            <a:picLocks noChangeAspect="1"/>
          </p:cNvPicPr>
          <p:nvPr/>
        </p:nvPicPr>
        <p:blipFill>
          <a:blip r:embed="rId2"/>
          <a:stretch>
            <a:fillRect/>
          </a:stretch>
        </p:blipFill>
        <p:spPr>
          <a:xfrm>
            <a:off x="0" y="1221969"/>
            <a:ext cx="2637905" cy="25603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68230"/>
            <a:ext cx="2637905" cy="25603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039" t="9899" r="6883" b="5557"/>
          <a:stretch/>
        </p:blipFill>
        <p:spPr>
          <a:xfrm>
            <a:off x="7511811" y="3893788"/>
            <a:ext cx="2088763" cy="236282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6350" y="3821848"/>
            <a:ext cx="2749287" cy="250670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653" y="1338143"/>
            <a:ext cx="2627205" cy="2395393"/>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10373" t="11163" r="10232" b="5775"/>
          <a:stretch/>
        </p:blipFill>
        <p:spPr>
          <a:xfrm>
            <a:off x="7627893" y="1519261"/>
            <a:ext cx="1856597" cy="2263030"/>
          </a:xfrm>
          <a:prstGeom prst="rect">
            <a:avLst/>
          </a:prstGeom>
        </p:spPr>
      </p:pic>
    </p:spTree>
    <p:extLst>
      <p:ext uri="{BB962C8B-B14F-4D97-AF65-F5344CB8AC3E}">
        <p14:creationId xmlns:p14="http://schemas.microsoft.com/office/powerpoint/2010/main" val="3330379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Masked Images - CNN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443" t="10970" r="6559" b="4566"/>
          <a:stretch/>
        </p:blipFill>
        <p:spPr>
          <a:xfrm>
            <a:off x="8127051" y="1192956"/>
            <a:ext cx="2517619" cy="2315912"/>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45" t="12060" r="6023" b="4567"/>
          <a:stretch/>
        </p:blipFill>
        <p:spPr>
          <a:xfrm>
            <a:off x="8127051" y="3560031"/>
            <a:ext cx="2524192" cy="229881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622" t="3648" r="5525" b="2472"/>
          <a:stretch/>
        </p:blipFill>
        <p:spPr>
          <a:xfrm>
            <a:off x="574319" y="1531062"/>
            <a:ext cx="1547302" cy="1426377"/>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923" t="3351" r="6707" b="2588"/>
          <a:stretch/>
        </p:blipFill>
        <p:spPr>
          <a:xfrm>
            <a:off x="574319" y="3837061"/>
            <a:ext cx="1427853" cy="13402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2329" y="1531062"/>
            <a:ext cx="2169207" cy="197780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2329" y="3661783"/>
            <a:ext cx="2283933" cy="2082409"/>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3366" t="5099" r="5661" b="3722"/>
          <a:stretch/>
        </p:blipFill>
        <p:spPr>
          <a:xfrm>
            <a:off x="2334559" y="1531062"/>
            <a:ext cx="1630689" cy="1498195"/>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4500" t="4187" r="6037" b="4042"/>
          <a:stretch/>
        </p:blipFill>
        <p:spPr>
          <a:xfrm>
            <a:off x="2429793" y="3837061"/>
            <a:ext cx="1491552" cy="1402504"/>
          </a:xfrm>
          <a:prstGeom prst="rect">
            <a:avLst/>
          </a:prstGeom>
        </p:spPr>
      </p:pic>
    </p:spTree>
    <p:extLst>
      <p:ext uri="{BB962C8B-B14F-4D97-AF65-F5344CB8AC3E}">
        <p14:creationId xmlns:p14="http://schemas.microsoft.com/office/powerpoint/2010/main" val="1063172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Encoder-decoder(multiple layers)(Image-vector-Image)</a:t>
            </a:r>
          </a:p>
        </p:txBody>
      </p:sp>
      <p:pic>
        <p:nvPicPr>
          <p:cNvPr id="4" name="Picture 3"/>
          <p:cNvPicPr>
            <a:picLocks noChangeAspect="1"/>
          </p:cNvPicPr>
          <p:nvPr/>
        </p:nvPicPr>
        <p:blipFill>
          <a:blip r:embed="rId2"/>
          <a:stretch>
            <a:fillRect/>
          </a:stretch>
        </p:blipFill>
        <p:spPr>
          <a:xfrm>
            <a:off x="0" y="1221969"/>
            <a:ext cx="2637905" cy="2560320"/>
          </a:xfrm>
          <a:prstGeom prst="rect">
            <a:avLst/>
          </a:prstGeom>
        </p:spPr>
      </p:pic>
      <p:pic>
        <p:nvPicPr>
          <p:cNvPr id="5" name="Picture 4"/>
          <p:cNvPicPr>
            <a:picLocks noChangeAspect="1"/>
          </p:cNvPicPr>
          <p:nvPr/>
        </p:nvPicPr>
        <p:blipFill rotWithShape="1">
          <a:blip r:embed="rId3"/>
          <a:srcRect l="15326" t="9562" r="5428" b="10377"/>
          <a:stretch/>
        </p:blipFill>
        <p:spPr>
          <a:xfrm>
            <a:off x="6450676" y="1227715"/>
            <a:ext cx="2528594" cy="25545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4749" y="1169525"/>
            <a:ext cx="2745971" cy="2665207"/>
          </a:xfrm>
          <a:prstGeom prst="rect">
            <a:avLst/>
          </a:prstGeom>
        </p:spPr>
      </p:pic>
      <p:pic>
        <p:nvPicPr>
          <p:cNvPr id="7" name="Picture 6"/>
          <p:cNvPicPr>
            <a:picLocks noChangeAspect="1"/>
          </p:cNvPicPr>
          <p:nvPr/>
        </p:nvPicPr>
        <p:blipFill rotWithShape="1">
          <a:blip r:embed="rId5"/>
          <a:srcRect l="15374" t="10945" r="5030" b="10202"/>
          <a:stretch/>
        </p:blipFill>
        <p:spPr>
          <a:xfrm>
            <a:off x="6450676" y="3782290"/>
            <a:ext cx="2528594" cy="250496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4748" y="3710795"/>
            <a:ext cx="2745971" cy="266520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3768230"/>
            <a:ext cx="2637905" cy="2560320"/>
          </a:xfrm>
          <a:prstGeom prst="rect">
            <a:avLst/>
          </a:prstGeom>
        </p:spPr>
      </p:pic>
    </p:spTree>
    <p:extLst>
      <p:ext uri="{BB962C8B-B14F-4D97-AF65-F5344CB8AC3E}">
        <p14:creationId xmlns:p14="http://schemas.microsoft.com/office/powerpoint/2010/main" val="401630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a:xfrm>
            <a:off x="155575" y="118052"/>
            <a:ext cx="9533351" cy="951977"/>
          </a:xfrm>
        </p:spPr>
        <p:txBody>
          <a:bodyPr>
            <a:normAutofit/>
          </a:bodyPr>
          <a:lstStyle/>
          <a:p>
            <a:r>
              <a:rPr lang="en-IN" sz="3000" dirty="0"/>
              <a:t>1-encoder-multiple decoders(Image-vector-Image)</a:t>
            </a:r>
            <a:br>
              <a:rPr lang="en-IN" sz="3000" dirty="0"/>
            </a:br>
            <a:endParaRPr lang="en-IN" sz="30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AutoShape 2" descr="data:image/png;base64,iVBORw0KGgoAAAANSUhEUgAAAakAAAGhCAYAAADbf0s2AAAAOXRFWHRTb2Z0d2FyZQBNYXRwbG90bGliIHZlcnNpb24zLjcuMSwgaHR0cHM6Ly9tYXRwbG90bGliLm9yZy/bCgiHAAAACXBIWXMAAA9hAAAPYQGoP6dpAAAqa0lEQVR4nO3de3RU9b338c+EkOGWmRggmUTDtVZELlXUGKkeLCkQOZyi6TlKaYtKoXICLsG2Ns+jIK6eBqXHumopnq5Hwa4WL6wleOQopxAgkRqiBjkqah7CEw2XTFBoZpIgk9vv+SMwOCTkxoT5TXi/XL/l7L1/s/d3b7Lnk71nZ2+HMcYIAAALxUS6AAAAzoeQAgBYi5ACAFiLkAIAWIuQAgBYi5ACAFiLkAIAWIuQAgBYi5ACAFiLkAIAWCtiIbVmzRqNGDFC/fr1U3p6ut55551IlQIAsFREQurll1/WsmXLtGLFCu3du1cTJ07U9OnTdezYsUiUAwCwlCMSN5hNT0/XDTfcoN///veSpObmZqWlpWnJkiX65S9/2eH7m5ubdfToUcXHx8vhcPR0uQCAMDPGqKamRqmpqYqJOf/xUuxFrEmSVF9fr5KSEuXm5gbHxcTEKDMzU0VFRW2+JxAIKBAIBIePHDmisWPH9nitAICedejQIV1xxRXnnX7RQ+rLL79UU1OTkpOTQ8YnJyfr008/bfM9eXl5WrlyZavxhw4dksvl6pE6AQA9x+/3Ky0tTfHx8e32u+gh1R25ublatmxZcPjMyrlcLkIKAKJYR1/ZXPSQGjJkiPr06aOqqqqQ8VVVVfJ4PG2+x+l0yul0XozyAAAWuehX98XFxWnSpEnKz88PjmtublZ+fr4yMjIudjkAAItF5HTfsmXLNG/ePF1//fW68cYb9fTTT6uurk733ntvJMoBAFgqIiF111136YsvvtDy5cvl9Xr1rW99S1u3bm11MQUA4NIWkb+TulB+v19ut1s+n48LJwAgCnX2c5x79wEArEVIAQCsRUgBAKxFSAEArEVIAQCsRUgBAKxFSAEArBUVN5i1zx5J/1fSEUmNEa4FALoqVtLlkq6SlB7hWtpHSHXLbkn/KekdSYEO+gKAbZxqCafvyfaQ4nRft5RLel9SfaQLAYBuqJe0V9JnEa6jYxxJdcspSbWRLgIAusmo5TPsVKQL6RBHUgAAaxFSAABrEVIAAGsRUgAAaxFSAABrEVIAAGsRUgAAaxFSAABrEVIAAGsRUgAAaxFSAABrEVIAAGsRUgAAaxFSAABrEVIAAGsRUgAAaxFSAABrEVIAAGsRUgAAa4U9pPLy8nTDDTcoPj5eSUlJmj17tkpLS0P6TJkyRQ6HI6Tdf//94S4FABDlwh5SBQUFysnJ0Z49e7Rt2zY1NDRo2rRpqqurC+m3YMECVVZWBtuTTz4Z7lIAAFEuNtwz3Lp1a8jw+vXrlZSUpJKSEt16663B8QMGDJDH4wn34gEAvUiPfyfl8/kkSYmJiSHj//KXv2jIkCEaN26ccnNzdfLkyfPOIxAIyO/3hzQAQO8X9iOpr2tubtaDDz6oyZMna9y4ccHxP/jBDzR8+HClpqbqgw8+0MMPP6zS0lK9+uqrbc4nLy9PK1eu7MlSAQAWchhjTE/NfNGiRXrzzTe1e/duXXHFFeftt2PHDk2dOlVlZWUaPXp0q+mBQECBQCA47Pf7lZaWJp/PJ5fL1SO1t2++pOcjsFwACKcFkv4YkSX7/X653e4OP8d77Ehq8eLF2rJliwoLC9sNKElKT0+XpPOGlNPplNPp7JE6AQD2CntIGWO0ZMkSbdq0Sbt27dLIkSM7fM++ffskSSkpKeEuBwAQxcIeUjk5OdqwYYNee+01xcfHy+v1SpLcbrf69++vgwcPasOGDbr99ts1ePBgffDBB1q6dKluvfVWTZgwIdzlAACiWNhDau3atZJa/mD369atW6d77rlHcXFx2r59u55++mnV1dUpLS1N2dnZeuSRR8JdCgAgyvXI6b72pKWlqaCgINyLBQD0Qty7DwBgLUIKAGAtQgoAYC1CCgBgLUIKAGAtQgoAYC1CCgBgLUIKAGAtQgoAYC1CCgBgLUIKAGAtQgoAYC1CCgBgLUIKAGAtQgoAYC1CCgBgLUIKAGAtQgoAYC1CCgBgLUIKAGAtQgoAYC1CCgBgLUIKAGAtQgoAYC1CCgBgLUIKAGAtQgoAYC1CCgBgLUIKAGAtQgoAYC1CCgBgrbCH1GOPPSaHwxHSxowZE5x+6tQp5eTkaPDgwRo0aJCys7NVVVUV7jIAAL1AjxxJXXPNNaqsrAy23bt3B6ctXbpUr7/+ujZu3KiCggIdPXpUd955Z0+UAQCIcrE9MtPYWHk8nlbjfT6fnnvuOW3YsEHf+c53JEnr1q3T1VdfrT179uimm25qc36BQECBQCA47Pf7e6JsAIBleuRI6sCBA0pNTdWoUaM0d+5cVVRUSJJKSkrU0NCgzMzMYN8xY8Zo2LBhKioqOu/88vLy5Ha7gy0tLa0nygYAWCbsIZWenq7169dr69atWrt2rcrLy3XLLbeopqZGXq9XcXFxSkhICHlPcnKyvF7veeeZm5srn88XbIcOHQp32QAAC4X9dF9WVlbw9YQJE5Senq7hw4frlVdeUf/+/bs1T6fTKafTGa4SAQBRoscvQU9ISNA3v/lNlZWVyePxqL6+XtXV1SF9qqqq2vwOCwBwaevxkKqtrdXBgweVkpKiSZMmqW/fvsrPzw9OLy0tVUVFhTIyMnq6FABAlAn76b6f/exnmjVrloYPH66jR49qxYoV6tOnj+bMmSO326358+dr2bJlSkxMlMvl0pIlS5SRkXHeK/sAAJeusIfU4cOHNWfOHB0/flxDhw7Vt7/9be3Zs0dDhw6VJP32t79VTEyMsrOzFQgENH36dP3hD38IdxkAgF7AYYwxkS6iq/x+v9xut3w+n1wuVwQqmC/p+QgsFwDCaYGkP0ZkyZ39HOfefQAAaxFSAABrEVIAAGsRUgAAaxFSAABrEVIAAGsRUgAAaxFSAABrEVIAAGsRUgAAaxFSAABrEVIAAGsRUgAAaxFSAABrEVIAAGsRUgAAaxFSAABrEVIAAGsRUgAAaxFSAABrEVIAAGsRUgAAaxFSAABrEVIAAGsRUgAAaxFSAABrEVIAAGsRUgAAaxFSAABrEVIAAGuFPaRGjBghh8PRquXk5EiSpkyZ0mra/fffH+4yAAC9QGy4Z/juu++qqakpOPzRRx/pu9/9rv75n/85OG7BggV6/PHHg8MDBgwIdxkAgF4g7CE1dOjQkOFVq1Zp9OjR+od/+IfguAEDBsjj8XR6noFAQIFAIDjs9/svvFAAgPV69Dup+vp6/fnPf9Z9990nh8MRHP+Xv/xFQ4YM0bhx45Sbm6uTJ0+2O5+8vDy53e5gS0tL68myAQCWCPuR1Ndt3rxZ1dXVuueee4LjfvCDH2j48OFKTU3VBx98oIcfflilpaV69dVXzzuf3NxcLVu2LDjs9/sJKgC4BPRoSD333HPKyspSampqcNzChQuDr8ePH6+UlBRNnTpVBw8e1OjRo9ucj9PplNPp7MlSAQAW6rHTfZ9//rm2b9+un/zkJ+32S09PlySVlZX1VCkAgCjVYyG1bt06JSUlaebMme3227dvnyQpJSWlp0oBAESpHjnd19zcrHXr1mnevHmKjT27iIMHD2rDhg26/fbbNXjwYH3wwQdaunSpbr31Vk2YMKEnSgEARLEeCant27eroqJC9913X8j4uLg4bd++XU8//bTq6uqUlpam7OxsPfLIIz1RBgAgyvVISE2bNk3GmFbj09LSVFBQ0BOLBAD0Qty7DwBgLUIKAGAtQgoAYC1CCgBgLUIKAGAtQgoAYC1CCgBgLUIKAGAtQgoAYC1CCgBgLUIKAGAtQgoAYC1CCgBgLUIKAGAtQgoAYC1CCgBgLUIKAGAtQgoAYC1CCgBgLUIKAGAtQgoAYC1CCgBgLUIKAGAtQgoAYC1CCgBgLUIKAGAtQgoAYC1CCgBgLUIKAGAtQgoAYK0uh1RhYaFmzZql1NRUORwObd68OWS6MUbLly9XSkqK+vfvr8zMTB04cCCkz4kTJzR37ly5XC4lJCRo/vz5qq2tvaAVAQD0Pl0Oqbq6Ok2cOFFr1qxpc/qTTz6p3/3ud3r22WdVXFysgQMHavr06Tp16lSwz9y5c7V//35t27ZNW7ZsUWFhoRYuXNj9tQAA9E7mAkgymzZtCg43Nzcbj8djVq9eHRxXXV1tnE6nefHFF40xxnz88cdGknn33XeDfd58803jcDjMkSNHOrVcn89nJBmfz3ch5V+A+4wxotFotChvC0ykdPZzPKzfSZWXl8vr9SozMzM4zu12Kz09XUVFRZKkoqIiJSQk6Prrrw/2yczMVExMjIqLi9ucbyAQkN/vD2kAgN4vrCHl9XolScnJySHjk5OTg9O8Xq+SkpJCpsfGxioxMTHY51x5eXlyu93BlpaWFs6yAQCWioqr+3Jzc+Xz+YLt0KFDkS4JAHARhDWkPB6PJKmqqipkfFVVVXCax+PRsWPHQqY3NjbqxIkTwT7ncjqdcrlcIQ0A0PuFNaRGjhwpj8ej/Pz84Di/36/i4mJlZGRIkjIyMlRdXa2SkpJgnx07dqi5uVnp6enhLAcAEOViu/qG2tpalZWVBYfLy8u1b98+JSYmatiwYXrwwQf1q1/9SldeeaVGjhypRx99VKmpqZo9e7Yk6eqrr9aMGTO0YMECPfvss2poaNDixYt19913KzU1NWwrBgDoBbp62eDOnTuNpFZt3rx5xpiWy9AfffRRk5ycbJxOp5k6daopLS0Nmcfx48fNnDlzzKBBg4zL5TL33nuvqampCfuliz2HS9BpNFpvaPZfgu4wxpgIZmS3+P1+ud1u+Xy+CH0/NV/S8xFY7vlcI2mBpA2S3olwLQBau0nS3ZL+Q9InEa7l6xZI+mNEltzZz/Eun+6DDWIkxUnqe3p4rKQHJH2qsztAo6SvLn5pAE7rr7MfsZPUso8WSjp8elyDpHpJzRe/tChCSEWdAZLSJN0vaebpcQNP//8xSctOv35D0oMXszAAIZ6UNP306zNHCs9Iqjv9+nW1HMVUiF8oz4+Qihp9JGVIGirJI+laSVee0yf5dNPp6TNOvw5I2q2W39wA9Iw4SZMlOU8Pf0ut99GvXxx2raTvSPJK+kLS2+KoqjVCKmo4JT2rllN7nXHL6SZJR9SyQ3zZA3UBaJEg6c+SUjrZf8rpJkn7Jd0ojqhaI6SiiuN062zftl4D6Fnd2UdxPlFxWyQMkDRYLaf8uiNGUqLOfncFILwGSrpM3f9IjVXLPjogbBX1FoRUVHhQLeerR3Xz/UMl7ZC0MlwFAQjxK0n5atnXumO0pD2SloStot6C031RIUHSFRfw/lhJl6vlNzUA4Zeoln2su/qqZR9PCEs1vQlHUgAAaxFS1osV/0zApSJGnOAKxaef1Rxq+SfiKiDg0sA+fy5CCgBgLULKakYtf4EedfcABtAt7PPnIqSs1yhulQJcKprVss/jDEIKAGAtQioq/F0td0qu7+b7GyUdknQ8bBUB+Lov1bKPdfcoqF4t+/jfw1ZRb0FIRYWnJd0s6f918/3H1HK35RXhKghAiEclZar7N3E+qJanHDwTtop6C0IqKnyllt+wuvvdlJFULelkuAoCEOKkWvax7u6jTWrZx7kL+rn4q7GocubKnzN/Q9He31IYnb1CiAsvgIvjzD4qdfzUAnPO/9EWQipqBCQtlDRELc+ruVtnn0XTlkJJvz79+pQkX08WB0DVkubq7EMPH9HZZ7q1ZaekVyRVquU0YaAni4tahFTUaFLLndDPPD7+Kp19uNpAtdzcskpnw+h9SX+9yDUCl7J6SQVfG54pKen0a7danpp9RGcfH79X0i7x+Pj2EVJR56SkA5L+l6Tlp8fNUMtvZCvV8mRQib+1ACLtYUn/+/TreWq5KOIBSdtOj2s43Tgd3x5CKio1q+UU3hkfS/qtpBJJtRGpCMC5vr6PvqeWffQTsY92DSHVK3ws6aFIFwHgvIpPN3QVl6ADAKxFSAEArEVIAQCsRUgBAKxFSAEArEVIAQCs1eWQKiws1KxZs5SamiqHw6HNmzcHpzU0NOjhhx/W+PHjNXDgQKWmpurHP/6xjh49GjKPESNGyOFwhLRVq1Zd8MoAAHqXLodUXV2dJk6cqDVr1rSadvLkSe3du1ePPvqo9u7dq1dffVWlpaX6p3/6p1Z9H3/8cVVWVgbbkiVLurcGAIBeq8t/zJuVlaWsrKw2p7ndbm3bti1k3O9//3vdeOONqqio0LBhw4Lj4+Pj5fF4urp4AMAlpMe/k/L5fHI4HEpISAgZv2rVKg0ePFjXXnutVq9ercbG899rLhAIyO/3hzQAQO/Xo7dFOnXqlB5++GHNmTNHLpcrOP6BBx7Qddddp8TERL399tvKzc1VZWWlnnrqqTbnk5eXp5UrV/ZkqQAACzmMMd1+4pbD4dCmTZs0e/bsVtMaGhqUnZ2tw4cPa9euXSEhda7nn39eP/3pT1VbWyun09lqeiAQUCBw9lkrfr9faWlp8vl87c6358yX9HwElgsA4bRA0h8jsmS/3y+3293h53iPHEk1NDToX/7lX/T5559rx44dHQZJenq6Ghsb9dlnn+mqq65qNd3pdLYZXgCA3i3sIXUmoA4cOKCdO3dq8ODBHb5n3759iomJUVJSUod9AQCXji6HVG1trcrKyoLD5eXl2rdvnxITE5WSkqLvf//72rt3r7Zs2aKmpiZ5vV5JUmJiouLi4lRUVKTi4mLddtttio+PV1FRkZYuXaof/vCHuuyyy8K3ZgCA6Ge6aOfOnUZSqzZv3jxTXl7e5jRJZufOncYYY0pKSkx6erpxu92mX79+5uqrrza//vWvzalTpzpdg8/nM5KMz+fravlhcp8xRjQajRblbYGJlM5+jnf5SGrKlCky5vzXWrQ3TZKuu+467dmzp6uLBQBcgrh3HwDAWoQUAMBahBQAwFqEFADAWoQUAMBahBQAwFqEFADAWoQUAMBahBQAwFqEFADAWoQUAMBahBQAwFqEFADAWoQUAMBahBQAwFqEFADAWoQUAMBahBQAwFqEFADAWoQUAMBahBQAwFqEFADAWoQUAMBahBQAwFqEFADAWoQUAMBahBQAwFqEFADAWoQUAMBahBQAwFpdDqnCwkLNmjVLqampcjgc2rx5c8j0e+65Rw6HI6TNmDEjpM+JEyc0d+5cuVwuJSQkaP78+aqtrb2gFQEA9D5dDqm6ujpNnDhRa9asOW+fGTNmqLKyMthefPHFkOlz587V/v37tW3bNm3ZskWFhYVauHBh16sHAPRqsV19Q1ZWlrKystrt43Q65fF42pz2ySefaOvWrXr33Xd1/fXXS5KeeeYZ3X777frNb36j1NTUrpYEAOileuQ7qV27dikpKUlXXXWVFi1apOPHjwenFRUVKSEhIRhQkpSZmamYmBgVFxe3Ob9AICC/3x/SAAC9X9hDasaMGfrTn/6k/Px8PfHEEyooKFBWVpaampokSV6vV0lJSSHviY2NVWJiorxeb5vzzMvLk9vtDra0tLRwlw0AsFCXT/d15O677w6+Hj9+vCZMmKDRo0dr165dmjp1arfmmZubq2XLlgWH/X4/QQUAl4AevwR91KhRGjJkiMrKyiRJHo9Hx44dC+nT2NioEydOnPd7LKfTKZfLFdIAAL1fj4fU4cOHdfz4caWkpEiSMjIyVF1drZKSkmCfHTt2qLm5Wenp6T1dDgAginT5dF9tbW3wqEiSysvLtW/fPiUmJioxMVErV65Udna2PB6PDh48qF/84hf6xje+oenTp0uSrr76as2YMUMLFizQs88+q4aGBi1evFh33303V/YBAEKZLtq5c6eR1KrNmzfPnDx50kybNs0MHTrU9O3b1wwfPtwsWLDAeL3ekHkcP37czJkzxwwaNMi4XC5z7733mpqamk7X4PP5jCTj8/m6Wn6Y3GeMEY1Go0V5W2AipbOf410+kpoyZYqMMeed/t///d8dziMxMVEbNmzo6qIBAJcY7t0HALAWIQUAsBYhBQCwFiEFALAWIQUAsBYhBQCwFiEFALAWIQUAsBYhBQCwFiEFALAWIQUAsBYhBQCwFiEFALAWIQUAsBYhBQCwFiEFALAWIQUAsBYhBQCwFiEFALAWIQUAsBYhBQCwFiEFALAWIQUAsBYhBQCwFiEFALAWIQUAsBYhBQCwFiEFALAWIQUAsBYhBQCwFiEFALBWl0OqsLBQs2bNUmpqqhwOhzZv3hwy3eFwtNlWr14d7DNixIhW01etWnXBKwMA6F26HFJ1dXWaOHGi1qxZ0+b0ysrKkPb888/L4XAoOzs7pN/jjz8e0m/JkiXdWwMAQK8V29U3ZGVlKSsr67zTPR5PyPBrr72m2267TaNGjQoZHx8f36rv+QQCAQUCgeCw3+/vQsUAgGjVo99JVVVV6b/+6780f/78VtNWrVqlwYMH69prr9Xq1avV2Nh43vnk5eXJ7XYHW1paWk+WDQCwRJePpLrihRdeUHx8vO68886Q8Q888ICuu+46JSYm6u2331Zubq4qKyv11FNPtTmf3NxcLVu2LDjs9/sJKgC4BPRoSD3//POaO3eu+vXrFzL+64EzYcIExcXF6ac//any8vLkdDpbzcfpdLY5HgDQu/XY6b633npLpaWl+slPftJh3/T0dDU2Nuqzzz7rqXIAAFGox0Lqueee06RJkzRx4sQO++7bt08xMTFKSkrqqXIAAFGoy6f7amtrVVZWFhwuLy/Xvn37lJiYqGHDhklq+c5o48aN+vd///dW7y8qKlJxcbFuu+02xcfHq6ioSEuXLtUPf/hDXXbZZRewKgCA3qbLIfXee+/ptttuCw6f+X5p3rx5Wr9+vSTppZdekjFGc+bMafV+p9Opl156SY899pgCgYBGjhyppUuXhnxPBQCAJDmMMSbSRXSV3++X2+2Wz+eTy+WKQAXzJT0fgeUCQDgtkPTHiCy5s5/j3LsPAGAtQgoAYC1CCgBgLUIKAGAtQgoAYC1CCgBgLUIKAGAtQgoAYC1CCgBgLUIKAGCtXh1S9Q2NOvBZlY4dr5ExRuXlh1VWVqHm5uZIlwYA6IReHVJHvNX6/gP/of+z8S01Nzdr4cJHNHfuQ6qvb4h0aQCATujRJ/NGmiu+v348+yZ5PB69W/aVhk28RTGmUTExfSJdGgCgE3p1SA1OGKiH7pum98pqtfNDv8bd+o8a6u6rmD6EFABEg159uu+MfW+9prX/a7bGxFdo+rUu9bkk1hoAol+vPpI6w//3KlUc2KtBsac01HVJrDIA9AocUwAArHVJhNTNN9+slStXavjw4ZEuBQDQBZfEua+bbrpJN910U6TLAAB00SVxJAUAiE6EFADAWoQUAMBahBQAwFqEFADAWoQUAMBavTqk6lSnfOWrVKWRLgUA0A29OqQO67Du0B36o/4Y6VIAAN3Qq0NKkszp/wAA0afXhxQAIHoRUgAAa3UppPLy8nTDDTcoPj5eSUlJmj17tkpLQy9KOHXqlHJycjR48GANGjRI2dnZqqqqCulTUVGhmTNnasCAAUpKStLPf/5zNTY2XvjatMOcbgCA6NGlkCooKFBOTo727Nmjbdu2qaGhQdOmTVNdXV2wz9KlS/X6669r48aNKigo0NGjR3XnnXcGpzc1NWnmzJmqr6/X22+/rRdeeEHr16/X8uXLw7dWAIDewVyAY8eOGUmmoKDAGGNMdXW16du3r9m4cWOwzyeffGIkmaKiImOMMW+88YaJiYkxXq832Gft2rXG5XKZQCDQqeX6fD4jyfh8vnb7fWo+NYPMILPULDXNxpjmLq7f+d1njBGNRqNFeVtgIqWzn+MX9J2Uz+eTJCUmJkqSSkpK1NDQoMzMzGCfMWPGaNiwYSoqKpIkFRUVafz48UpOTg72mT59uvx+v/bv39/mcgKBgPx+f0gDAPR+3Q6p5uZmPfjgg5o8ebLGjRsnSfJ6vYqLi1NCQkJI3+TkZHm93mCfrwfUmelnprUlLy9Pbrc72NLS0rpbNgAginQ7pHJycvTRRx/ppZdeCmc9bcrNzZXP5wu2Q4cOtdvfyGiHduh1va4GNehTfaoXtUFf6FiP1woACJ9uPZl38eLF2rJliwoLC3XFFVcEx3s8HtXX16u6ujrkaKqqqkoejyfY55133gmZ35mr/870OZfT6ZTT6ex0fUZGT+gJ/VV/lSS9qTf1V/1VO7VTSUrq9HwAAJHVpSMpY4wWL16sTZs2aceOHRo5cmTI9EmTJqlv377Kz88PjistLVVFRYUyMjIkSRkZGfrwww917NjZo5pt27bJ5XJp7NixF7IuAIBepktHUjk5OdqwYYNee+01xcfHB79Dcrvd6t+/v9xut+bPn69ly5YpMTFRLpdLS5YsUUZGhm666SZJ0rRp0zR27Fj96Ec/0pNPPimv16tHHnlEOTk5XTpa6pjjdOOvowAgWnUppNauXStJmjJlSsj4devW6Z577pEk/fa3v1VMTIyys7MVCAQ0ffp0/eEPfwj27dOnj7Zs2aJFixYpIyNDAwcO1Lx58/T4449f2Jq00l/SQEm1YZ4vAOBi6VJIGdPxUUm/fv20Zs0arVmz5rx9hg8frjfeeKMri+4ShxzK0jS5Fa9NekljdJVu1s3yqO3vvAAAdurWhRO2c8ihB7VIWfqO3tQmfVff1VN6KtJlAQC6iBvMAgCsRUgBAKxFSAEArEVIAQCsRUgBAKxFSAEArEVIAQCsRUgBAKzVK/+Y91zFxcX6t+3/JklKSkrSvffeq9jYCKy6kVQtqVlSolpuLQgAOK9LIqT2FO3RuyvfVWNjo8aPn6Af/ehHkQkpSfq7ZOqlhoEKHsfGxkoxHNMCQCuXxEfjXXffpcLCtzRx4hS1HMJEUKr0mZEyp0mTJ0u33ip99FFkSwIAW10SR1ItT+swGjPmasXE9JHDcaHZPECSW5JfXXoUiENSP8n0lepPSF/Vtry7sf4CywGALnFIGiSpX6QL6dAlEVIvv/yyNuVu0ptvbtXkyZMVG9vnAuf4DUnpkgolneryuy8fIv3p59KJaunvNdLI5AssBwC6JE7StZJGRLiOjl0SIZVxc4b+ccU/avToUerbNxyrPFlSsqSpkhq7/G7fqTpt2Pe2vqjyqfrvtRp9x+26jMfaA7hoYiVdLunKSBfSod4dUs0OKdBPN3xrsn5xwy9bRunsM3u7rKlJCgQkjZUc10j9+kmOrs+pJnBM//lpnLyHj6jmyyotqfuppKu7UxEA9Gq9O6Qqhkt37ZI/O1Gf/0zq42g5yO322bW//U3KyWl5nZAgbdwoebr+IMUrUhL10h/uV2NDg5obGzVyBA9jBIC29MqQMkb68EPpf/7HqaYPr9HRYdLuQum6b0lDEy5gxnFx0uDBLa/d7tbXjQcCUkmJVH/6Sohx46QhQ1rNxhkXq2/yRRQAdMhhOvNMeMv4/X653W75fD65XK5W05ubpdtvl7Zta3kth9Q3VsrPl759S0ufbp3uM+b0DE+LiQk93Xf0qHTdddIXX7QMb94szZrVnSUBQK/W0ef4Gb3ySMrhkO6/X5o0SfrNb6Sbb5buuEMaNeoCb/LgcEh9Tl8ZWFsrrV4tVVefnd6nj/SLX5ztc801F7I0ALjk9dqQmj27JSPWrZMyMqQHHgjzQgIB6ZVXpCNHzo5LSZF275aGDg3zwgDg0tQrQ+qM4cOlt96S2jmS7L6EBOmNN6TGr12CHhsrXXZZDywMAC5NvTqk4uKk0aN7aOZ9+kgjR/bQzAEA0iVy7z4AQHQipAAA1iKkAADWIqQAANYipAAA1iKkAADWIqQAANaKyr+TOnO7Qb/fH+FKAADdcebzu6Pbx0ZlSNXU1EiS0tLSIlwJAOBC1NTUyO12n3d6VN4Fvbm5WaWlpRo7dqwOHTrU7h100T6/36+0tDS2YxiwLcOD7Rg+Nm9LY4xqamqUmpqqmHMfe/Q1UXkkFRMTo8svv1yS5HK5rNv40YjtGD5sy/BgO4aPrduyvSOoM7hwAgBgLUIKAGCtqA0pp9OpFStWyOl0RrqUqMZ2DB+2ZXiwHcOnN2zLqLxwAgBwaYjaIykAQO9HSAEArEVIAQCsRUgBAKxFSAEArBWVIbVmzRqNGDFC/fr1U3p6ut55551Il2S9xx57TA6HI6SNGTMmOP3UqVPKycnR4MGDNWjQIGVnZ6uqqiqCFduhsLBQs2bNUmpqqhwOhzZv3hwy3Rij5cuXKyUlRf3791dmZqYOHDgQ0ufEiROaO3euXC6XEhISNH/+fNXW1l7EtbBDR9vynnvuafUzOmPGjJA+bEspLy9PN9xwg+Lj45WUlKTZs2ertLQ0pE9n9ueKigrNnDlTAwYMUFJSkn7+85+rsbHxYq5Kp0RdSL388statmyZVqxYob1792rixImaPn26jh07FunSrHfNNdeosrIy2Hbv3h2ctnTpUr3++uvauHGjCgoKdPToUd15550RrNYOdXV1mjhxotasWdPm9CeffFK/+93v9Oyzz6q4uFgDBw7U9OnTderUqWCfuXPnav/+/dq2bZu2bNmiwsJCLVy48GKtgjU62paSNGPGjJCf0RdffDFkOttSKigoUE5Ojvbs2aNt27apoaFB06ZNU11dXbBPR/tzU1OTZs6cqfr6er399tt64YUXtH79ei1fvjwSq9Q+E2VuvPFGk5OTExxuamoyqampJi8vL4JV2W/FihVm4sSJbU6rrq42ffv2NRs3bgyO++STT4wkU1RUdJEqtJ8ks2nTpuBwc3Oz8Xg8ZvXq1cFx1dXVxul0mhdffNEYY8zHH39sJJl333032OfNN980DofDHDly5KLVbptzt6UxxsybN89873vfO+972JZtO3bsmJFkCgoKjDGd25/feOMNExMTY7xeb7DP2rVrjcvlMoFA4OKuQAei6kiqvr5eJSUlyszMDI6LiYlRZmamioqKIlhZdDhw4IBSU1M1atQozZ07VxUVFZKkkpISNTQ0hGzXMWPGaNiwYWzXdpSXl8vr9YZsN7fbrfT09OB2KyoqUkJCgq6//vpgn8zMTMXExKi4uPii12y7Xbt2KSkpSVdddZUWLVqk48ePB6exLdvm8/kkSYmJiZI6tz8XFRVp/PjxSk5ODvaZPn26/H6/9u/ffxGr71hUhdSXX36ppqamkA0rScnJyfJ6vRGqKjqkp6dr/fr12rp1q9auXavy8nLdcsstqqmpkdfrVVxcnBISEkLew3Zt35lt097Po9frVVJSUsj02NhYJSYmsm3PMWPGDP3pT39Sfn6+nnjiCRUUFCgrK0tNTU2S2JZtaW5u1oMPPqjJkydr3LhxktSp/dnr9bb5c3tmmk2i8lEd6LqsrKzg6wkTJig9PV3Dhw/XK6+8ov79+0ewMqDF3XffHXw9fvx4TZgwQaNHj9auXbs0derUCFZmr5ycHH300Uch3y/3NlF1JDVkyBD16dOn1VUqVVVV8ng8EaoqOiUkJOib3/ymysrK5PF4VF9fr+rq6pA+bNf2ndk27f08ejyeVhf1NDY26sSJE2zbDowaNUpDhgxRWVmZJLbluRYvXqwtW7Zo586duuKKK4LjO7M/ezyeNn9uz0yzSVSFVFxcnCZNmqT8/PzguObmZuXn5ysjIyOClUWf2tpaHTx4UCkpKZo0aZL69u0bsl1LS0tVUVHBdm3HyJEj5fF4Qrab3+9XcXFxcLtlZGSourpaJSUlwT47duxQc3Oz0tPTL3rN0eTw4cM6fvy4UlJSJLEtzzDGaPHixdq0aZN27NihkSNHhkzvzP6ckZGhDz/8MCT0t23bJpfLpbFjx16cFemsSF+50VUvvfSScTqdZv369ebjjz82CxcuNAkJCSFXqaC1hx56yOzatcuUl5ebv/3tbyYzM9MMGTLEHDt2zBhjzP3332+GDRtmduzYYd577z2TkZFhMjIyIlx15NXU1Jj333/fvP/++0aSeeqpp8z7779vPv/8c2OMMatWrTIJCQnmtddeMx988IH53ve+Z0aOHGm++uqr4DxmzJhhrr32WlNcXGx2795trrzySjNnzpxIrVLEtLcta2pqzM9+9jNTVFRkysvLzfbt2811111nrrzySnPq1KngPNiWxixatMi43W6za9cuU1lZGWwnT54M9ulof25sbDTjxo0z06ZNM/v27TNbt241Q4cONbm5uZFYpXZFXUgZY8wzzzxjhg0bZuLi4syNN95o9uzZE+mSrHfXXXeZlJQUExcXZy6//HJz1113mbKysuD0r776yvzrv/6rueyyy8yAAQPMHXfcYSorKyNYsR127txpJLVq8+bNM8a0XIb+6KOPmuTkZON0Os3UqVNNaWlpyDyOHz9u5syZYwYNGmRcLpe59957TU1NTQTWJrLa25YnT54006ZNM0OHDjV9+/Y1w4cPNwsWLGj1yyfb0rS5DSWZdevWBft0Zn/+7LPPTFZWlunfv78ZMmSIeeihh0xDQ8NFXpuO8TwpAIC1ouo7KQDApYWQAgBYi5ACAFiLkAIAWIuQAgBYi5ACAFiLkAIAWIuQAgBYi5ACAFiLkAIAWIuQAgBY6/8DAvFwcWa7ju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2" descr="data:image/png;base64,iVBORw0KGgoAAAANSUhEUgAAAacAAAGbCAYAAABgV19OAAAAOXRFWHRTb2Z0d2FyZQBNYXRwbG90bGliIHZlcnNpb24zLjcuMSwgaHR0cHM6Ly9tYXRwbG90bGliLm9yZy/bCgiHAAAACXBIWXMAAA9hAAAPYQGoP6dpAAAlJUlEQVR4nO3deXhU1eH/8c/NhOwkBEgEGkwkbmERCgoKJKwaBUupCnWH2selyqLUH7Z8q0KhItpqC0VUKiIUn6/yaN0VpKAkUNygLiAWBCxfUFlCQLaEZM7vj8nczGQGyDIhJ+H98ok6Z87ce2Zycz9zzj33XscYYwQAgEWiGroBAABURTgBAKxDOAEArEM4AQCsQzgBAKxDOAEArEM4AQCsQzgBAKxDOAEArEM4IURWVpZGjx590nrz58+X4zjatm1bxNY9evRoZWVl1ftrTkfV/b3661555ZX12yDgBAgn4DS1YcMGTZ48OaJfLoBIiW7oBgB1NXfuXHm93oZuhvW++uorRUVVfh/dsGGDpkyZov79+9PzhHUIJzR6zZo1a+gmNAqxsbEN3QRJktfrVWlpqeLi4hq6KbAYw3qNyOTJk+U4jjZu3KiRI0cqOTlZrVq10vjx43X06FG33rPPPquBAwcqPT1dsbGx6tixo+bMmROyPGOMpk2bpoyMDCUkJGjAgAFav3592HWvX79eAwcOVHx8vDIyMjRt2rTj9lbefvtt5ebmKjExUc2bN9fQoUPDLveVV15R586dFRcXp86dO+sf//hHrT6Xqsectm3bJsdx9Mc//lGzZ89Whw4dlJCQoMsuu0zbt2+XMUZTp05VRkaG4uPj9dOf/lRFRUVBy3z11Vc1dOhQtWvXTrGxscrOztbUqVNVXl4esn7/OuLj49WzZ08VFBSof//+6t+/f1C9kpISPfjggzr77LMVGxur9u3ba+LEiSopKan2e33ttdfkOI4+++wzt+yll16S4zi66qqrgurm5OTo5z//ufs48JjT/PnzNWLECEnSgAED5DiOHMfRe++9F7SMwsJC9ezZU3FxcerQoYMWLFhQ7bb6OY6jMWPGaNGiRerUqZNiY2P1zjvvSJLWrVunK664QsnJyUpKStKgQYO0Zs0a97XFxcXyeDyaOXOmW7Znzx5FRUWpVatWCrypwq9+9Su1adPGfbxp0yZdffXVatOmjeLi4pSRkaFrr71W+/fvr/F7wKlHz6kRGjlypLKysjR9+nStWbNGM2fO1L59+9wdx5w5c9SpUycNGzZM0dHRev3113XnnXfK6/XqrrvucpfzwAMPaNq0aRoyZIiGDBmitWvX6rLLLlNpaWnQ+r777jsNGDBAZWVl+s1vfqPExEQ9/fTTio+PD2nbwoULNWrUKOXn52vGjBk6fPiw5syZo759+2rdunVuiCxdulRXX321OnbsqOnTp2vv3r36xS9+oYyMjIh9TosWLVJpaanGjh2roqIiPfLIIxo5cqQGDhyo9957T/fdd582b96sWbNm6d5779W8efPc186fP19JSUmaMGGCkpKStHz5cj3wwAM6cOCAHn30UbfenDlzNGbMGOXm5uqee+7Rtm3bNHz4cKWmpga9F6/Xq2HDhqmwsFC33XabcnJy9Pnnn+vxxx/Xf/7zH73yyivVek99+/aV4zhauXKlLrjgAklSQUGBoqKiVFhY6NbbvXu3Nm7cqDFjxoRdTl5ensaNG6eZM2dq0qRJysnJkST3v5K0efNmXXPNNfrlL3+pUaNGad68eRo9erR69OihTp06Vau9fsuXL9eLL76oMWPGqHXr1srKytL69euVm5ur5ORkTZw4Uc2aNdNTTz2l/v376/3331evXr3UokULde7cWStXrtS4ceMk+QLTcRwVFRVpw4YNblsKCgqUm5srSSotLVV+fr5KSko0duxYtWnTRjt27NAbb7yh4uJipaSk1Kj9aAAGjcaDDz5oJJlhw4YFld95551Gkvn000+NMcYcPnw45LX5+fmmQ4cO7uNdu3aZmJgYM3ToUOP1et3ySZMmGUlm1KhRbtndd99tJJkPPvgg6PUpKSlGktm6dasxxpgffvjBtGjRwtx6661B6/7uu+9MSkpKUHm3bt1M27ZtTXFxsVu2dOlSI8lkZmZW/0MxxowaNSroNVu3bjWSTFpaWtDyf/vb3xpJpmvXrubYsWNu+XXXXWdiYmLM0aNH3bJwn+Htt99uEhIS3HolJSWmVatW5qKLLgpa3vz5840k069fP7ds4cKFJioqyhQUFAQt88knnzSSzKpVq6r9fjt16mRGjhzpPu7evbsZMWKEkWS+/PJLY4wxL7/8ctA2YYwxmZmZQb/XxYsXG0lmxYoVIevIzMw0kszKlSvdsl27dpnY2Fjz61//utptNcYYSSYqKsqsX78+qHz48OEmJibGfP31127Zzp07TfPmzU1eXp5bdtddd5kzzjjDfTxhwgSTl5dn0tPTzZw5c4wxxuzdu9c4jmP+8pe/GGOMWbdunZFkFi9eXKO2wh4M6zVCgb0fSRo7dqwk6a233pKkoB7N/v37tWfPHvXr109btmxxhzSWLVvm9iocx3Hr33333SHre+utt3TxxRerZ8+ebllaWppuuOGGoHrvvvuuiouLdd1112nPnj3uj8fjUa9evbRixQpJ0rfffqt///vfGjVqVNA32EsvvVQdO3aszUcS1ogRI4KW36tXL0nSjTfeqOjo6KDy0tJS7dixwy0L/Ax/+OEH7dmzR7m5uTp8+LA2btwoSfr444+1d+9e3XrrrUHLu+GGG5SamhrUlsWLFysnJ0fnn39+0GczcOBASXI/m+rIzc1VQUGB27ZPP/1Ut912m1q3bu2WFxQUuL2O2urYsaPbE5F8v/PzzjtPW7ZsqfGy+vXrF/S7LS8v19KlSzV8+HB16NDBLW/btq2uv/56FRYW6sCBA5J87/f777/XV199Jcn33vLy8oI+h8LCQhlj3Pb6f+9LlizR4cOHa9xeNDzCqRE655xzgh5nZ2crKirKnRK8atUqDR48WImJiWrRooXS0tI0adIkSXLD6Ztvvgm7rLS0tJAd6zfffBNST5LOO++8oMebNm2SJA0cOFBpaWlBP0uXLtWuXbtOuO5wy6yLM888M+ixf4fVvn37sOX79u1zy9avX6+f/exnSklJUXJystLS0nTjjTdKCv0Mzz777KDlRUdHh8x+27Rpk9avXx/yuZx77rmS5H421ZGbm6tvv/1Wmzdv1urVq+U4ji655JKgnXVBQYH69OkTNDuvpqp+fpKUmpoa9DlV11lnnRX0ePfu3Tp8+HDY33dOTo68Xq+2b98uSW7gFBQU6NChQ1q3bp1yc3OVl5cX9H6Tk5PVtWtXd30TJkzQ3/72N7Vu3Vr5+fmaPXs2x5saEY45NQGBPZ+vv/5agwYN0vnnn6/HHntM7du3V0xMjN566y09/vjj9Trl2r/shQsXBh2Y9gvsXZwKHo+nRuWm4uB6cXGx+vXrp+TkZP3+979Xdna24uLitHbtWt133321+gy9Xq+6dOmixx57LOzzVQPzRPr27StJWrlypbZs2aLu3bsrMTFRubm5mjlzpg4ePKh169bpD3/4Q43bGehkn1NNhDs+WV3t2rXTWWedpZUrVyorK0vGGF1yySVKS0vT+PHj9c0336igoEC9e/cOCuM//elPGj16tF599VUtXbpU48aNc4/TRvLYJuoH4dQIbdq0Keib6ObNm+X1epWVlaXXX39dJSUleu2114K++VYdNsrMzHSXFTissnv37pBvxpmZmW6vKJB/mMUvOztbkpSenq7Bgwcft/2B6z7ZMhvCe++9p7179+rll19WXl6eW75169agev73sXnzZg0YMMAtLysr07Zt29wJC5Lvs/n00081aNCgoC8TtXHmmWfqzDPPVEFBgbZs2eL2LPLy8jRhwgQtXrxY5eXlQW0Pp67tqIu0tDQlJCSE/X1v3LhRUVFRQYGdm5urlStX6qyzzlK3bt3UvHlzde3aVSkpKXrnnXe0du1aTZkyJWRZXbp0UZcuXfS73/1Oq1evVp8+ffTkk09q2rRp9fr+UHcM6zVCs2fPDno8a9YsSdIVV1zhftsN/Ha7f/9+Pfvss0GvGTx4sJo1a6ZZs2YF1f3zn/8csr4hQ4ZozZo1+vDDD92y3bt3a9GiRUH18vPzlZycrIceekjHjh0LWc7u3bsl+Y4rdOvWTc8991zQMMu7776rDRs2nPC9nwrhPsPS0lI98cQTQfUuvPBCtWrVSnPnzlVZWZlbvmjRopCAHzlypHbs2KG5c+eGrO/IkSM6dOhQjdqYm5ur5cuX68MPP3TDyb/TfvjhhxUfH68ePXqccBmJiYmSfD3FU83j8eiyyy7Tq6++GnSFiu+//17PP/+8+vbtq+TkZLc8NzdX27Zt0wsvvOC+36ioKPXu3VuPPfaYjh07FnR87MCBA0G/E8kXVFFRUTWauo+GQ8+pEdq6dauGDRumyy+/XP/617/097//Xddff726du2quLg4xcTE6Cc/+Yluv/12HTx4UHPnzlV6erq+/fZbdxlpaWm69957NX36dF155ZUaMmSI1q1bp7ffflutW7cOWt/EiRO1cOFCXX755Ro/frw7lTwzMzPofJvk5GTNmTNHN910k7p3765rr71WaWlp+u9//6s333xTffr00V//+ldJ0vTp0zV06FD17dtXt9xyi4qKijRr1ix16tRJBw8ePDUf5HH07t1bqampGjVqlMaNGyfHcbRw4cKQ4ayYmBhNnjxZY8eO1cCBAzVy5Eht27ZN8+fPV3Z2dlDP5KabbtKLL76oO+64QytWrFCfPn1UXl6ujRs36sUXX9SSJUt04YUXVruNubm5WrRokRzHcYf5PB6PevfurSVLlqh///6KiYk54TK6desmj8ejGTNmaP/+/YqNjXXPjzsVpk2bpnfffVd9+/bVnXfeqejoaD311FMqKSnRI488ElTXHzxfffWVHnroIbc8Ly9Pb7/9tmJjY3XRRRe55cuXL9eYMWM0YsQInXvuuSorK9PChQvl8Xh09dVXn5L3hzpquImCqCn/VPINGzaYa665xjRv3tykpqaaMWPGmCNHjrj1XnvtNXPBBReYuLg4k5WVZWbMmGHmzZsXNO3bGGPKy8vNlClTTNu2bU18fLzp37+/+eKLL0KmHBtjzGeffWb69etn4uLizI9+9CMzdepU88wzz4Qs0xhjVqxYYfLz801KSoqJi4sz2dnZZvTo0ebjjz8OqvfSSy+ZnJwcExsbazp27GhefvnlkGnh1XG8qeSPPvpoSLsUZnrxs88+aySZjz76yC1btWqVufjii018fLxp166dmThxolmyZEnYqdczZ840mZmZJjY21vTs2dOsWrXK9OjRw1x++eVB9UpLS82MGTNMp06dTGxsrElNTTU9evQwU6ZMMfv376/Re16/fr2RZHJycoLKp02bZiSZ+++/P+Q14X6vc+fONR06dDAejyfovWVmZpqhQ4eGLKNfv35BU+SrQ5K56667wj63du1ak5+fb5KSkkxCQoIZMGCAWb16ddi66enpRpL5/vvv3bLCwkIjyeTm5gbV3bJli7nllltMdna2iYuLMy1btjQDBgwwy5Ytq1Hb0XAcY2pxdBMNYvLkyZoyZYp2794d0ruBPbxer9LS0nTVVVeFHcYDcHIccwLq4OjRoyHDfQsWLFBRUVHI5YsAVB/HnGCtoqKikEspBfJ4PEpLSzuFLQq1Zs0a3XPPPRoxYoRatWqltWvX6plnnlHnzp3da9dV1/79+3XkyJET1gk3Rb+hfPfddyd8Pj4+nssEodYIJ1jrqquu0vvvv3/c5zMzMxv8XkRZWVlq3769Zs6cqaKiIrVs2VI333yzHn744ZNOSKhq/Pjxeu65505Yx6ZR+LZt257w+VGjRmn+/PmnpjFocjjmBGt98sknJ7waQXx8vPr06XMKW1S/NmzYoJ07d56wzonOHzvVli1bdsLn27VrF9HLUeH0QjgBAKzDhAgAgHWqfcyJmUcAgEioelPLcBjWAwBYh2E9AIB1CCcAgHUIJwCAdQgnAIB1CCcAgHUIJwCAdQgnAIB1CCcAgHUIJwCAdQgnAIB1Gl04mYp/AADV0xj3m43kZoNG7hUAnQZtCAA0Wv5LqTqOZPvOtBGEU3DaO5Z/oABgG/9+M7j3ZGRzQFkfTv4ek+PY+yECQGPg348G96Ds1OiOOQEAmj677+dU2W1yi8qM9N/SBmoPADRSZ8ZI0YE9pTD7V5tYP6xXVXG5NPwbm0dKAcAuRtKKDlKrRrTHt7upx0l0ggkAqi/sPtPSHpMfx5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iGcAADWIZwAANYhnAAA1olu6Abg1DLGyJEkx5GpKHPC1KmocpwaQCT4trOKzU2O44R5tmLrM0YmTB00XfScTkP+P29jVLkHkJTu8T0M/+dfpTJQK+G3I6eiNN0TXNUNrlPQMtiFntNpxpEjU7GDiKr4kz87RvpxvHRjqrRgnyTj6B8HJG/A64J2EuwpUBsmoDcUsCFFO9LwFF/5zanS3/dJ645Im0v8NSp6TWx4pxXH+MdwGok9ZdKgLQ3disbON7TnyNGDZ0g5sdJ5sZXPeSWtOOhoyQ/S0oPu4Iu8xvcaRlZQG8b4YiaqIpgcSfnNpcuaSwMSTcUwjm/j2lgifVki/f5732tMwHOoneUdpFaNqDtCOJ1m0jxSh1hpRhvf4xRPxdiu+3dfOdJ/xCsdKJfu2iGVSdpxTCox7CJQO0ZSnCO1ayY1kzQ7Q2oeJcVH+Z+V3K3L+Hru+8t9D//ft9K2Uml3+aluddNBONUzwqn2zoqR/tBG6hhXOVziUzE5IsxEiMrJEY7+ttfor3skQ9cJteAYo3Fp0i0tg7erqhMj5Dhht8/1R6XffSdtLT2lzW4yGls4MSHiNHJBnNQprho9H/8x6yrfW65LrQwuY4zvR0yTQKjKTci4QRTlSNe2qFrRVGuujSOpc5zUJS7iTYWlCKemyPj/VfkXn+aRJqVXrejIH1WOfN9inYAy+csqEilKjjKahYk2Y+QQUajgBE6zC5DRzHEn4QRuV/5X+Y5nBk57CN4WJel/0qXWgTP6/Ns5m1+TQzg1UcZUfimVjIYmG8VWZzTOvz9wHFWd+RAfJU2sCDj/jsVx1wD4VBksdreV+9KluKp7HP92FppDYcU60tBkXyD5O/eN68AEqotwaoqcih1CQLiMbBGSNScVOCTj1zlOGpjk2zn4Dxf4dj4ch4JfRa/I+Lc5o8FJRp2qDMmF275OumTHty0HFjj+cEOTQjg1UYF/8hnNHMVEaBJDqkdqG3hQlckROJ6AbaNdM6mF5wR1ayDGCR5epuPUNBFOTZQT8HNLSymtFrN0fMcFQr/hXpLoKDVCOxo0fS090sUJAWFSsT05jlSbyxGlR0u3pAZv42h6CKcmrleC1C8xMsvynQzpVd8Eo1RP1enoQFW+k71beqTeCb5tx0Roe+mXJF0UH5FFwVKEUxNn6mkiU+XZKcCpxykMTR/h1MR9eERaeSgyy/JN9o1S4SFHReWVpUB4vvl6ReXSqsO+bSdS18dbeVD6+EhEFgVLEU5NlAn4eWavtLusFsswRsaEnpPyr8NG+7iMDKqpqFz64HBlP8e/Pfmmgde8/7OrTHqmKHgbR9NDODVRgd9Pd5QZlUboZJB9ZdK3gUHHSSY4noBtY+cxRewLTakx2lEWEHaRWSwsQzg1Rf5vpAE7hxeKa54joWfxS1+USMsP+uZImYqbP5mqN4bCaa5idqfj3+YcLTvoaMPR4Frhtq+TLtlI/1scXGDq68AqGhTh1EQFnngvOXrrgKOj1fkDDryuXpU0O+KVHt5VUc34rwxRefkjQAq4maV/PmfFtjJ9l28bChJ4KZNqbJ9HjfT2Af8NX8JeyARNBOHUFLk3cqv8q91d7ts5BKvcI7gX6ayylwg8x8kro53HwuxBHMfdEQFG4RNj57HKOzOFXh3C95z/YsL+sqqJ9Ydd0p6g4cGK7ZzNr8khnE4jnx2VvjhajS+ogdfXC/D8voA74jqVF+lkv4CqKjehyqE7r/FtQ8EVq3ddPSPp8yO+H5weuJ/Taaa1R+oQI81o63vc4iQ3G9zvv9mgkXaWcbNB1J6R78Kt7aJ9t2af/SPfzS5PdLPB4io3G9zDLNFaa2z3cyKcTkuVt2m//wypY6x0fpXbtP/zoKOlFbdpd8sNt2lH7VW9Tbsk5Sf5btM+MCn4Nu1flkgbjkrTdnGb9kghnOoZ4VRH/ns9OZKM7489O1b6cbx0Y6r0XJGv2qsHfN9c3Zf571zK+D5qy6gyZgK+4XgkDUv2/f/oltKCIunfR6WvSyoqOP7ZeGx7dUE41TPCqW6M8X1DNY5T0ROqPLSU5pF2lftup20UeMgp8GJF7B1QF4HbkX9yhP+7kqN0j2/yjr/cyHcHXcf4evS1uVAsfBpbODWipiJS3N1Dlb/z3eX+iX6OQk+KYqeASDjOdlQxuWZ3eXDVymnpON0QTqeZwG+eJ4obvqGi/vlv2X6iZ/0PInVVPjQWTCUH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IdwAgBYh3ACAFiHcAIAWKdewskY4/7X//8AAFRXvfWcCCUAQG1F13UBVUPIcRw5jlPXxQIATmMccwIAWKfOPafq9pL8PSx6VQCAk6mXntMTTzyhwsJCGWN07NgxLV68WB999FF9rAoA0ATVSzh16dJFzzzzjIqKirR9+3a98847SklJodcEAKiWegmn7t2764wzztA///lPPf/88+rRo4fOPvvs+lgVAKAJqvMxp3ASEhKUn5+v2bNn68iRI1qwYIE8Hk99rAoA0ATVS8/JcRz16dNHSUlJuvbaa9WyZcv6WA0AoImqt6nkMTExSkxMVMuWLTnWBACokXo9z8nj8SgqilOpAAA145h6vM5QaWmpoqKiFB0duUNbe8qkQVsitjgAOC0s7yC1qpdZBvWjXpsaExNTn4sHADRRjLkBAKxDOAEArEM4AQCsQzgBAKxDOAEArBOx2XpGFbfEkBNSFlwKAMCJ1annZIzx/UiSqfiRtE/7dFAHKyr5frwVdQEAOJmIDes5Ff9I0oXqoXEa65Y5Ej0nAEC11WlYzznOA6+8lUN6FeUOnSYAQDXVbVhP7kheyKOqZeGeBQAgnIgM6/mPJRkjjisBAOqsTuEU7k4YC/ScvPLqPJ2nf2mNONoEAKipOvecHKcypBzHUaFTKCOjNmqrr83X8tKRAgDUUB3Pc/L3ikzYUvf/TdVSAACOLyIn4Rp/8PiPPflzyAmcpVd5Qi4AACcSofOcfHPxDuqg4hSnaEUrWc11WIdV5pSRRwCAGolIOPmz503nDXV1uipDGfqZrlKBVmqXdkViFQCA00hkek7GkYzjXl0v+LmIrAEAcBqJ2IVfw16iKCCYnHDzzgEACCMy4RSQO//UMu3UTs3UX7TR+cpXyFwIAEANRKznJEm5ylOSSdLn+lzZztmarAfVUi0Dbp1h5HALKQDASUQ0nH6kdmqndnpEj2iohrpXKTd0nQAANRDRcPKFT+gMiMrDTYQTAODkIhxOx5v4QCgBAKqPA0AAAOsQTgAA6xBOAADrEE4AAOucnuF0nHvGm4p/AAANq17DyRhjzW3bvRX/NcbICQwg373lG6RNAIDwIj6V3Ea+QJJ7wpVXAZPbA+6X6Mhh1jsAWKBewqm4uFj3Tr3XfZyUlKQbb7xR55xzTn2srtr8V00/8uU6lWz7j1pcPkKSdHjtahlvuRIv7CvH8TRkEwEAqqdhvYT4BI0YMUIjRozQBRdcoE8++cSOq5JX9KBizminA++9qcOff6jy4j3a9/I8eZKSJSfKqqFIADhd1UvPKSYmRr169VJxcbGefvpp3XHHHcrOzq6PVdWcI3lapqvlT29S8Zv/K3m9SuxzqeJyuslxOPwEADaIWM8pqMfhSGVlZZo/f76ysrKUf1m+exHY2i1cYWbXmRr3chzH1wrHkRK6XiRvyVEd/c/nShk83L3+n+MEXgsQABq/sHtJyyeDRaDnZELeuTFGhYWF2rBhg6ZOnapmzZq5VWubUf5VpHqkV7MCnznBAo0kx1Su1xg3eb74YrteSInS5vgo/frAF+px4YUVQ4/2/rIAoLZaNLLD6REf1jPGqLi4WIsW/V0///m1atWqlY6VHZPH41GUU8uOmjujzihKUmaME3A7jqpVKqY9OE643JTjSIcOH1HhC4t0zRWX64zRN2v27JnqPWOG2rZtJ8mh5wSgSQvaT1qqbuFkJFVMvw4Mh0OHDundd5fphx8OatGiRfJ4PBozZox+/OMf13o9QX2agB6QU7WiAjpKCv8LeOvNN1XuLdegQQMVExOj8887X4sXL9Ydd9yh2JiYkKUCAE4tx9RlapoJcyPBfUX6vyHdVZbdR86kSVJioiQpPT1dCQkJtVrNvn1GfftKLVtWlt12m9S/f+Xj6GipTRt/M5yKUbzw4VRcXCzHcZSSkuIL04OHVHqsVC1atFBUlCPCCUBTVLlP9JfYu6+rW88poDvjSDJbt0hz5ypjf7z0q19Jb7whZ+xYKSG+livwLdzrlXJypMWLK5+ZN0+6//7KJsTHS716Bb9u8GApI0MhY38pLVr4gtUYOY7vPKzA5wGgKQl/WTa7d3h1Pubk75UYY2Q++EDOihXS3r3Sk09Kq1drzIc3qTjeH06166SVlkoffSTddNPx6+zcKf3iF/51+Nr05psV4VS1zVVbYvfvCAAiwuZjTFVFdEKEM3y49MEH0vbtUudO0qWX6v5Lz1B5HZdbXCzdead0++2+x0bSs/OkwgKjigsTKaO99H87pMAp6+4wYJjfh+Mc5wkAaGLqdCpPA6nbMacQFcNwk/5Hzrnnyhk92ldax5khhw4a/briakj+1t58s9S7d0U/yZ0cYYLqNIZxVQBAqIiFk/9iquEmIriPfYU1X3hA2lRtrhNQFniFh+BzlggnAGhMIjas5wT9f/DVvZ26XhfoOIEWWhwYSP6TnLjSOAA0NvUSToEPIn2yV/By/JffCAggf29NAb01AECj0sjv53Si6KHHBACNVYQnRAAAUHf1ept2AABqg3ACAFiHcAIAWIdwAgBYp9qz9XJzc+uzHQCA00RBQcFJ6zBbDwBgHYb1AADWIZwAANYhnAAA1iGcAADWIZwAANYhnAAA1iGcAADWIZwAANYhnAAA1vn/hPsQlWGueak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rotWithShape="1">
          <a:blip r:embed="rId3"/>
          <a:srcRect l="15665" t="9842" r="4992" b="11136"/>
          <a:stretch/>
        </p:blipFill>
        <p:spPr>
          <a:xfrm>
            <a:off x="6924500" y="1221969"/>
            <a:ext cx="2498944" cy="2488826"/>
          </a:xfrm>
          <a:prstGeom prst="rect">
            <a:avLst/>
          </a:prstGeom>
        </p:spPr>
      </p:pic>
      <p:pic>
        <p:nvPicPr>
          <p:cNvPr id="11" name="Picture 10"/>
          <p:cNvPicPr>
            <a:picLocks noChangeAspect="1"/>
          </p:cNvPicPr>
          <p:nvPr/>
        </p:nvPicPr>
        <p:blipFill rotWithShape="1">
          <a:blip r:embed="rId4"/>
          <a:srcRect l="15674" t="10617" r="5827" b="11222"/>
          <a:stretch/>
        </p:blipFill>
        <p:spPr>
          <a:xfrm>
            <a:off x="6924500" y="3862735"/>
            <a:ext cx="2436707" cy="2426250"/>
          </a:xfrm>
          <a:prstGeom prst="rect">
            <a:avLst/>
          </a:prstGeom>
        </p:spPr>
      </p:pic>
      <p:pic>
        <p:nvPicPr>
          <p:cNvPr id="14" name="Picture 13"/>
          <p:cNvPicPr>
            <a:picLocks noChangeAspect="1"/>
          </p:cNvPicPr>
          <p:nvPr/>
        </p:nvPicPr>
        <p:blipFill>
          <a:blip r:embed="rId5"/>
          <a:stretch>
            <a:fillRect/>
          </a:stretch>
        </p:blipFill>
        <p:spPr>
          <a:xfrm>
            <a:off x="0" y="1221969"/>
            <a:ext cx="2637905" cy="256032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4748" y="3710795"/>
            <a:ext cx="2745971" cy="2665207"/>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3768230"/>
            <a:ext cx="2637905" cy="256032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4749" y="1169525"/>
            <a:ext cx="2745971" cy="2665207"/>
          </a:xfrm>
          <a:prstGeom prst="rect">
            <a:avLst/>
          </a:prstGeom>
        </p:spPr>
      </p:pic>
    </p:spTree>
    <p:extLst>
      <p:ext uri="{BB962C8B-B14F-4D97-AF65-F5344CB8AC3E}">
        <p14:creationId xmlns:p14="http://schemas.microsoft.com/office/powerpoint/2010/main" val="3790952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Flatten()+Decoder Method</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47" y="1500341"/>
            <a:ext cx="5932168" cy="270707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673" y="1500341"/>
            <a:ext cx="4301939" cy="2707074"/>
          </a:xfrm>
          <a:prstGeom prst="rect">
            <a:avLst/>
          </a:prstGeom>
        </p:spPr>
      </p:pic>
      <p:sp>
        <p:nvSpPr>
          <p:cNvPr id="3" name="TextBox 2">
            <a:extLst>
              <a:ext uri="{FF2B5EF4-FFF2-40B4-BE49-F238E27FC236}">
                <a16:creationId xmlns:a16="http://schemas.microsoft.com/office/drawing/2014/main" id="{9442A77F-1E12-294D-1C14-6D428BA111EF}"/>
              </a:ext>
            </a:extLst>
          </p:cNvPr>
          <p:cNvSpPr txBox="1"/>
          <p:nvPr/>
        </p:nvSpPr>
        <p:spPr>
          <a:xfrm>
            <a:off x="174320" y="5089183"/>
            <a:ext cx="11693425" cy="1323439"/>
          </a:xfrm>
          <a:prstGeom prst="rect">
            <a:avLst/>
          </a:prstGeom>
          <a:noFill/>
        </p:spPr>
        <p:txBody>
          <a:bodyPr wrap="square" rtlCol="0">
            <a:spAutoFit/>
          </a:bodyPr>
          <a:lstStyle/>
          <a:p>
            <a:r>
              <a:rPr lang="en-IN" sz="2000" dirty="0"/>
              <a:t>Final Result: Out of all the models, this model gave the highest accuracy that is 91.7% exactly, So we can use this model to predict contact pressures at different contacts of any 3D Model, and the points with zero contact pressure are the ones prone to leakage, so an engineer can focus on those points to ensure IP67 rating.</a:t>
            </a:r>
          </a:p>
          <a:p>
            <a:r>
              <a:rPr lang="en-IN" sz="2000" dirty="0"/>
              <a:t> </a:t>
            </a:r>
          </a:p>
        </p:txBody>
      </p:sp>
      <p:sp>
        <p:nvSpPr>
          <p:cNvPr id="4" name="TextBox 3">
            <a:extLst>
              <a:ext uri="{FF2B5EF4-FFF2-40B4-BE49-F238E27FC236}">
                <a16:creationId xmlns:a16="http://schemas.microsoft.com/office/drawing/2014/main" id="{4631450F-E464-B952-64D6-0359BA1BAD03}"/>
              </a:ext>
            </a:extLst>
          </p:cNvPr>
          <p:cNvSpPr txBox="1"/>
          <p:nvPr/>
        </p:nvSpPr>
        <p:spPr>
          <a:xfrm>
            <a:off x="174320" y="4495956"/>
            <a:ext cx="1906291" cy="523220"/>
          </a:xfrm>
          <a:prstGeom prst="rect">
            <a:avLst/>
          </a:prstGeom>
          <a:noFill/>
        </p:spPr>
        <p:txBody>
          <a:bodyPr wrap="none" rtlCol="0">
            <a:spAutoFit/>
          </a:bodyPr>
          <a:lstStyle/>
          <a:p>
            <a:r>
              <a:rPr lang="en-IN" sz="2800" b="1" dirty="0"/>
              <a:t>Conclusion:</a:t>
            </a:r>
          </a:p>
        </p:txBody>
      </p:sp>
    </p:spTree>
    <p:extLst>
      <p:ext uri="{BB962C8B-B14F-4D97-AF65-F5344CB8AC3E}">
        <p14:creationId xmlns:p14="http://schemas.microsoft.com/office/powerpoint/2010/main" val="3689792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7ED18-77EE-424D-AFEE-F3D36E9C5C5F}"/>
              </a:ext>
            </a:extLst>
          </p:cNvPr>
          <p:cNvSpPr txBox="1"/>
          <p:nvPr/>
        </p:nvSpPr>
        <p:spPr>
          <a:xfrm>
            <a:off x="5436236" y="2967335"/>
            <a:ext cx="591170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200" b="1" i="0" u="none" strike="noStrike" kern="1200" cap="none" spc="0" normalizeH="0" baseline="0" noProof="0" dirty="0">
                <a:ln>
                  <a:noFill/>
                </a:ln>
                <a:solidFill>
                  <a:prstClr val="white"/>
                </a:solidFill>
                <a:effectLst/>
                <a:uLnTx/>
                <a:uFillTx/>
                <a:latin typeface="Calibri" panose="020F0502020204030204"/>
                <a:ea typeface="+mn-ea"/>
                <a:cs typeface="+mn-cs"/>
              </a:rPr>
              <a:t>Thank You</a:t>
            </a:r>
          </a:p>
        </p:txBody>
      </p:sp>
    </p:spTree>
    <p:extLst>
      <p:ext uri="{BB962C8B-B14F-4D97-AF65-F5344CB8AC3E}">
        <p14:creationId xmlns:p14="http://schemas.microsoft.com/office/powerpoint/2010/main" val="2610958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dirty="0"/>
              <a:t>Agenda</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174320" y="1135992"/>
            <a:ext cx="4474045" cy="6777240"/>
          </a:xfrm>
          <a:prstGeom prst="rect">
            <a:avLst/>
          </a:prstGeom>
          <a:noFill/>
        </p:spPr>
        <p:txBody>
          <a:bodyPr wrap="none" rtlCol="0">
            <a:spAutoFit/>
          </a:bodyPr>
          <a:lstStyle/>
          <a:p>
            <a:pPr marL="342900" indent="-342900">
              <a:lnSpc>
                <a:spcPct val="200000"/>
              </a:lnSpc>
              <a:buFont typeface="+mj-lt"/>
              <a:buAutoNum type="arabicPeriod"/>
            </a:pPr>
            <a:r>
              <a:rPr lang="en-US" sz="2000" dirty="0"/>
              <a:t>Problem Statement</a:t>
            </a:r>
          </a:p>
          <a:p>
            <a:pPr marL="342900" indent="-342900">
              <a:lnSpc>
                <a:spcPct val="200000"/>
              </a:lnSpc>
              <a:buFont typeface="+mj-lt"/>
              <a:buAutoNum type="arabicPeriod"/>
            </a:pPr>
            <a:r>
              <a:rPr lang="en-US" sz="2000" dirty="0"/>
              <a:t>Approach</a:t>
            </a:r>
          </a:p>
          <a:p>
            <a:pPr marL="342900" indent="-342900">
              <a:lnSpc>
                <a:spcPct val="200000"/>
              </a:lnSpc>
              <a:buFont typeface="+mj-lt"/>
              <a:buAutoNum type="arabicPeriod"/>
            </a:pPr>
            <a:r>
              <a:rPr lang="en-US" sz="2000" dirty="0"/>
              <a:t>Project Overview</a:t>
            </a:r>
          </a:p>
          <a:p>
            <a:pPr marL="342900" indent="-342900">
              <a:lnSpc>
                <a:spcPct val="200000"/>
              </a:lnSpc>
              <a:buFont typeface="+mj-lt"/>
              <a:buAutoNum type="arabicPeriod"/>
            </a:pPr>
            <a:r>
              <a:rPr lang="en-US" sz="2000" dirty="0"/>
              <a:t>Literature Survey</a:t>
            </a:r>
          </a:p>
          <a:p>
            <a:pPr marL="342900" indent="-342900">
              <a:lnSpc>
                <a:spcPct val="200000"/>
              </a:lnSpc>
              <a:buFont typeface="+mj-lt"/>
              <a:buAutoNum type="arabicPeriod"/>
            </a:pPr>
            <a:r>
              <a:rPr lang="en-US" sz="2000" dirty="0"/>
              <a:t>CNN Architectures (Methods to solve)</a:t>
            </a:r>
          </a:p>
          <a:p>
            <a:pPr marL="342900" indent="-342900">
              <a:lnSpc>
                <a:spcPct val="200000"/>
              </a:lnSpc>
              <a:buFont typeface="+mj-lt"/>
              <a:buAutoNum type="arabicPeriod"/>
            </a:pPr>
            <a:r>
              <a:rPr lang="en-US" sz="2000" dirty="0"/>
              <a:t>Data Generation</a:t>
            </a:r>
          </a:p>
          <a:p>
            <a:pPr marL="342900" indent="-342900">
              <a:lnSpc>
                <a:spcPct val="200000"/>
              </a:lnSpc>
              <a:buFont typeface="+mj-lt"/>
              <a:buAutoNum type="arabicPeriod"/>
            </a:pPr>
            <a:r>
              <a:rPr lang="en-US" sz="2000" dirty="0"/>
              <a:t>Results</a:t>
            </a:r>
          </a:p>
          <a:p>
            <a:pPr marL="342900" indent="-342900">
              <a:lnSpc>
                <a:spcPct val="200000"/>
              </a:lnSpc>
              <a:buFont typeface="+mj-lt"/>
              <a:buAutoNum type="arabicPeriod"/>
            </a:pPr>
            <a:endParaRPr lang="en-US" sz="2000" dirty="0"/>
          </a:p>
          <a:p>
            <a:pPr marL="342900" indent="-342900">
              <a:lnSpc>
                <a:spcPct val="200000"/>
              </a:lnSpc>
              <a:buFont typeface="+mj-lt"/>
              <a:buAutoNum type="arabicPeriod"/>
            </a:pPr>
            <a:endParaRPr lang="en-US" sz="2000" dirty="0"/>
          </a:p>
          <a:p>
            <a:pPr>
              <a:lnSpc>
                <a:spcPct val="200000"/>
              </a:lnSpc>
            </a:pPr>
            <a:endParaRPr lang="en-US" sz="2000" dirty="0"/>
          </a:p>
          <a:p>
            <a:pPr marL="342900" indent="-342900">
              <a:lnSpc>
                <a:spcPct val="200000"/>
              </a:lnSpc>
              <a:buFont typeface="+mj-lt"/>
              <a:buAutoNum type="arabicPeriod"/>
            </a:pPr>
            <a:endParaRPr lang="en-US" sz="2000" dirty="0"/>
          </a:p>
        </p:txBody>
      </p:sp>
    </p:spTree>
    <p:extLst>
      <p:ext uri="{BB962C8B-B14F-4D97-AF65-F5344CB8AC3E}">
        <p14:creationId xmlns:p14="http://schemas.microsoft.com/office/powerpoint/2010/main" val="4089235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sz="4400" dirty="0"/>
              <a:t>Problem Statement</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174320" y="1453612"/>
            <a:ext cx="6555178" cy="369332"/>
          </a:xfrm>
          <a:prstGeom prst="rect">
            <a:avLst/>
          </a:prstGeom>
          <a:noFill/>
        </p:spPr>
        <p:txBody>
          <a:bodyPr wrap="square" rtlCol="0">
            <a:spAutoFit/>
          </a:bodyPr>
          <a:lstStyle/>
          <a:p>
            <a:r>
              <a:rPr lang="en-US" dirty="0"/>
              <a:t>1) Crank seal oil leaks can cause serious damage to a bike engine. </a:t>
            </a:r>
            <a:endParaRPr lang="en-IN" dirty="0"/>
          </a:p>
        </p:txBody>
      </p:sp>
      <p:sp>
        <p:nvSpPr>
          <p:cNvPr id="5" name="AutoShape 2" descr="https://keep.google.com/u/0/media/v2/1EDqzNF9U2dI42xYj-dX7ZEobuZoK1Q6NHQzsL1yDgJhmnO4JUswORBi3stCRfQ/11_uhjKgYL6YFzNOo9k4ysUb3nfCcbeD5NoKoRi4S1uV4pZtB6bvciFJM6-dp5Q?accept=image%2Fgif%2Cimage%2Fjpeg%2Cimage%2Fjpg%2Cimage%2Fpng%2Caudio%2Faac&amp;sz=60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641" y="1954131"/>
            <a:ext cx="5041076" cy="3954923"/>
          </a:xfrm>
          <a:prstGeom prst="rect">
            <a:avLst/>
          </a:prstGeom>
        </p:spPr>
      </p:pic>
      <p:sp>
        <p:nvSpPr>
          <p:cNvPr id="10" name="TextBox 9"/>
          <p:cNvSpPr txBox="1"/>
          <p:nvPr/>
        </p:nvSpPr>
        <p:spPr>
          <a:xfrm>
            <a:off x="368009" y="2561608"/>
            <a:ext cx="184731" cy="369332"/>
          </a:xfrm>
          <a:prstGeom prst="rect">
            <a:avLst/>
          </a:prstGeom>
          <a:noFill/>
        </p:spPr>
        <p:txBody>
          <a:bodyPr wrap="none" rtlCol="0">
            <a:spAutoFit/>
          </a:bodyPr>
          <a:lstStyle/>
          <a:p>
            <a:endParaRPr lang="en-IN" dirty="0"/>
          </a:p>
        </p:txBody>
      </p:sp>
      <p:sp>
        <p:nvSpPr>
          <p:cNvPr id="11" name="TextBox 10"/>
          <p:cNvSpPr txBox="1"/>
          <p:nvPr/>
        </p:nvSpPr>
        <p:spPr>
          <a:xfrm>
            <a:off x="174320" y="2930940"/>
            <a:ext cx="6569362" cy="2862322"/>
          </a:xfrm>
          <a:prstGeom prst="rect">
            <a:avLst/>
          </a:prstGeom>
          <a:noFill/>
        </p:spPr>
        <p:txBody>
          <a:bodyPr wrap="none" rtlCol="0">
            <a:spAutoFit/>
          </a:bodyPr>
          <a:lstStyle/>
          <a:p>
            <a:endParaRPr lang="en-US" dirty="0"/>
          </a:p>
          <a:p>
            <a:endParaRPr lang="en-US" dirty="0"/>
          </a:p>
          <a:p>
            <a:endParaRPr lang="en-US" dirty="0"/>
          </a:p>
          <a:p>
            <a:endParaRPr lang="en-US" dirty="0"/>
          </a:p>
          <a:p>
            <a:endParaRPr lang="en-US" dirty="0"/>
          </a:p>
          <a:p>
            <a:r>
              <a:rPr lang="en-US" dirty="0"/>
              <a:t>2) Checking </a:t>
            </a:r>
            <a:r>
              <a:rPr lang="en-US" b="1" dirty="0"/>
              <a:t>IP67 Compliance </a:t>
            </a:r>
            <a:r>
              <a:rPr lang="en-US" dirty="0"/>
              <a:t>is important factor:</a:t>
            </a:r>
          </a:p>
          <a:p>
            <a:pPr marL="285750" indent="-285750">
              <a:buFont typeface="Arial" panose="020B0604020202020204" pitchFamily="34" charset="0"/>
              <a:buChar char="•"/>
            </a:pPr>
            <a:r>
              <a:rPr lang="en-US" dirty="0"/>
              <a:t>To </a:t>
            </a:r>
            <a:r>
              <a:rPr lang="en-US" b="1" dirty="0"/>
              <a:t>avoid oil leakages </a:t>
            </a:r>
          </a:p>
          <a:p>
            <a:pPr marL="285750" indent="-285750">
              <a:buFont typeface="Arial" panose="020B0604020202020204" pitchFamily="34" charset="0"/>
              <a:buChar char="•"/>
            </a:pPr>
            <a:r>
              <a:rPr lang="en-US" dirty="0"/>
              <a:t>To ensure prevention of entrance of foreign </a:t>
            </a:r>
          </a:p>
          <a:p>
            <a:r>
              <a:rPr lang="en-US" dirty="0"/>
              <a:t>      particles which may lead to </a:t>
            </a:r>
            <a:r>
              <a:rPr lang="en-US" b="1" dirty="0"/>
              <a:t>corrosion of inner parts </a:t>
            </a:r>
            <a:r>
              <a:rPr lang="en-US" dirty="0"/>
              <a:t>of assembly.</a:t>
            </a:r>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211" y="2135130"/>
            <a:ext cx="3088698" cy="17393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325" y="2133250"/>
            <a:ext cx="2628900" cy="1743075"/>
          </a:xfrm>
          <a:prstGeom prst="rect">
            <a:avLst/>
          </a:prstGeom>
        </p:spPr>
      </p:pic>
    </p:spTree>
    <p:extLst>
      <p:ext uri="{BB962C8B-B14F-4D97-AF65-F5344CB8AC3E}">
        <p14:creationId xmlns:p14="http://schemas.microsoft.com/office/powerpoint/2010/main" val="1427308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sz="4400" dirty="0"/>
              <a:t>Problem Statement</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AutoShape 2" descr="https://keep.google.com/u/0/media/v2/1EDqzNF9U2dI42xYj-dX7ZEobuZoK1Q6NHQzsL1yDgJhmnO4JUswORBi3stCRfQ/11_uhjKgYL6YFzNOo9k4ysUb3nfCcbeD5NoKoRi4S1uV4pZtB6bvciFJM6-dp5Q?accept=image%2Fgif%2Cimage%2Fjpeg%2Cimage%2Fjpg%2Cimage%2Fpng%2Caudio%2Faac&amp;sz=60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extBox 9"/>
          <p:cNvSpPr txBox="1"/>
          <p:nvPr/>
        </p:nvSpPr>
        <p:spPr>
          <a:xfrm>
            <a:off x="368009" y="2561608"/>
            <a:ext cx="184731" cy="369332"/>
          </a:xfrm>
          <a:prstGeom prst="rect">
            <a:avLst/>
          </a:prstGeom>
          <a:noFill/>
        </p:spPr>
        <p:txBody>
          <a:bodyPr wrap="none" rtlCol="0">
            <a:spAutoFit/>
          </a:bodyPr>
          <a:lstStyle/>
          <a:p>
            <a:endParaRPr lang="en-IN" dirty="0"/>
          </a:p>
        </p:txBody>
      </p:sp>
      <p:pic>
        <p:nvPicPr>
          <p:cNvPr id="9" name="Picture 8"/>
          <p:cNvPicPr>
            <a:picLocks noChangeAspect="1"/>
          </p:cNvPicPr>
          <p:nvPr/>
        </p:nvPicPr>
        <p:blipFill rotWithShape="1">
          <a:blip r:embed="rId3"/>
          <a:srcRect l="8096" t="17506" r="4295" b="3623"/>
          <a:stretch/>
        </p:blipFill>
        <p:spPr>
          <a:xfrm>
            <a:off x="1143075" y="1695930"/>
            <a:ext cx="9877226" cy="4704831"/>
          </a:xfrm>
          <a:prstGeom prst="rect">
            <a:avLst/>
          </a:prstGeom>
        </p:spPr>
      </p:pic>
      <p:sp>
        <p:nvSpPr>
          <p:cNvPr id="12" name="TextBox 11"/>
          <p:cNvSpPr txBox="1"/>
          <p:nvPr/>
        </p:nvSpPr>
        <p:spPr>
          <a:xfrm>
            <a:off x="306650" y="1295820"/>
            <a:ext cx="2197525" cy="400110"/>
          </a:xfrm>
          <a:prstGeom prst="rect">
            <a:avLst/>
          </a:prstGeom>
          <a:noFill/>
        </p:spPr>
        <p:txBody>
          <a:bodyPr wrap="none" rtlCol="0">
            <a:spAutoFit/>
          </a:bodyPr>
          <a:lstStyle/>
          <a:p>
            <a:r>
              <a:rPr lang="en-US" sz="2000" dirty="0"/>
              <a:t>Engine oil Seepage</a:t>
            </a:r>
            <a:r>
              <a:rPr lang="en-US" dirty="0"/>
              <a:t>:</a:t>
            </a:r>
            <a:endParaRPr lang="en-IN" dirty="0"/>
          </a:p>
        </p:txBody>
      </p:sp>
    </p:spTree>
    <p:extLst>
      <p:ext uri="{BB962C8B-B14F-4D97-AF65-F5344CB8AC3E}">
        <p14:creationId xmlns:p14="http://schemas.microsoft.com/office/powerpoint/2010/main" val="341569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sz="4400" dirty="0"/>
              <a:t>Approach</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AutoShape 2" descr="https://keep.google.com/u/0/media/v2/1EDqzNF9U2dI42xYj-dX7ZEobuZoK1Q6NHQzsL1yDgJhmnO4JUswORBi3stCRfQ/11_uhjKgYL6YFzNOo9k4ysUb3nfCcbeD5NoKoRi4S1uV4pZtB6bvciFJM6-dp5Q?accept=image%2Fgif%2Cimage%2Fjpeg%2Cimage%2Fjpg%2Cimage%2Fpng%2Caudio%2Faac&amp;sz=60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extBox 9"/>
          <p:cNvSpPr txBox="1"/>
          <p:nvPr/>
        </p:nvSpPr>
        <p:spPr>
          <a:xfrm>
            <a:off x="368009" y="2561608"/>
            <a:ext cx="184731" cy="369332"/>
          </a:xfrm>
          <a:prstGeom prst="rect">
            <a:avLst/>
          </a:prstGeom>
          <a:noFill/>
        </p:spPr>
        <p:txBody>
          <a:bodyPr wrap="none" rtlCol="0">
            <a:spAutoFit/>
          </a:bodyPr>
          <a:lstStyle/>
          <a:p>
            <a:endParaRPr lang="en-IN" dirty="0"/>
          </a:p>
        </p:txBody>
      </p:sp>
      <p:sp>
        <p:nvSpPr>
          <p:cNvPr id="6" name="TextBox 5"/>
          <p:cNvSpPr txBox="1"/>
          <p:nvPr/>
        </p:nvSpPr>
        <p:spPr>
          <a:xfrm>
            <a:off x="174320" y="2004496"/>
            <a:ext cx="7353231" cy="369332"/>
          </a:xfrm>
          <a:prstGeom prst="rect">
            <a:avLst/>
          </a:prstGeom>
          <a:noFill/>
        </p:spPr>
        <p:txBody>
          <a:bodyPr wrap="none" rtlCol="0">
            <a:spAutoFit/>
          </a:bodyPr>
          <a:lstStyle/>
          <a:p>
            <a:r>
              <a:rPr lang="en-US" dirty="0"/>
              <a:t>2)Using Artificial Intelligence, we can predict</a:t>
            </a:r>
            <a:r>
              <a:rPr lang="en-US" b="1" dirty="0"/>
              <a:t> </a:t>
            </a:r>
            <a:r>
              <a:rPr lang="en-US" dirty="0"/>
              <a:t>contact pressures in minutes!!</a:t>
            </a:r>
            <a:endParaRPr lang="en-IN" dirty="0"/>
          </a:p>
        </p:txBody>
      </p:sp>
      <p:sp>
        <p:nvSpPr>
          <p:cNvPr id="12" name="TextBox 11"/>
          <p:cNvSpPr txBox="1"/>
          <p:nvPr/>
        </p:nvSpPr>
        <p:spPr>
          <a:xfrm>
            <a:off x="174320" y="2460402"/>
            <a:ext cx="11590443" cy="923330"/>
          </a:xfrm>
          <a:prstGeom prst="rect">
            <a:avLst/>
          </a:prstGeom>
          <a:noFill/>
        </p:spPr>
        <p:txBody>
          <a:bodyPr wrap="square" rtlCol="0">
            <a:spAutoFit/>
          </a:bodyPr>
          <a:lstStyle/>
          <a:p>
            <a:r>
              <a:rPr lang="en-US" dirty="0"/>
              <a:t>3)We can train and use a machine learning model which can predict contact pressures for any contact surface in a much lesser time.</a:t>
            </a:r>
            <a:endParaRPr lang="en-IN" dirty="0"/>
          </a:p>
          <a:p>
            <a:r>
              <a:rPr lang="en-US" dirty="0"/>
              <a:t> </a:t>
            </a:r>
            <a:endParaRPr lang="en-IN" dirty="0"/>
          </a:p>
        </p:txBody>
      </p:sp>
      <p:sp>
        <p:nvSpPr>
          <p:cNvPr id="7" name="TextBox 6"/>
          <p:cNvSpPr txBox="1"/>
          <p:nvPr/>
        </p:nvSpPr>
        <p:spPr>
          <a:xfrm>
            <a:off x="174320" y="1238816"/>
            <a:ext cx="11930087" cy="923330"/>
          </a:xfrm>
          <a:prstGeom prst="rect">
            <a:avLst/>
          </a:prstGeom>
          <a:noFill/>
        </p:spPr>
        <p:txBody>
          <a:bodyPr wrap="square" rtlCol="0">
            <a:spAutoFit/>
          </a:bodyPr>
          <a:lstStyle/>
          <a:p>
            <a:r>
              <a:rPr lang="en-US" dirty="0"/>
              <a:t>1)Leakage happens through zero contact pressure points, checking zero contact pressure points through CAE/FEA (Virtual    testing)</a:t>
            </a:r>
            <a:r>
              <a:rPr lang="en-US" b="1" dirty="0"/>
              <a:t> </a:t>
            </a:r>
            <a:r>
              <a:rPr lang="en-US" dirty="0"/>
              <a:t>takes around 20 hours.</a:t>
            </a:r>
          </a:p>
          <a:p>
            <a:endParaRPr lang="en-IN" dirty="0"/>
          </a:p>
        </p:txBody>
      </p:sp>
      <p:sp>
        <p:nvSpPr>
          <p:cNvPr id="8" name="TextBox 7"/>
          <p:cNvSpPr txBox="1"/>
          <p:nvPr/>
        </p:nvSpPr>
        <p:spPr>
          <a:xfrm>
            <a:off x="2110390" y="5759531"/>
            <a:ext cx="2830605" cy="369332"/>
          </a:xfrm>
          <a:prstGeom prst="rect">
            <a:avLst/>
          </a:prstGeom>
          <a:noFill/>
        </p:spPr>
        <p:txBody>
          <a:bodyPr wrap="square" rtlCol="0">
            <a:spAutoFit/>
          </a:bodyPr>
          <a:lstStyle/>
          <a:p>
            <a:r>
              <a:rPr lang="en-US" b="1" dirty="0"/>
              <a:t>CAE - 20HOURS APPROX.</a:t>
            </a:r>
            <a:endParaRPr lang="en-IN" b="1" dirty="0"/>
          </a:p>
        </p:txBody>
      </p:sp>
      <p:pic>
        <p:nvPicPr>
          <p:cNvPr id="11" name="Picture 10"/>
          <p:cNvPicPr>
            <a:picLocks noChangeAspect="1"/>
          </p:cNvPicPr>
          <p:nvPr/>
        </p:nvPicPr>
        <p:blipFill>
          <a:blip r:embed="rId3"/>
          <a:stretch>
            <a:fillRect/>
          </a:stretch>
        </p:blipFill>
        <p:spPr>
          <a:xfrm>
            <a:off x="7278190" y="3326929"/>
            <a:ext cx="2834638" cy="2284733"/>
          </a:xfrm>
          <a:prstGeom prst="rect">
            <a:avLst/>
          </a:prstGeom>
          <a:ln>
            <a:solidFill>
              <a:schemeClr val="bg1">
                <a:lumMod val="50000"/>
              </a:schemeClr>
            </a:solidFill>
          </a:ln>
        </p:spPr>
      </p:pic>
      <p:sp>
        <p:nvSpPr>
          <p:cNvPr id="13" name="TextBox 12"/>
          <p:cNvSpPr txBox="1"/>
          <p:nvPr/>
        </p:nvSpPr>
        <p:spPr>
          <a:xfrm>
            <a:off x="7685909" y="5735779"/>
            <a:ext cx="3144386" cy="369332"/>
          </a:xfrm>
          <a:prstGeom prst="rect">
            <a:avLst/>
          </a:prstGeom>
          <a:noFill/>
        </p:spPr>
        <p:txBody>
          <a:bodyPr wrap="square" rtlCol="0">
            <a:spAutoFit/>
          </a:bodyPr>
          <a:lstStyle/>
          <a:p>
            <a:r>
              <a:rPr lang="en-US" b="1" dirty="0"/>
              <a:t>ML MODEL – 1 MIN </a:t>
            </a:r>
            <a:endParaRPr lang="en-IN" b="1" dirty="0"/>
          </a:p>
        </p:txBody>
      </p:sp>
      <p:sp>
        <p:nvSpPr>
          <p:cNvPr id="14" name="AutoShape 2" descr="data:image/png;base64,iVBORw0KGgoAAAANSUhEUgAAA6MAAAJfCAYAAAH9RjBcAAAAAXNSR0IArs4c6QAAAARnQU1BAACxjwv8YQUAAAAJcEhZcwAAFxEAABcRAcom8z8AAP+lSURBVHhe7L0FWJ15ki4+0xbFHQ7u7hAIBCe4uwVNCJAQVwLBCcEtSEKIu7u7J91JJ51Od9plZEd21vfuvf9+/1UFPXvn7s69a9Oyk9/zfM8Rzjmc89X3Vr0lv6qfvFqv1qv1ar1ar9ar9Wr90NbOtnxcrNXFmXU62LFYCzcb1THxp1frx7YO9JbiSZcBHrbr4zwJlZ/rXBmJ9/sUr4T6fy4N60xMN4r5wZ6YL37+N+VHV2vjAgny3HqdP/ieF26+e/rACq1XQv12/a//9Q9FdqkX4JByHk5Zt3+QJ+aDfn3c2aCP6016f/D9fv1X/9BydLUOztbo4LMRw1dC5eVe9BJ2iSdJmHfo9gT03RbBeOb6H8zJ+V/ffFMwtlATLwcVGJyvgaE1gfLdAGje3aiP+3R8uEmBtjnKrwT6+PGj3c5pF+GSex+28QfglH0Pztl34ZB2CRZhg3/SE5SoPh2ZmsrIooNvfZSn/Iv/N1N5KmarTkOAylR8MmyIDwcUeLfbAKeIFN3ZoIdjawiZ9PypKh0cO3Mrc+Jtf77LLecGrCKG4VnyETyKXsA17yHsUs7BiBBqE38YWrZZf1Kh9phpY9RKF92m2thoooXNFuNk59tFKEzdZaWHKkMNLNZXQ0exOo6QEC+sJ6ZbrSMkidXwByToibf89190Un7Kx8TD36/iihokrLoJ56wbcEy7APuk4zD2q4N1zG5RvwqftTAkweq7lP7JTlZZZNjvTtkpsIUEycLdQcI7Z6/AGToW6KmhlYQ8aqmLdlMtDJjrYNBCR153moR5ZJW2MN6nPQZ4/ufCdEmQUx++/S6so3fDKnonrKK2w9Cnih7vhOGMtXDMvIbSgV/CidSuQ8oZuJLqtYzcTir3MuwJqY4ZN2Aduw/qJrPpo/7lRfFfsQ7bGmA7Ce0ECXa/tT7GCLEsvD10fzsJeLeVPgbp8WkSMgu0mwVKr2U1y7bzbI0uXtLtxMf9917ffPNXGsazWmEa2A6buEMwD+6CunEQJikrYE420mL2ZlhGjNLtKAnzAaH0GAJLH8Eh/QpmL7gD6yi6EOgisArfDA3TcGga+3w08dH/patYWwW9JKgxEhirXlavWwm1W+nxWkN1Urnqcn8LHcsM1FFvpInt9Pd9K7VEsAfpduKj/ujaQp8/cffHu6LNdRGx7jC88+oImdWkTveKa2I8swFWkWPQscnAFA1bmIX0kLptgMJrNUwCW+GUcZMI0l2YBmykv3XT6xuJNB2FHREn24TjsKQLwCJ0ANOnK3098a9+v+5uNMLHQyboKVJHZqTDv/j7H1sBRIoClCYjQ2M6EaGpyNGcjjxNJQQSMUon0lSopYICLVXcnxuB3cl+uFIQhmJdFRwngvQxMWD+jC9//ov39lvr4bS1Ds7TMc/O/P/j59Oya7DZ1RJbSBO0Gmn8uAV7MS8YSW03EFA5AvPQPrhk3yThHCES9AGcCZUOqZfEXbFPvUyI3A7FjCoY+dULehVeq4gcHYFzzv3fM1+LsCF4zf0EJoR8G7pAFkZPQ3W66h+cpF+eD8TJtdoYLtPEk25DnCOb11eigYZsdTibTv2jJ9QxeTlckpYiY/BdBC7YhOAlo4iqPYbI6sPwmduJoKVbkd19Diezg7At0RfdkR7wK2lD8PIdMHQLR1zjeWwlobFdPksq+hipc7bBVxLDUW2sSWrdQJ5vMtZCI6F84t/++Fb5ouWwDszAovmrYR4+LKTHkQRkn3SKEHcEht6r4ZJDLkvmRSFIeq7lZHN3wT79KmyTztB7RgjBjdBxKCR0jpCwh8m+XoN7fCvZ3nO41qiPDXn/HFf9p//5zZ5vrgVgpFwTe5Zo4eutJthUqoF9y7RRlaqGEMe3/tWTeXTHdviSgKLXH0XI0m3wm9eJ2WsOwCG6DAELhxG8eBQxdacQvnovTpBQj2UFYiDaA145NTBwmEWaqAFxzRcxSV1PVDcTrL1ki5+X56KOBLiwRQsdR/SRvUgNCxo1BbGbzP4w8vSjW375+8ie7odb/rskwOuEPPJD8x7DInyInntK99+Be9GH0HUqgVlwDwy9lguCmUiZBrTBNf+ZMGEdp7kwCe6HJyFd2cAX58iVKAlXFnfi5t13ggaLJ+HvDtlgdIEWnpLv+KTLEGuSVbClXAuVMSr44OUn5ye+0h8sFkLIkjEkt5zGjLx6BJT1InTZDkStP4aY+tOIXHdIhBzbdB47kmdiY7gbLuQG0mvJrLiEIHHjdYQSYl0SFwt5YlSyfS7UUoK32zTUbSVGfdwAXccM0LJHD+u26MBt+mRsMf8RI9Y54wpsYvfCLukECe8DOGXegEfxB3S8JKTeJwZcBbvUc/Am1epZ/EICDnywgFkV67gsh7pZlDxm1WtHKJ+q44lHnUaEQBU879HHcVK5X2xWAA9DsaVCS4IAD9r0sHOxFobma2FlkhraGlcn1GaoYs9SbbhnrIVlUA6a9ZSF1Yav3keIHIFn5joElPeTEPfJ4Te3HbHNF+BX2IJ9qf7YQ8fuFD/0RnnCJiQXduGFiKw5Sq/dj7i64whTmYpZSlPgSUJrtFJg0zlDDJxRoPOoPpp362FNvzbqx3RRaaCGZlLFoaHFPz7BeofOhUfJR3AvfE7oOyZql+97FH8IdxKgZ8nHIiTTwDZ40euc0i/BNecuHFPP0nEGDsknsXjRIrgnbIAjMeLAgqOwDB+Et5UtCUqZVKsWqWA1nKvRwf+47C8+4/ZKLdzZqMCdFl1woL05Rx1lEcrom6uO/aSK2wvUCX1HMGt+H9zSVsK3uA1pfY8FmUzq/EraSZgdiFi7H9bB2Zi/8wn2pvohofk8RhN8oKn6Ft364lROsNjWn/70p4TWm3hz8jQUaisjR0uZbKcmXKZOQlq5Ktb266B6RAfrt+gib5k6hi8qkEQkrNlEE+cdfoRuEKPxwInbf2UauBG2JFRHUr1uBU9FwC4c/ks5KyTIgIiRXcJBIkIv4V36mQiYUetICM5IS4MLqWCXnAfCohnxF2v10FmoLgHzkXIN3Nugh5IwJawl5A6WquNmsx5uNOli/3JtdBerI8F7GiLdpuLgCi2Yab4GXRsfERgjLLnzPkJX7ERK110RZmBFP7xy6xBFCLSPLIFrynJcyAtBXl4lrhLrfVoWg+HYGVgSaIXztfpI9lSHY1wFqexRWDv6oUGIkQL7bPRwnFQxI3XoPKNWgda9+uL/JqgrkWukJvf3OhiTHe/CN998M3vitP2wl1vBM5g7BENZ34fckz7Yp5yBIxEmRqt11A64zXkC++RTMPKtFVQ6Z12HSy4L+yS85n0iaDULG4aaSSi5MZvo6BMG/X4v2S1itaertLGK7OaVBj1Jez1q18cz+tsh8hsLgqcTUnVweKU2Hrbpo3+eFs7Ta6LqTpMA78HCPwVTVLVgFzEXgQuH4FO8kW6HEUBCnUlozem9JazWPiwP6X7T4Gk5CWtSVHCE0F8+ywinsoJwmlwaVstTXn+NkN8LPVtf7LbSE5v6pCwHm53NsdmS/qfSNCQaT8cw+bn2hOB15Pd2mGhjiB7HNpwlUlYqRGzitP1wF5MbPdcFEpC3jT88ER26BsvIrSSs81AzjST35kNSq1fpuW0iSMe08/Cc+zEh9WNC6ofks17BdB136DvPIxXdQYI/Q35rPZ1cNaT4TsfiWFXUZ6nj7XY9fDRggE+HDEQVs6vD1QefDCnwGR1X6olxztPAgiglYbc+ZCODFg3DO78Js4kI2UWUiCBDl2+HOQnbwDUccwn5z3v10VmkQZ9jRDbbCO/1KuT4aqsR2WYtjFVqkCl4C/1zNaCmsIVb6nJErD+BakNNNHk5IlBlmoQec0gtL9VXwygJsdNMC7n0mG358r2X6cLSQXzLZZh4Rv2whfqbv/isn90XdkNYXdpNuDHadtnEblcL4WH2q2OXS8z4ILznXINz0j7yVdcQkbpJqvgoIfUzBJVfh0fhM5gEtsOVWLJ5aD+MrJJEcCsTVUT93mwiRpmmhnnEhBcSy12booquQg18SEJmVN0l1bxjkSYe7fdDyxxNJLRdJ3ScQ9jKXYgg2+oQM1/UrIFTIDJqR5E+UwlH1pnj5ztscXejMX69wxxfbDHF9WYFPho0wq0WA5yu1scHA0bYtlATu8l9etqtT76wGo4PBiFgwSAS264hi2xrioYyVinUcdnTCmtJLZfoqkiosYVcn+zGIZh6x9Jrb4i6T2w+g1uXLw5PnMIf3jII2U228z0SxNtwJCFxxEjdPJaEvAXBRbvhlUe+KAnZnoRnn3wa9tGbCM2HSC2/L3aX/VN9QrmeSxmsw7pg5FNDn/cMNjH70DFXD9uIDHG8ldNdTI7uteoLcq836uKdDj2crdbF3HAlVKepE4q0kBM4nZiyKhZGTSfmu0ZUXlrvA6w6dBlr6PmUmVNhbuuAsQWa+PXBGeidp4OfbbMgwmWEX2w3wy/p+JIE+4ttpuT/muJjQu6FOj3UVNqhe64m3h12EYIWQXY7w18J07UMyfdtR0L7LawxUEW1vir67IwJpToYttSDpp0P3nhrCtZVrcPRgwfFD87ouITLDoa4SMcB8nPZPZo4nT+M5UCCUnguE/eFg/G2hEbrmD0imLDVf430ho9gSSi2jtomiNV1KJTX2gQuI2EfFQE7kIp2m/NY3mPkU0V/v0Ou0T5BaAeRpEcd+thCQuAk9bG1OuSTquFghwv+54Mg/HKbQpgvI/pxpz5OVumgKUcNxvahMPNNELsZvmoPZlj8FIsXLkRCXJz4sodqbHGuzhjXmo3w5agFHnebEEINiRAZ4Hm/ET4eNsanI8b4nI4vR40Q46WEm/tDyW7roDJWGT7Wk0R7HFihjesF4bg4J5QI1Hb6X7sxm9ymnK2fQNN6Bqaqkcptvgj/+T3Iz81Fet/biFy1HRuMNVCgrYIlpKoHzX9gsWK7xKPiprAbYhvHAjoLhdcKuBGLNZ5ZixkL/hpmgRuEHOm7L5JgP6tXFiij1Tb+ID13QIRoNmuDCNnAfSEM6ELhfGXpbGUR2CE6eRfrdIgA6WLnIi18cSMCX96Jxdn1evh02IhsoqGgt71YR4QcvHQruS4nMIt8UfZNOcSXnhCGfUs1yOXRwPMBc3w9ZoGvxsxxo4XIULUCPxszI4Sa4e1OQyJhRni7Q4HVyar4bMQIXhZvkoAN5ILwsZlK30lXcqqniMAVhCjBMb4SgQuGSCVvQnr/O1h34g7M/VLgU7SBjla4ZayGY2wFouk7cfQtjL7T4mPvITF9Gebp/mEI9Htf5Usb69j/dMq8DlWTMCg8lklWhlFrH7MFdlEDJNR2sZssPNec++TynBQSpGWZAF37OSTgYyToR8SGH8A6ehesonYR+x2SCNL6DDUJMHCG5B1ivFvKNcd91nx1PD0RiKc9hviMhNqcq44bzQbYS/4pCy1j4AkSWi4iuvYkIeUSoWgMe5dq4vg6A7wYtMSHgxY4X2eEDzaRILeTYAmlX281w9ejpnifkPpy0Bg/22pCn6eDscV6uNduglvkPrmYTsJ2uqhYI/DFdrVBl9wnbUS4TIU/uSuhK3cjZOkYAso6EU732U9O7bmPiDX7ELp0GyKrj0LdyJbIWgeS264itumcuFTnTh/NmDil3/9KKd9OtvQ62dARQZsVuS92JCR2XZgNM4qZ2TIrdi988ftok0PKBbiTLTYJaIVp6CDUzaKh61gAPTpY+FHeDrjaqCcn7yS5Ex0F6vhkkIhHnjoRGD2UJ+rgw34D7F/ByNQl1axJzJUQ1mdK5EaXBHoZia1XEV1zDN3P/gmhTlPw+ftFuLHBFJ+NWuLMerahlmRDLXCpwZAeK0jdmpCwTQj5JNAxE3y22RgP2w1QPnsafnMpCMsT1aT64ShdZENlGvhok0K0w3vkWg3O00RXkbq4VYxgq8BMRKw9hIxN75JgDyNsxS66/1RIm8IlFMGVw3CKr0BU9RGEkcoOX72H/ddpE6f1+13a9jlQUfgTQhdD0ypF/FKz4C5StUsIbf3QcSQbmnFV0OtKdpPJEatql9yHQpw4QBG/5hFMgjbBwGOpxIJtk06KMJeRTb23UU+E9KRLHy83GRBKNLGCnv+7L4pxawPXDOnK31kNb6o0wGHyV9N8dcid6RbE2EfOhalHGFoWWOLuFg/8bq8tPiehfrnVEr/YYUkq2JxUrjkukC09u16fVK0xCdOEyJIx7m9U4N42LxypMsW1Rh2EOE0lVmwoFxm7UFwF8YCOq+RGnZ74HrUmOsjUUsI0NT3E1Z8i+7qHVO5xcmUuSeQqjFwpX1LHRm6z4Zy4SITOz0esPfj9q2B3qwQURPXAL2KVEBznrJuEwBckwGuwCNskZMgx/TJMZ7XAOeceIbdGkMthQ4dUQimhVRBL96fp+dEFkSzZHXFzks6Is7+K7BmfvI1z1OkkG5JQyW6Siu0p0RTycqVeH8/7DPG4SyEo3Uf+5ECpppxEDjRYzEqnk7ofe5do4hefz8dHI1b4YMgCV5uNCZmGOFdrSK6MEZ70MCKNSECG5NKYkJ9qjK9GjXGT/ldHgSo+3ueNpfGqZGMN6H/q4QypXdYanGjYVqlJ2kMDzUTO2LYuU6hhM5G6ycrqCFw0Ai0LN6R1XSHhPYG+vR+pWjI1Kcsxg2wtJw44nhxdfwZuKctQoqf2/Qn2yOEjWJF9HDlRa+A3M44Q2Qu3vPsSx3XJuQun9KuighmJVpFbRdCGJFTz8M2wJxSyGmbUSpI88xaM3Auh51QsPi7nVm3p9hn5g4vjlHF8jTaGiPVy7pRdGj7pLEBOt31J9x+2GWJ+pDLOD3lIrPdZrwIJpHYTNlwh+3UEse6T8b/+djG+3m6D3+wZP35Javdyo5EQpX3L9cSWHlpF7tMibfx8jNQzofXUOj1c7HXGg+Ph2E82fAERpA/porpLLhVXFLJAcwOnSTCiPkuNbK8WrpF9vbdRH2pkM33yGxFTewrqJk4o2fpEQpOc4YltOIPMwadyn1EaT9+TbapD9HzYhubh4rMPvCZO83e/ZjnlIN5vJaHxJqHtIpxzyU9NuyAujUPaWbjm3oNjCvmlpE4d6HkWlnnoJok2cbWDPdlUVsEz8i8jr/EZLCO2SqCCE+WmTvOEDK1NUSEyok0nTVUiPidIsJcJKRwDPrhcB5fq9PGsx0Bqb//ii1J6rEu2TgtJG69hRkEr4jdexYkeV3z+vAB32s3wTrc5braakA01whejpHaJIL3TZYxj1aZYFq9C79cRsvXL7SaERvIfSXjXt80UssZsl2uTDqxSoKtEC1n+0+UiYk0i6T9yp+626mFVErlT7hGEwGPEwMeQ0HBSBMqCSx94jKT2m4La4CVbkdr7SNRuZNUhIU7sV3OseuIUf/fr3WcvEOxWKKUoCu/VpDpZUBfhWkgqlVSoS97b5KI0kmp+QX7rLrjR81y07UYq13XOE3nMYcO4pv8Jr7zLRLIOkpDflgukPJLUWIIKDhMyL6wn5rtOm8iRLqlDXYkcHSIyMkoq7l2yszeIlHB8uLVAC8k+07AwerowzLk7PkY4MdInt7NwocFUEPrVVitxZVigF+sNRajP+kxQm6mCk032qE5Xo8/XxeoUVbLbdL/BGsvpe/BF1D9fF8PlOoj1nEq+LAmf/u8x0iIs6Iv0Ha826JBqHmfrJl5Roloj1hyQBAJXhTBZiqk7QQJ9igxCaubwc2QNv4/MoeeIIKHOyG+S1ypcQ6Bq7MCkKWbiVH93S8O+DMb+TaALEFlNPyfDXwI95xJhueZhAyQ4YnrzSQUT2zUP6SFhfkjqlYgR3bpyBIoOR1K/XFvrnPsO7JJPwTX/PViQiuagfG2mGkYrNEQNcyZmM53YjwfHi6nvESJOrNUh9mmA9wipHLy/uS0It4kVW3qnILnzDhGSHbjS74QP76XjL/fZkro1wd02U9wipN5oMSZSZIi3CaVfbDHDsS43DBN75gjR52RPD4wE4XyrDbFYXbTmqZFNV0MbofJ2C6lecrOuk5rlZALb+AdE5LbSBcbx5zv0vTjy9ZPX3yTktZGffBzJHbeFsCWS9uAkexRdcBFVB8ddLSJPLODszR8Ikj0JqSxg9+zL5B7O/u4Rq+O2QnxKt6wr5JPuhVPyMbjlPyFhvkvIZNdmJ4IXcNXgSalb4ip8O1K5DmlXyNZywP86rIgdNxqqk+odI4GTrS16Hy5EuG7SyWwr1MBZOoEcz2Wb9qhdD++QimN/9T0SNBecccrtA3JrWOh3NprKyY2uOwW/4o1I9J6ETQ0e+Jv99rjTZobrLaboK9Ull8YILzaZ4ufEeE9UGaC7lPxPYtF3WhWkGXjjkz5+e9ge9+nC4u2JfPFcIdeKLxhmvQPzNIQccYDjOj3P7hV/35cDvAtOj8yDLrRU3kQECU8Y77pDyBp5QYh8RreETEbo0Hvj9+m5BHpNXOM5SQ16Z9WI62NJbqG2deT3o4aNZtbDcMY6Qaxt/DGxm+ynGvmuo6NaggoOyWdhFtJLbk6vsFrz4D6pFuRIlEX4FmjZ5og65ggTC9c8pF8Ex6TjZ1sVeKdDgfNkz3jz0ftEgq6Q3eSTyjaukwQ7Qv4iI3VzOTFf8hWDFm1GnOcU3KaLYV+HO1alaorAb24wwbEqBf5ihwUedhrjyXZfbF1pi6e9xqhM0sKlegNit0yEDIRsPWwzkP/TSsx7c7kmuos1xBSwrWdbe5GIEgdHPiHtwQmF98nmswY5R26Nt+VkcleWIKBiE1ySl8p3yhx8RsTppBAlRiUzdH7slVcvj30KWuiCPE3uzgZR1xOn+Ltfj95+dInLPk2Du6HrPI9800po2+dB0zIJRjNrxd6aBnVC2y4PniUfwDJyC7ju1yb+EPQ9lsF4Zh1880+STV4DFxIsEyh/Rw9URCkT4VAl1aeBNWTfHnWM51A5enOZyMxXW4jokJAftRuIz8qoaS/UwmCpBjaSuhy5YIZZMdPxFzvNcXydIZ72mWHnUrKBhMz3j0YiiWwvky4ONBxZo4fzg7NwpcGAhKZPn6lASYQ6bjXrIC9wuux0e9xpgHdJO3BFBVcscsjywHItiTF/NqwQbcFE7j06mKE7GE6Gjo033NJX462pSjB0DiI1fEu0SCahdPbqvWRPn0tMOJHIHCOaw4ez2V8l1fzmpH+5t+c7X+azt0msljM0lhFbJKDP6LUIH4YJ3Wrb5UpQ34aQax17AM5cu5R7E84x7USwbgqi3QqfS+x4YJ6apNP200njKgfOl64k0lJIPmBnkSa2k9tRTi4Mo+Vxl57Y2Y+Jgd7pcUa0pyGmvvETxGQrYxMh+K/fT8GDDlN8OGRO9tSY3BZ9sX1NuWrInjVN8rNsX3d3+4vfer3RgBBLZGy9o2R/WBtkz5oqAY/0mdMwTJ/5iNQyR7dYm3CeldF6iwjcR/Q9mFTdoPtlkSrwJpcmtv40QpZtg29hM/xLu5HS80DKapgNs+1kAbPNDV68BU7xlaKCE0jImkSUJk7t97+IsXm7eEdguq43JqtZISO7EK+9qQIVfV8pOrNPPkNq+qgglBGrbhotOVazwA4SfqPc5woGzpnuXKJFQjOYSLfpSbHZ8z59XCM7tm2hFvmwqqhJVyc0q+MIsWEuSPOb34+s/tv0vCr++oQ/qWAjnK83wq92W+DTEXPsJZ+U03gLo5Ux23Xq7yND9zboEJPWwZMOLXxEj9k14cTB7qXaEtk62uYkYcjja8YTC2y7ORBxkUwBq2QufOspVpc2ARyEGKlyQre7LXLtlWAdlAWv7GoJB3L+NYbsZ0z9WaR336bbMyTkVeMRJ0ItC9iVhG4bkvPDEer/a/3Pf/hdmLrCC0o6rtB3Loau6wJM03KEley92QUjQjWr0JxAJUKDmtzfXEZ2jQTHLLMiSknKTBghfOJ/TjaXT/rWBRo4vFILnplVSCTm+6jLELuW6RE6TdCQrYrdRHhutBji9N4YSZXtXaYJy+AyWM9Mg1NkKWakrkbEst3wL2yDZ8oqmNjMRL25CfK1DcRt4c1QXBeV6TddaqASZ0xDOt3PmjVdXJwQxylI8JpGLtQUZBKD3rxAB/1m2mg20sRUNV2pkWI1m9R+HXGkaj1z1iOF/NUZhRskUDKrYgBLth6QigzOKOlaeaLN9Ee6Kz0hZraPjm22JNeZYNl6LhH1GO0xjeyVuuRSOUjOtorTbtXpKuLDtpKLwXaX7Skz5DOEPs6Y8Amxt1Lg6aVovLfJDH+91wpPekxwaI0CcR6TRaDz4oexJvcM0oJrURo/grlxQ1ibdxaL0/Yh3n8VVmWfxMrs4yiM7kNSwDqszjmFdXMuCsLZDx6r1BJ1vD5DVUwAs+IWUue1maqiincs0iJXTFPqlN98/TWpJ55R0IxQUsM+pIYtA7Mwc24XQsnN8Z5Tj7jmS4giwpRWO4LE1utStqpl7ooxe6Mfp1B5Pbp/7zLvkGNSVbu6NsRQR8f+we3bjitP/laKtOwi58HGyRn5wcri5H8yROy0R58I03hZaFu+Gp52G0plflb/I0S6TcF7p4IlA/O4iwRKPicTrKRZOsgJa0F68HpU5Z1H89z7WJ55BHMiO1FbeB0byx5jVc4JEugJdFd+QII+h2UZh7Ai+xjaKp7KbV2OA3Yv0RZNwf/7GB3sTnFt02nSGBzY5/+VNnM6zH0TxF3hWC/nWKNXbpU8K9dNMQPmiowZcxpJkNcIyTki3ICFQxMXQQtsIjb/eIWqy9X4Aa1wyLgqPwKA5htvTUbQkq3iEqT2PhTHPYXUanTtCUQtG8RRsqFn1mnLieXtFrzDW9fcEwXbP8EuUrXr0tWwNlUVb++dia9GDaHjFAY/p2wS0mEsTT+IjJAGlMQMYXDpV1iUuhfzE7ZgXf5FEu41tJQ+RGXqHpQnjaFl3kPUFV8XRC/LOEiCf4JFafuFmDE7Z+3AUa32fHVUEw/g++ynFoUoC+JYOBxwyGga91k5O8OHR8ZaeObWiWaxDctHUOUw3pg0FbFkb2ObORK1n8jjkR+vUEmI022c/GDosRTha/Yhb+QpXOOKpGJh9toDSCLywKyQS0WSO+4ghq5y3vMyo6ARAYtGURqhRCpbR4rMsrZ8KML++pgXot2nCBGyCZkDz6xq5Ed1Iav7BngPzfrCq1iWeZhU7SnUFd1C1ZwLWJC8kwR4E6tyT2F+4ihSCdG1RdexvuAKssOaURQzQAg/i4UpOxHhlSj/lxP2LEj2kXvI1WFmzAlzTtjbhhcjldhuTucVQaaBg7+Uq2YOPSXX5iQyh98T/5XLRR1jy6TcxSu3VsKJZr6JcEmoFGFPnKYfzzK2ceHNxa/xfae4CqR23UHNydtYf+kFPDNWiuriOC7vcfHKq4MHESFmimErd8tGJc5wJLTfRob/NEFGYuddfEquxcNuM9SVGGOkTF1CdIyA9KBasmPb4RhfQfa0DqtzT5Mgd2Bh8i7UFd5ATcFlNM69iwUpu+Q+C35p5iGxt7VFN0QVL6PHjXPviIq+WKclBW/M1hfFcuJBBy8HFHhC/uyhVTpQOAXJhckI/TZMGFA+IJonaEEf/bYjkqVhIfLfnOIWIJEuzDhSy3azi+CeslyCEuwKycn6MayguY0IrhwSAmFDKohV0aKDX6D+4odYf+4jZLVfEDKRsOGqxEejao4jre9tZG9+ISk1dt45fWXoPhvaxBaTux/AZ/4guoo1caJKD7zr28Q7Gu7pq6FuaCv1vyzMltIHgkYmRGwni2MHSIjXUByzSWzt2txzpG63EEKvYSkJcjGpW0bywuTdhOCtgtokIlRzIrqEeG2v1BSfl20pl930FGugKk0Vetpq8Exfhbim8yJUDhVycME7Z51cqFycZuGfKkLlCzR/5xdiXhitena+5NZkwylpMWaV9f54hBqyeAS5Wz7AVFUtccZzOi6j/8lXWLj3BQq69sM5dSWsQvOha+tDP/qC2CbOYiS23yAVfBYRpJo5OJ4/9AiFW+4hMDETuYHTJfDOqtA/wAvpA09g5h2LYFK5fBI5JJcSWE0sdwVi/ZaJjY3yWSTCLk/aTkI8LGw3J3wDCqK6kR3agkyyv1mhjYjwLifBD4gaTg5cR7Z1L0qjHOkCGs/cGGm+iaLQ6ZIuzCIhm2hMQtrGS3IhMiGKrj2OiBVDglx+HFV3Csmdt+GesVr81fAlwxIDdowphXvmWhREd8GZhDpxun74y9g3GbNX7sCMfDpZZC+XnfgtTv0TkNp+BekdV5E18BCmxAjn5hRB29JdtkRYBWXDKiAdIYs3I7luDGErdkhhVxIRqKZsJXIhlMAlpItJFd7eoC8sMq3vkahwI5dQpPe9g5CkbLJVC0SIGaENqCD1mxfRjiXpB+RYm3sWjSW3SaitRKgOIDO0iW4PyetXZNEFFNlFyN2LtXPOkcvTK+yZs0ac4UnymS6uFldpcLF5MPmuyS3nJG/KhI9VqW9+k2iZsFV70HTtC+IK++BGF29c0wXktO2Ti1tJ2xizwpaQ23UWXulVPx6hZg09J2QekR/qkb4S83s3ofzwX2L+wV9JFkNY4twOqCqsYUmCNPWKkkA3q7HZq/Yhp+s4AitH4F/WRydlBfm0qqjJGI9CcZD/dJWGpLM43hpPKOd9qHFEVk7XGIo/ySqZsyRcrW8VmgP/BQNwSKyEU2gx4nyXkbC3YW7soKjf9QVXRe1WzTlPaN6G8sQxVOdfJtT2y4k/W6MNf7spUirKgRB2czic6G87Veyha8oKeGSRyl13RLSLH31nJkjs0tiE5koKjoW+8uAlIXRMkjjJHkjPDfdv+u3EKfvhr7fffjtAn9ggV6uvvfSXOPaPQNmh38iPTthweTy4TerSM3u9xEED5rXBkQQQvmwUGT13kdRwGLNKe0SgLNz2eXr4Ynkqil0tkTBjOiKWjSC5nQV6UWxaAqluK7Jfntl1cExaLnHXmhMXEFzWCruIIlQkKot95JhtUawSvObUi9vDJCnBf6Wo5SzycUvihrCYXKDYmcuxPOuYqOGcsCxyb1TwwYCBVBZy2U0P2fVYTyVh7/wbU7rvScUDC3Bm8UY4xi2TcCAjlFlvDGkiblPAeWAOJwaTNjJyD0ez4gdWD/z/Wt5k33KI1rfceoE5mx8jru6EMFuu3+E63Rm564U0cD4yeNEIynZ+CFdSVUws2MWxJHXMu76ZAb/5+k9Q6mEp9pQjTbwJiffQcNgti/4Huw1uyUukZIQR03XvbbTfvE/IWIsbJAiOCmX4TZNtGezz9hRpIDKFiVUtstvPS3xW2K8cZHeJOXON1uqck5gbMyI75aQuuVNPwpm8Abo0QhluRJS48M02vACaJg5IbruBWQt2Ykmb1niQIa8RkUQATX2ShCTx9srZaw/K77cNnYOVih94M5DrN2927RgewopVq7qeP3/exvWvFQc+woab76Jw7KXkG7lYjH06n/wG+BZuQPXxayjqPw03UmEx5NupKRyh8O8h1+AxDJyC5fUmHpGyLdE+oljqhh6QrxhPaE8beIxZhAIWom14oaBmmrou8npPImpxI/Tt/YlERaGjUAt5K9RhYv0WHDynwCd6OlJJSPbkUnCo0MQjSqr72f3hkGJWeDPZ1+Pkr+5C3ux2+FcMCFnav0JLkg/sM3NkqTRCRYrJOAMTVLlZbCkjkeO+YSt3IqGJyN7SzSJcJnxqCitkkclgv5y3W5r5xGPE/A87sf1g1p2bN49sXboIu1Yuk+P5yCYcr6uBR0EL6q+9ROG2l8jf8kLQxLY2jBiu6YwYFGzsR8uN98UmsTuydXP/EJfKGPs3Ss0TZ3SsYvaNEyG3MNklnuIzGZ+PGIqTz5+VRH4fXyx8QvlwJpJkHTIHxp4R4hvua7SR7E5FgyZq2mMQmDAZHrN4w7I2UoIMEeO7BIUxfWRDL4nrU0b2dDkRJra32Vs/Eq3CDJuzSRxJasxWk9olztS0zdGUPhRvvP5TzK46iBD6XVGERva5Wduk9z8mTVEjO+G4NQGXvvBnsblge2tMrlp0tsoPT6h/+7d/f+h2Vxse9Xfj6sYWNDc1oaygAI35ebjf24maq1+i/u5fS6Y/lQQxk9SPFbFejpWaeMej/vwtpPU8hK7zfJj4N0DZKOz3P9I8dAi8a/3gwYPLU7rvyxXvafYmnvcZSLSGhcn+Lat0PlG8MSm+9RoJdiEcouaJijZynInaLDXEF6rB1GYSlFVfh4XdJPjZTUbg/GokB1ShMKpH1G0REaOK5O2E0mPCguNbLo7XGtFFxdswFscqS6koJyBYlW8goTaMGSG5RBXadgEIXDBIZG8j/cY2RFYdho61NxGpLjElzO7ndB5FLN3yYxaqgVMACldpIGfuzL+e+Ml/+vV0qB+DC8twvX0DuufPQ2tRAXYsX0rPlWNBQhz2r12Fiy1NOLp+Ha61bUB+Xh462tqwfOlSFGZm4vnWEWT0X0De6Ae/vzo5CMHb57UtPZA3cFd2bKtbJEgRuJH9v2zubDp7hxSN24QVQZdO0uTJb0r4Lqn9NiHzsDDpVBI4O/u8843zmezzcuscp/iFIthHd/Nle+TyeGWsJMLDabaTa7UQuWQAPvZpQpQqyIdlV2ZByk7M9iqX+3EkVM5/JnbclbolzijxLrg9y8arIj4fUaBolToq41WgcA4URj+Tfptz8jISbCdpjBzZJ+uZUysRst6nfycV+66py2EVmAVNc1e0H9T/bpHqaGk5p7O0BE829WKosgJX21pwvqkeJ2qrcaaxDmea6nBlYzMeD/ahf0EZQkNCMLp5M7o6O7Fq5Ur89tZVRC9sI0Q9EaSyA84xXctZaQhZvpOOHSIQoxnV0Her+KM/jju56DsVCrngXWXhrlPglrhAmC83wGJ7xa4TF3uxEPhgW8wMmHepaZo4Ijdoughj/mwVLNFWRt25JwipaJdmH1yL613QhIyhp6JGWYuwzeNgPWdcCkvzpJIiyGEKrPXflF4TF+p00JKrLrb27Q59WIcVSJjTt7gVTgmV8J7TQLygDyFLtogfy3Y3hNgvhxWdk5ZI/lXHyvP7Ub0Bjg5YnpqM5qI5uNzajMskxLMkzC1kQ291bsQ+Qut7ZEN3rVqOMXrOz9cXbi4uOFJThd9duYDS0YfkotyTqEsGqcsIUkseGaulO0r+yHjBs4HbAtn/OvEv/8XidrJuybvEDUrpuIE9xDxf9OlLXJUvCr5lNcxCZeTyfXbyOTDBttqF0GEyI1aEF0SuRDD5kLUnL8E1cQnClo6Kup5BQnAlhDEbDyjrlyIxz+waOMdXyuYoDg+mzFRGiNMU6UXBFZBbF2pKW/Z5s6eTPd0r77UOyZ1A4woRrAvd2pLAuZaJ/84RJPadGdlOsWVyYRp4fsft59flZOJBbxc2L1qAmpxsUbmr01PRMa9Y1O7GkiLsZIJEQq1MjMedrnbspvv71qzEywO7kb28D2ldpMJar8rJT2q/IdsVuEwyvZt8NmKu2o7zpQRV39iqa+Lf/n5ZBbcQSz0NLatg2JOd5BPTTe4IBwF4++B4kdd+0QRMnpgcSasAQhyXZ3LI0Z9UvDud3FTyJTm+zO4T92Tg9zKJiWs6h7TeR2IeODEg76ULkFU3uyHvkw0vjyaBOk4B74h7h5DJz3G1RWuBBvnMW4gE7kZS6xXkbfkQcWT7w+n3JZCPyo/5Npy0UjzZ0/yxj8UUWfglS9U+++r28Uu/W6F+sm0LDlWvQWtxATYU56OnbB76y+ejqXAONhTlY0F8LC60NGIPCfEEMd5D1WtRFhcjaH6xcysOrV0utTq8Q43DhdF0UjnFxoF629lFchLDV+2Fpk0WdOxzMTMkdf3Ev/6JZ+h8WIb14si+4SJWpb7k1OtYeeH1ySpwM5uE4kUVIgBBqJCmZ3IrBzFjdvLZ1rKL4V+yET6kGv1Kewgh5cJEmbjxlgjOqjDx4kABk61vCRjnRFfO9SG/WBXD8zXEjrJN5TolDkJw1kZTS1s+I3HjDXkPM17WSmwC+KLiPbQc2eILOnvkhQRfHKNKpF+TF30vVvPvv/++ycRP/m7WTVKxpdGRWJeVgfW52WgjZDKzZbSuSEtBdXYmTtXXiI2919OJg3QBnG9uEJX87lAfng0P0Il6iMCKPvHh+IeyX6lpYo/5W84iqeG4oEHfyZ+IQ8R4kXj0Lmnpw53VFK75RDrapRo+qHIEfvO7pTtZZTzXBfO2/AsScOCtgiwozmNKgTVdBAmEnFllfVIj5JlVReq0WrY+cPcWzgRJwpoLw0g12keVCmoYvex78l4YriviDt27lmjh2GrecsG7ynWk+JurCzlprm1FDJd8Zcko0cXK7hnbd77PkSbedsECZW2SRf+T1fybk6aKGTLzT5GLe+JUf3frbnc7KuKiScUuxcGq1aJyD61bgzWZ6WRjm/AuCe2D0WGw8N/bPIh3B/txqmE9Lm1owp7VK1EWG02IuIucsU8kQc4hQt6AG7RolJCwRnoVcRRJCqBJKBoWKdg0dvp/Ltz8EfTdF8iF4EdC42o9Plqv3Kb370VVFm831MX2Bcrin7IwGCm8j4VRyieSUczoY3XsklgpTJvjy2xn+e82YXPgEzqFGKgBakZ0JWSpbeUhFxCr6eOr1cleKkkE6VKdnpTXcLsfLlTjnXq8F4eD9Xxh8G/iMGFSxy0xMXwBsjpnAfNvYPXOfjqn5bjCY2Z+naDU3S/sf0yc6u9uHSBB1ufnYoRs6igRIVa9pxtr0VdRSu5MA66Ru8MMuIoQe4aef2egF5/u2Iq3B3pwtLaKhN6PzvmlyN/1tdgSboLBBIRVokfaCjnxdrMLSX3dlDgvuyV89SbThcDC4Ndyct18ZhKaLj0UBMRvuAY7/Z9ISx72GYPyVkjajlWb+ID1Z+VEsm/LFxGfTCZntsF5xECJiZJN5YiUR2Y1xm4ZIXeROvKWaODQ+ThJYrPtnuljL+5Pa766bOJ62qOPt4kgnSftwPaci9RWJKoSCZpDmmY8D8ytefjCZAHyRSYXGl08jFYvcmv4dykcA0RTcakLE6iJ0/zdrkhPD7Gne9eswM4Vy8hPXYLFSQkiwAFyY/bQ80fXV2Hz4gViT5sK5mBpShIubmjE3Z4OHCP3h92dvG2fI51UGp9oRmUa2bFoIhSRpDbZhwsnYfCGXZ+CZtmky1c+uxaa5k7y9/zuc8J+83d8jvw9v0TWlpeoy1TFQKmGbG+Max7f9Mt2lclSas/D8YhT5y24pCyDoWuoRHlE+HQh5Q7ego5DNNr2G2DglBFa95hiQYO2XHhhBctJteuigsiRt9UktJFgH3fqSWeYuy28o1wHPPLE1+pNuWD4YmK0MlljVd+qUIPrzDj5LFaz4r+S32pIPitflPzaGLVpaDf5HkpEG9at25UVHCjMdsviSuxfs0pI00myoefIX+X7J+rGfdbLpG7ZjWEX56OxzYLU7SuW4l5vJ94Z7MWN9hZSS7dIuJ/SDz0kZCS194Ekw9mH42q7pTuPQVnXlBz4TrKB6+iE7UNe/z1Rl84Ji5A7NE42solRBhLiFsUqYfdSLdnoxH0La+c6iK1kW+qRUSWo4QvCO6daVC8TKlaLbHNZAGHkK6/frIfqYT3c+lkiqWBNbFpqixvNerIflne5x3pNl1LROM+p6CjUlGTC7sXa9JwG7InoxdSdFgIo5qPmGK42lOF8USR8FJrwzKuXneYeqcvxGu+Sm9uGCLXpSA9YhYhZS1AWP4rs7LlrJk73d7OY6FQmxIm67S0rxRFCIiNyhA5Wy6fJdl4jYbH/epgEvI1Q3FNeKkLdS2yYydIqIlS9pLKryAZnlTfJCeWOYGx7OCK0YOEirFm1Cs31dcjtvCoRJ1ZP7KRzTjK99z6KR58iacNFOWmc5WA0cIUEp9KeLU1Hgq2BbHBSn/66NODgbtyMRr542K6xSmYflNNjvMdFYsik3pkdR1Ufg7FPCuzjlklzjljPaVK+cmqtNmI8pklFYXmkiiQRHLxScJ0Ebqz1hsRtWaNwfjSp7aaECH1IeE/KYtAV4QEnHVXoOgXhtddeh+WsFOl3WKijArvJb4jNdo5fKBdzYiAx7OzjyI5f+Z9HbVdX1//1Q7755hvH2R5uIjRWsV3z56FodrgIif3SkcULCZUrcXDdatwhMvWov0uE307+634SeA8J8k53B1ZnpGNgYTnW0G0FuTq28YvoJFwXVTg0MICOjW1I9gpATGy8RKGuHyhAAp0UsU2kOuOazgqqWTA1Z16i3WA6ApaMQdvaEysTlXE+NwRRlgbQVnoDvhavoylbTQTAQQHfJfskuJGw4ZL0YOC9L3xhmPskCIFi9htWe1Ha4t1s0cPSBBVpX7cqWRklYdOl69mTTgOpNzaduRJ6LqXQsZgNE+0pkhVyS10lFynbSgs/InjmOtKpe6W1PjZZ6EBZzxxKb7yOKa+9Jp3Pes20UV1wVeLDrCk49+pd0IiSuEGpYORaqYrEXX86lXyW1OsGsqVtJYUijOUpiUib5SeIW0r3h8hHPEa2dH/VKnxMvuzphloiUYRmUsHst14h9DIr7ia70WaqjXj16RKZ4r/5lTTDPS4f1VVVCJg+Cc7TJuOgtR4G+wdwfX8uvF30wGWejKQYznrQ7cz8Gjz6TSYat5lhdroSPI3MpQHVlDcn46ek2rzIZTF2DxcXJsp9qrQCMNZ6U7Ir3GGFE9y9hdNxdq2yMNhDRH7Y5/SynCSv5SaXXGN8m1wVDi6wOudq/IN0W5epLqpYYRMJpcmvScdvc79kuCYtgYLsJKvWXfT9+0ho5+0VMhKFO4TPJWTuIS2yXJ/8XBJySfxmpATViKskrhQRQ94ZwDXHLNDlmcSUA6qk7GZ17qn/WuGuIqGtTEvGAXJd2G62zS3GosQEzAkLwfqcLBRGhGNhYjwGKsrAKbea3ExyXaIkNvxy6wjOkZ+6PjdLYsOV+mo4a6dAsY4y9lStwaKkeGSmZ+BZvwkyg3WxwdcVG0noaxQa6OvuRiWpY+fY8t/bRD7iiKnOXrkTXUf1pYHyjDASmoG6IIOJCqtiJiUcA/YntR1JKpVPOJ/sljnj7JX7BHM5Cu9eZyQ356phlt0UPGrTk/oj7gDOKpxbAHDxOHf8bsnVkG4sTsaTYKCnDjNi4D7k57Ig35wyjdC/jFC6HZvNSF3TbzznoBDB8tAEPm5EzESYZyni/VciNWg94vxWiPDyIjqQHlyPytTdiPJZLHncgqheyQ4tSNotwiyK7ZcKRxHIv3WRevWcuPsHq7y4CFFeHthNKpZROLpkIbYsWSShv/kxUegsnYu99Py55nphwCfr1+Ng9WqyqWtxvb1VEHuJ/NebHa14RjZ1jaE6uky1sMFEE9vpMzcU5iOjYIFkTeZkp2Ld2rWI8Q5HSVGxZHgC6CpmhsqEhpPJ7MP6lXbBkQRdZ6yB4qXqMnmCr3ye+sRdPeO8ghG0kF9/S8KPLmSv9O18CU1JUsjmFF2K3hJ1yaHOtJmMrnJDjC3Skd11jkZvwcN8EmwVb0m1oIPRJHrNVEya9Ja0AHjt9TcwSUkdRh4Rkvrj4IaGiSPc09eISeAGz7tJ3fJ34vawB2z0cYoEyvcXpx+UAvJFafsQN3OF7BRYkr5fKiu4AG417+nJOYlV2SdEoFwTNSGGn0x6Ta24Mm3Pv0+o69fjX7yhs7gQH+zfQ6o2SYTXNa8Edbm5yA0JQnHkbIkmnaqrwT1yVViAbEuZFJ0gwR6uWYvDpI7Zrh6rXSeIfTo8AFbj2QZakr57/OCuBCfoX4ld40jMgsolaKyrw0BvD4IrN4u/x6w3bOUeESYXds2m+56Za6VJ8jYrPRnvdYTUGrc3Z0Rwe9YuQnujmS6mqmqPF6/RZ9iS/+tTuEGqDVT0zCSJ7U0kjXeOx3lNxZvTyPVIXgolbUMpheFAvLKuiSCegwbfVjXwwRmm1954g4T8urDxHFNjGXPC34URetTOQKZTDVroiuplG7oyh0tijgk6/Z2zpZKC87Q5s9ukSpHrnzghz0hmQXNFY2XKAZFLRkgjXQT7/31C/d/X3Xv3jnFKbeLhTxaVl//jqrQUCQ3GeHliSVIiEZ1UdJSWSECfSdEDclVYoOdb6vHhhx9O4vexzWQBPxzoxVlSwQ/6e3CYBHx4/Tr5DGbL/DpVM3disZ0SLnOKnS8bdrkshdNcM4mZSo3Sqj2Evk1EKlokOMFbGLdYaOPChCC3WuoJIi7RyePHrP643flJOrlj9Ld9ZhqId/OAmoWH1ALzoCQO0PN4ExUiMK/T/7YJzZOmzyGEbi5DXbD5IJrmWREbTkDshiuIJhIU23oNM8v64Uffr8TUCP1mOiLMb8eKMUr76T6TINYcvfR3vtjO0/fiYvJQz3kI95yP7PANyJ3djnlkV3lPD6vgqrxzkrflXQPzyK7WFV0fR7X/Cnkvn6v/0FpfOOff9OYVy5b+vpRx7549v0318xVSxAH+iad/MkiMeD+p4U3LlmBlcdFvtw4N/tbX18N6876j1hMvkTW2eXMQ75mx8EtFSUkJNm5s++1PiPobc9u3mDJ4Z1eLTbQOyoa2uSv4b9bhZJvSVERogg46vrVdfPBjZp47ibCwrWUks33j49tBfvw8v59VN+8tHaHn+SJhlPFn7iMB8YXBvfK3WeniIKnSEXrMr2c2y8Lk9+ym/7Gd/s6fwcMBD9HrjtF7TtKFxZ9zmB7zd6pM2UfoJM1HBGhR6h6pQeaqxfkJo6KKK+lvXHM8cVr+vNY8Z1t06yvBPsBFTmQfoWEfj+zik0jHMTqJ/HiYTjgjiSM1A3Q7So/30vNHbQxwgoR8mo6TdPB9bqzM4zf5s1jgQyS87YTwg/T88YnX8XFq4jhDQuP/x3/fQa9j4TI6+fvwxdJrNv4/eaYcv/4ofac9R/YYju7p/+djtO0PH08cEz/zz3fVG2thraGG2NA2OqG1RhrymAlTDd1vJoF20AnuNidVSAe7F53/29FBRxcdG0w1iXhpYiURuTI9NZTqqWIOuSCZ2spyO1dPBQuIua+gz11OB98uIsZdTq/lo1hXlRi9KgrotQV0W0KP+UjVUkachhLm/Sl6EL799ts3J+7+q+ubb/523cTdH9UKCAiYXFNTM3nr1q2Tr1y5MhnAvzgmXvpqvVqv1qv1ar1ar9ar9Wr9V67z67Uln3p8rY6UhU48/Wr92BbX9XIu9UKdLobq0kWQT7oNsG/pn8At+TEvq8jRH/QJ6S6cJpuHua37laN/2HOBmzRzTdLEwz/vZeDfA+7ebTprA/Qc8n9wJ+X5Bx+f4eQ5T6i61/LPo7J5HV6hKk2wuIzlCvDGxNN/nuuLTz8cdMq5L31+3Qt58vH4JItDBw/ennjJ977OVKnhnc7x5pEfEzInnv7J8VobaaX+TpcBPhr8EQ60/a9eHkU8nO8cXOc8Ao8B4wJs28TjsJy9BYZe/wX1Nn9k1S9ZjExNZWRpKckUYp6U6Db9D3vnJlmZIkZ9OsJVpyJMbaoIjguxuTUdT6rgfaZc4skNLbnb9sTb/jzXyJY9l9znvE2IfErHM3gUvYBZ2JD0yucW69x5e+vOo3+yk7RcTxXtplqSNeF4L+dWRy3/kKFy1qTVRAtNxloo1VWVXkuMUu6wwkSI1et5UsFH6lz+PIQJ4Kd8TDz8/QpZ/AliVn0C56wb4GF8PLONB95yj3yXvMeCVJv4w5gzb82f7ETtJGFxeoszIpxV4cQ0p9o4OL/SQF0S6CN0sEA57bXfhgfW8xSNcWFynweuD750fOy/vzAfHh+aauC5VPrfG/vVQ9+1AjzTTdepRCZYRK/+DI5xWwiV70tPfJ+C27BPOT8+/CDlnAwYMvBaIZ25Jz7yv3R9+NvfxnKmZRsJ8Ly9IYY5RUYC5rTZSRIe50sP2RqIEFnw/Ld+c22Uq6lKj30ehc1IvffovdqJj/zvu5699+HXPMON7aBFcDcUrqVQ0nHBNE0HmYHKrdVVjUPgkHQClvTYKe0S3FP3gGeO6zoUke3cKvbT1L8Zygo/XDi8TWPio//LVoWOKpYTCsdIgJzoXqCnhtUKDWwnlcvCLCP12m3CiWpdNBtrykjpXlO6AAixR6UxswH+8m/+oX7i4/7VVb+w4utmzck/bvRa+sQhcMEw2srmyzQnx6zbcCDkcdMMHs43XdMemjbpMAlql6bLeoRcp6xbgkyXvCewjBiFZdR2EaieWyUsyKaaBXXDKnJMhN0/euQPkr53n3zu/2LMHv3zNNCarwl/D/t/U1LYd+obSCSyM0dzOubqqiBBYzpKtZWRrD6NiJIK8rRVkEO3Z3KCcCU/DLeKZqOY86A6ajJP5tqdx438OYt1lbGZkNumr4z9E/b3m2++cV5noo99tgpR51//8td7+fkf3UopmGfHtT/+c9uRm5BL6vSluB48ltox46oI1SXnIayjdsEn/7zMmTH2rYZ5+Ah4jAkP5+OxXjw1iseSOGXfowviFlyyb8EycgcUXquljlZXQ/lnE//yJwdXaOLBjhkYXaAt2/+4Bd39jXpoyVGXKRMTL/sX6/ajBwuK9vwM0TVHoG3hLhuGeX9MStcdaYJsHV4gO+jWBTjhZHYQNoa5IYied05cDD+6YLn/32QNQ0mWc/0Q1y9xycnbGdGYTxfIRrK7zUSkdpGq9lWegjrDH2nbc24Tx42czEkwLJzxiYpXZGqiM4/4yr4DJ3rsX3Ieht6rYUpI5WF7jhk34FbM46m3wCRwo9heJks8pTFx9Q0Z3mc3qwofDhoiwvWfXYtja3Tx9xdnyAgQbrb8QR+P9yJiU6iBRTF/vMvXEVcLpPTcR1zzeajomsrW/njeDDzwRLZR8JYF3s96JCMAJ7KCcDY3BGHLxmDsFio7s11IsP5lvVK6yeUth231SSVrIUt9KqJVp2NVL6H2oL7UEMfrKcFfZSqCZ6X8OIVqYOcjk5540rAHj79MuyiDg5i9uuQ+IsFeh3vBc7GlLCi2lSZ+TaSCt8vhkvuOjPvSsc8jtd0MTYsosa91BTYydZir3nkXGv+vd3tMsGOxjhRM8+TD5z08vlIXjYTQEOd/fR5LgbsT9jmbo2D/b6BwCYY7XYA8Qour83l7I+8IT+q4KeWZt4sj0BLqiuG4GQiqHIKpVzRUDSylqt8jcx2qjMfLWJhMPU+LEBK1blAHS9u10HFIH0279USwXCTWTQIndawz8TV+PMs6uIns5hlySW7DOno3bGL2EAKvyZhMnhkuU/7pMc+ZYbfF0HsVXOY8hTPZUIuILUKcdByLZWIFT130TumEeXCnDLnj/SbsyHOVe1uhFvAwSLIbG/I08MEmYxn4w9XuPAShMFQZF49vk0EHJsYWCFq6HXOK52OMiM4mO2Mkd9yAvqO/bN+3IxXL/Yt48y/X/nJ554msQNQEOuF8Xgg2xXjBJ7ECk5XUZeeZ2cxERFXth4aZCwJIpYaoTkUs2eQqIlZ5S9Sxqo8usp26KFiljqI16shXU8FSImEs+InT9ONZHiWfkK28B4/il6Ri75LN3C5q1y7xGDxKPpIBtvakZs1D+kjFEsvNvIIZ87+C+5xHcCV7ybZ0qL9fJi/yPFQbnqyYc0c6dfLkJx7Yw+1Sn4964+MRK+wlAfK2fR5jya3KecgA70XJ9J+Ojw8Hy8xwl9TlUknPG5C57xF3Mknrpu8Wmiut6tySFkv/PinqXrET5zL9EFpYh1BXF1wrDIex7k9xYU4otiT4INPJDD5FbdI3wiunDulayuK3bidhbSQUdh0xQPWQDmpHddF7klTyRQXmEaGqM9TEBQdDXHL4kUWUJmn5kG3sgIpRMIzIB2WWy2Om+XBIPkNCfSlC5eiQ97xPSf0+hUvWdVK190gdX0N2Wjz8I+aRYNfDrfBDIkfElEltn6nWxrXG8TlodzbooiSc93CqiRAZpWOVmrKVnmemsWq20HtTKuJr6TVeuevx5uRpMqub+w3N2TiK8pP/BFe6b+A4S1qQ84403tLw+ptvoS/aG2PxXhiK80YzqdyLJMxREubJNmdsoIupxM1CNlKltF2RktCVCjW0EREqI0KUWUEX3gARtAsKdB7WR+2YrlQBNhlpSg0vC93ExA5a31c/o3/PMgneBOOADWjf2FjlkHpeUOk17wvYJZ+X8dMyXprUsTw/92N4FD6VAbfe87+g130s04wXjnwCn9KPYB7QAvOgLkL4DpgaeUo3ThYqx0zZseeuX6xOeXIhx1bPrh+fL7p7iaakr3gnGaOX01yJbTfhRkIznREPA+cgaFm6I3rZMFLW9WOauh4s/FOIEL0LXbL/PMfFw2IKkmZMw7pU3mKoKtEhJkeVMcoIcpyMwWh63fpj0HMMIORpSB0uq9NcLSWsJbTWk++aFqyMRoUmCVtdhJlNbhFHnjQUltK+h7uibRreMzpx6n54yznnETQsk0hYx2U8hpZVothNA/clsIviqYndIlTrmL1kH7eRoMZgG7cPjimn4DbnHTgkHROELh19ITPHedK/8cwGWMcdoJOqIhOVcgKUsDJJVXZX8/hJnsPGw+G52cXjLn18OqTAow59EqSWDApaGq+CQLu3pDcfb5/gXWqzygdkawXveVl96ByUNA2la0mo82TxZ++16srYTR75tXeZDrZVahPx4lFdGtIVe2ORDuZHKENp8uvSVYwbfazTm06uijbZUDXMIzTuIXellNRsALHbCj01XHVQYAcJ03nKG1DQBcXTEnlj8tEjh3+4KLVPPgldp1JyQ06QbdxMhCFC1Ka2TQax150SNHDLfywuDI+7jFh4m3zQIVGnHMu1Ch+ECzFgm7BGGQpkl3BUJhJzKJCH2bEa5WnE2xbxtj9NspOk+sKV5SSvTVET9PJUQ26d+vmwAi/6DHC/TYHwxdtElcY1XUTIsu3SHsd0Rpy0ucnr3A/v5FLZYviLnba40frtdGIzXKgzwNXG8Wn/l+v1cWytrgyYz5lFfmXueMub2mxdvP7GW9KdbGZePWI0puOo7fi2ili1aQhXmy77RjeTqt1vbwSLmcmy2Zd7MJh4x8B16ls/XIHqOZeRAAgJJFDX/Kcw8FhKhGYf+ZNHkNn4JXRdyoj17oeOQ74QIh6kJ2iOPwx3UsXmIb3Qd1sgQQR1k9lEip6TUI9LjLeWEFlKwmN/k9UfdyhZEKWCBdEq2LdcC2MLtXBmnS7qszSQQKqSH/N+UPZJ3bOqkNx+E7F1J6Qzta3+T1EWbwQ1TV3Ee07F0Soj/I+TPvj1Lkvcb+fJxAqcJoJ1lo6vRk3korjWZCBT/jmxzZ07D2zyxeokFWTPmg5rg7dgqf+mNKfqDXdCkvo0ifvGkDAtp7yF7dYGaDHVhm9+nRCwowcPYlNfH9I7LkFjKn1XSz3st9bHIF0EtFQmTuf3u7755rfGjmmX4Jx9R8ZJ6zoWEUKj4ESui038UQQvfILYxSdFeB6F72FmwWlSs49h6Fsratkx/TLZ1rPgz2BkOhMR0jCPFYEbe1fhQq0euoo0ZBYLT9J/2qPATlKDLLSqVGU05GuL+v1is6Fs2D1Kz3Mf3IYsNRi5hcOXEMQqljuS1NbUys7x7ZUaokovN5nLMPjPNvMgeBNyf0xxt80Ip6r1Se3y0FojtOZr4DQ95k4pXaUcmFdgTjDZy1Q1mejE6ph72x8nV+dAmp90LuMOLjyaq3LXcZT275HOLBy0KCwsRkpiIrK6r0qzkEX6dLHqq8F40pvspypPnNLvd9XUzDXSJd/RgoTJDJcFZx29E1aR24jonINDxnUS9JAMiHcg1exNRMnIeyWp4Kdib1mg7gXPYEdodiK1y2E/u6TjkkZbmWpE/qUuPiRbySToauN4mQd3JmHEDMxTx/v9hri3UUF2lBz4Yg0iRlqyiXewVA2BlcOyn5PbzXDwYHmCMrJSk7A6WRXn1xvgL3Za4WqTEb4aM8cvd5jjerMhvhw1xYGVuqR+x5H60SD9fasRrjUr8KxbD50FauJCdRRoyNRhbvrIQ+m5XyDvGGdBcg+kksHTmNuzW/xcmURcvgmqCitpABJa0QPLwAxkD1yAb/Y62JnYMkLVJk7p97+cc+4K6twLn8OGiI9r3ttQM4sm4e5H7MK9MJ1VD/f8dyXQbhWxFXaESPu0K4TANfQj/aW/Lof7bOL2S2TI0H2hxH+XxCujJU8dT4n08DxuVrc8QWnebBXc6rPG372fhONrdPHpsBG+2GKMl3Tyb273EaHO8AyTGCx3/OKgQXb/HUS6TcLDVh2ZVXpmvRGe97MgLfDegKlM9r9Ur8CDdiZE9HcSZk+JFj4dMcZjQmWi5yT85mKQBDLYHXq/X4EnnfpSLMazTJmE0akgm30AQYu3wtQzFFYBaTIwgfsBJm28Im0DIqoPI7H+hGwqLug/I02reHAt2/nxs/kDWDysXcM6RfxPFipHfDSsUkVAPCbaIqxf8qI8OM+WBMVhQU6fcYjQNv6QsN+pWk4S/uM4r33SabKnWzG6UFOufJ5txl0yeWRzZ6E6atLU8PRsOL7cY0vqUY9OqhGe9RmSO0Pqcqs/qVFDckGOS+cTDqaHLx2kE3tdBP0Pz9Oxa7ni91P9W/K08JwE+qzPGLdbjXCDkDhcpiWkaH2mOhEuYr0DdrhIqpmH0frbTsZ5MgPPexXynUbKNaRvEifAucXcEbrgholAvfXGG4JU7nDGrFbU8MA7wrpz+u9J57T4VT0yEpPns/G8GKugrB+GUJnZ6ruWQeG1lAjNUwkgmAa0S62QZfgIMdstIjgWGKOXhepe+ILQeFbuW8cegn9aLQxcy2FP5Mom7jCp6WFxS/rnakotz3CZpnTJZIbLz7XkqODF7SR6DdlAEuTpdXrY2ektbd5aCEXVJ8iW1ZHtDi8kJtok2ZhfvCzB7/bZ4n6HGW5sMCGEmuHIWoVM9L/coMCVRvJvCZncsvwm2dCbzcR2GwzQkKmKr08FYH26uiS3uf8gdxpj/5ibJcuctZXamBeuhApj3iOqQ88ZSG+mKHKTuPEk70pnxh22fDvCV+2UIL9XTo0kAxzjKuRvU3Rtvz+BRgRYyzgr3lrulHFNMiccgJe8JgnYKeOKCNat8Jn4oK45DySdZhO7H85kVzkEaJd0kuzne/DJ2oLSzrsiYIXnSqkpMjWbhU8GFdKR5NOh8Sn5rHZZBTbmahCb1SbbakjqUw+b5mthiFG1LxBjCzRliB2fIHPfxPHmG/aT8dkHJfjNLhv8Zo8NfrXLWuaB/4rYLdvQL0bN8dGQKbFZU0KfgQiU7TKn5g62OmHPGkuZDBXvNQ13W5kw6YstZ2LGHVXO1uiRnzwdpbOVpX1duqYybPQniUCDeIpj0QZJBnB/Irbn3N+Iez7wdH/u4BJCQubn1Q1tvj+BjmyYjaUZB7Eo7SAJcTPsE49IcMA0YAO5MOeEsXKIzyXnPt2+L0i0TTwhMV6Pog/p9SfEL7VLOIbIpQ9hEjwoLNk28Riccx6SU6+B3hImHvp42KYndovznl9sNsEFsnVXiLR8MmyCr8m9eI/Y6DkSbJDdW4j1mEpuhbJkUljNuSQtxUliqfdv5eDZgCXe7jYn9JkQ6TEiRBqKmt29TA/vbzIhoZqI78kuEKtaJkRnycf9Yp87yiN5ZoxCVCo3qeKq+f0rCM35WjJffC0RJR5hzcNzHY0nSXTKPWMtlu4+jZSOO9Llmjuacbs8boPHvYq44SNneVjdBi/ZIqNKDDyjvx+hxs+egxgfHguyRhDF0/fZ5XBIOQ3P4peEQDqZWdeIBG2R4AGP/bBPvSTuDDNZTqs5pF0m1LL9zYC+S6lM9ben57iEhed/rk9Xk2DB6XXaeKdDT3oIfUxqmG0pl1H+gtgnj5q+Q6qP/cWFMUpSYhmwYDtCCBlzx+6Tvzkdf/frBXjca4Hf7rUVhP56l5XYza+3WuBnpG4fdRrh/AYHiTBtX6SDhbEq+HIL2de5hjg+OFMmSXCAY8di9ns1sZqExwIsDFUSxLbT3+626OOddj2cWKMD1alvSK9BbnPHfZaWHHxOLPuwtKz7tkUsd3lJH3gsgv62u2joil3SkXTiFH/3i0d6xPgGEnvdIcKxjt4lmRIHEpwJ2dCZC34J25gdglBj/xapQnDKvA33ko/p9VdgGtwDu/Rr0HNfAfPQAThm3JTnOcn9vEcfc8OU6arXJvKhj74SdVG/79HzH5FQj6zWFrLEdpXtGM/oHiE7y0F8bpMTue6gZE/uHgvHB3dSBZl32s1wdK0hrjQZ4z2yn0/7TCUVd2fECQ87TdBdpI5isoNL4lTQP0+LSJAeLnY7iO0cLNPF8iQ1EuJ0mSpxkxDKzZJfkll4SGr3DqlhzsdeqtOBHxEnzshwUyput+5b0k6C5E7cz4gUjU9yZKLEQxR4DhyrYu6vxHNN/YpapU+TgaHxdy9YDiLM7XqJ9PovETb3GKFsPswC28kf7RK3wy6F/FByUbga3j71ogiaEcj3bcl+WswelaZUAXl74VH8Ef3tEr3vEOxmbxFB8RQmDuPdataTGWaHV4wHFNjPZFeGWSszTY7jnqzSRhFdAA/IteGZKtwtkycM/9UvygiFZDt32+AZuSlXSZj32k1wmdTtr3eZ4xzZzDOkkteSb9o/V0MC+yfJ9/3qeZ6w1zstumjI0ZQw4yYSJJdv8uu48Ppj+r98fEAuzKfDCplbyhqlLEJF2DX3OOJpUdLKnJCZRj4qDwXKmBDut2jlEhjuxM2MeKqaDow9y8WNe13tOxaqsX+DuCj2iUdhH79HGKy+eyWp1TtQMw6Goe96CfXpOpbAOe08HIj0uBG7ZXVrm3BCisFSiEAYzqiCW9FLzCy+B9es6yiLN8fOJZoy+Z7tKJ/E3rnqYqPYnrL/x31tVyerECkar5fl0Vc9xWqk/tSkF1HI4i0SUfrLl3n4dIuVqNs75Kr8aqcl3h8wEzJ0o9kQH2z1xPkGCxlc+7DDUKof7veYky0dz70eJA3Bn88zUD8eNJSL6DCRrg8GFJLNYXLEKT3usctBhkMrdVAZqyrDBFio3HmMO4nyLfcNjp3oRMbtzbkBJAc8vh0fzepZWccYhj51kvyPS/oeSldYgOxH2pD9kxJMRic9to3eAo/07UR83ickjsB0Vhv5o8NwSL9CbJbYLdlVzom6xDaL7eT3OqZfhUVovyBhNQ+uIxRycdhnw+SaDBtKM8Ymsq3caZpVLjcn5ltuvnisSiHDX83NbDF50iQRAIf3HnWZ468P2OLLrZa4Scz2N7utyEUxFGa7t9ENjzqMcKuFXJQWBfmU2kR2DMQF+mino/SiZ9b8qM0AP7sejytkwxfFKouKZyRe4s1La7TlwmLNcZW0CmdtOGFAp0bUKveiD6wckqAC92Li3vWMTBmRQqSIb9lf5qlSPJuG28QqaRnC2Nz6+7GljFAO+Wnb50HLJlOCB1wkzaOxAovIRSF1y/NbvOa+hHfp54TmkyTAfXBMuyq2UtthDpGgo3CZ8y5c8p8Sum9hiHzGZJ9pQj642eLmivHB6RynZf+P1SJHe74YMZQhANwbfs9SHQnIR9ccQv1mG2RUqMt7b3Zb4pMRC/ztfmvcbTPBvTYjrE3XQIzHFMncXCY/82y3kxSafb3VRNjtqXW6ZI81UE/vZ1fpQ0Lj7hXEiIl8cc0Sq2K2l3tI4A9IY9RnqwqS77TqSS/BNSRQjhixLeRu3dyjkCNB3O6V+/cKakm9snDZfnIGhtvOsWCZJLmlLMOu/2Nrxne6Dh87S67LVpiF9JMKHobxrCZC5WYSWJf4pdr2c+DA8dmEI+P2kxgx+6Fe+TdgHtwB45nrYRW9A3bkytimnMcROjlcuccqlolHQ5Y6lieoSmnJSLmWBBaY9fLgdlbHo4Siqy1GuN9uhDXH7iF/vir8IqeTMAzwfMhKBPmoywSXyG7u2eQvg3fKo5Rl6E7fPE1sqjCEneFbxJQVxJINsG+dPVJ8p9GFooNP7mUK4dlIKp4zP5wAuFyvJ/4nbyHkVqy8K41btnIg5Ard7yPz4GDwGiIJdTx1SUnLCMYeEYhvvSJ5WR4wwIVoPLFRxpeQPeW6JlbB8ST0mSTgdetqvj+B/u/ryNETUDYKh5ppNJTVFfjJa1OlyJoD8iwwq8jtZCPWwWRWC4wDe0ngY1IFyMF7Vt1G+jPEJWH0sE3iTtMcdOepS2wv2QfkqMxgqab0sWVb2pynLieUk9tMLkLsXxfUXtwThcOrOQJkRGTJGL/cboE1WVpYl6aGxTHTcbpad3wM5XJNDJeqYnCuMjoKyd+l57hTKHfP5hGVzKB55qgk10mI/J0Yoc979YV5swrm4T38PKOUBwqxPQ9SmYrXSPUq65hIK1bOw8YQWYsk4cU2XSAmfkgEy/4pEyNW0ayGQ5duQ3h8xg9DoP+vNbptH96cZgRlXXdSvfslWmQa1Ek+7H0S+CnsXqqGpfGEngUaIiAejMNBeVZt0R5TZToEM+CfjRqSfdUm4esIQudHTEdegLKcLH+7yfjHs8743R5rPO42FRX9ctAUlzrskRc0XS6IqixLOIQUwjYoD4VNHQgo6YJvdj080tbAJ68J+QpDLDE2wsZCHTztMQDva+G25Wl+0xHnNY0QPB0ZpDHSZk5HpNsUUuFTkeQ9DaHOU0gFq6HGQEP6/7GLwwNneTJwavddEZr3nEZkd52WCchpA+8IGfLI4pkzjeK7hq7YAS3HgB+HQP/PpWHgDM+c83DMvEE+6CUUBk9HKp2k2kx1rCcbxiefI0RfjhiIimQ/j4WSOGOqzCfjLtQ3e6xwjVwG2/BSpG96ig25avjH92Lx6WYL/IJQyWjlE82kKjNghvR7L4ndJJP3o30X0eNjMqYyM7QZ+fTcmtwzWJl1XNqdcivUNXlnsTDenxCtQ0RIR8gSfy8WMg+X5RJTLiPl++wHM8r3L9PCkgQV6Fh6CgrZJ+WaJbvZRTIC2iGyCP6l4/FdztUGiQ09irytL5HceRfqRt9jXPc/u/zm3ZV6XbOQnt//iLj6U0iq3oPJ09UQuHgMKxOUJdvBMV1uWMHztDngfo9UXH2eFp52G0gveS74utagja55urjVaoy/2mOF0UYXIS2Js1YjfuZyEdbqnNPS/ZKFymMp2yqeynNVeeexvvAKNpY9kUbFC1N3o2nuPdQX35ILgSNRzGpPyLB2bUm68xYMVsFMoJg4cUbIRPtNmTnKUy04aMCjP2bN65RUGg9L4ClMHJhP7X4gQxQilg0iYt0RRNaekJmpU1S1ZfrUxOn4cS0uPXHNewJT33EiYDojBlqWHjLFIbnngYzP4mbE7IRHN15Elt8kmVfGUaRnZMe44o9tHcdHuaj6+VY7YqOqEjRYPZdY7pCh2KVlmYcxP36zNB3ODG7AquxTGFjyOWL9lmExCa8ydQ9ayx6juuAiCXmHTODfWP5EWomXJmxGbdF1bJj/tmy/Zx/5ImkLVvfsRrHdZNv/uJNZtw5m2ZEKJkHy9IjE1kuSF+XQn4VfkgydtwkvkpEkzvELhPWy28LIjSX3ZrqmAaaq6sAq5faPU6DnL1z8ZLpJIhxm5WDO9s8RsaQHdtFz6Qfvkkx/dO0pUUMcTuMjufOeVO9xh+oQVx6/PB4E4AHogW5awBkrITHD5eP2j90A7kcbPaceseTE+6fVYN2cC4TKZ2gk9HGbcG5EXBDdQ0i8KZ2neRJ/RdI21BXdxPKsI0gNqpUW4jydn7tPv+hXSKX+XlKtA3M1pOSFNce7pNb5f+cHKYvrwlV+PIyWpyXyVGQOxrMfGsfB+jX7ZL8Ms+Ho9cekPJR/l0vSYqlIZP/Vambsj0eoPT09v3L18P6biYcykmPx8d+gqHcvau98gwSi8TznjENnjFbnhEo5ITzCg0/QrPI+OWkcFlRTUUEmqbNgxyn4+EY0dqw2FraqY+VBhGQUzkR+yklAamSbWMWywBh58+O3SLvwTUu/xorMY4Le5tIHdP+oqFhWtytIgGvzztHjEzKxISOkHqWEdPaFWfVzgoCFy+SNtcbGfA0pPWUXJadzfBxncOWwCItdFEZk8OIR+X1ca8RTohLbb8rcVL+SjcR4b0DLzJled1Yu4LSUxIKJc/TDXbMjoxGzahSFgzdh6hMvwoytPYqS7n2oufhLLDzwFWwC0xFEvhqHzjg2y8N6uCaHxz2yiuKT4Ri3QAbuMDrTSPge5pPp5GoSI56G+BhfyV54pK2CP72PhcjdpEU4OSycM9L+eyUhj0ducCP/SkKy2NGCq2RLrxJRapLpDLWF1zEvfhgpgeuRRLY4xL0AHcUuSJ4xTbZqsPvChWzPyJZfIYJWSX40F1UHVfQhmzQJ+5gs2NqT7K4clt8RWLGJWO143RM/x+OpZxAD5qkYvCuO57fxFOGGpoayidP2w122UeUIoi/rlbVOEr653TdQsf0RNlx5iOzeuzKzZYWeCv3YUxJB4Wo6Dp9x7JMD3tF1p0Rt5W//DEn1R5BVtxWzPBTEhEnVlmlKQZkvsUuv7BpMVdaUsBqzyGVpB4nJdslU/TmRRFJIYIvSyNkPrCZWu0LQOjduELmzN6KA7vs5ZQtxivJZJMjMp/cURvfKfW72zzXDvjaTJQTJ6TcODab4TEWE61S5ANkmKpyC5HtzHNfYK0bmefOWRE5ya5o6EVF6Ib4ol6DwgF2rWekoSx9AanCtjBaZOGU/7FU49AD+8zpkaABn7OdueYwjfwOkd92UvZqz5vfhiKe12BVON7FQeQjOjNw6qYC3nJUqCA1etg2ZAw/RVqAuDJS3F3LwobXcTuKk7MDz5OHw1Xswu6wBeSFqso81zHMeimMGBLWFJDAmRKxS2WUpTyYClXFEBMeC5guA3RomRqySeWg7q2+e9LB/hQFa8tRkohNHkTj4wHFkdr04ac3fQcfaS+wmz2hzIo2i7zALARX9CCuthoGjn5AlHjZr5B4hv5XHZfZUfiJE7fz58//X7f8/lDU9i4TAQwFiGuhEbX2M/sfvIW/TI2F+jEQnUjnqxg5C9a0Ds6Bl7kInYZOooblbb0HD1AHxG65C12aGECZGBAfy2Vdl28ax0m9jo7yB14ougIvEQhdGK2NmfK7YsYYzl7Bo9w3oOfrDNWstbCKKkBvVIZP2l2YeEhXLJ1VsJ7k0pQkjqCbVPC9uGIvS92FVzkkpw+Hw45J4FQmE8ID2Q3RwqSiPxuKh7pzz5AF4zNT9SruFzYbShcgjSFzIXHAZSmT1cdFGrHYtCaF8+yYx3Ynz9cNfnDJiO+ieVImtn3yFOZvfReHWD4UgsCCCFm2R8cec9J2RV4eFe17CzDcJBWMfYuT9T6QiwCogQ1SvlkModudHom22O1aRj3iJBOdf1kfv7ZdSTq6+m0EMl1Vc7GwPmYwYW3ccrvFzoWlsA10ze8xZriaVEarab8DEM1KQOz9hCzHefTLOKjWoBmsJvQlkP3miQ0FUD6ncceZ7jVj2vuXa2FGpKRcVb684VaUL+6i5pHYPiUp1S18rv4sFLBOJc9bLmMxvsy3rDp+Q8hRmwhzPtQrMkI3C+/f8OwfxfF9LWU1DhqWvPfMcB/76G2R03xEKH0OC5gyFR9pK6Fi4I4BIEecWC3quIXzJiNgl3v7HwuGK+AiyTUt3HsW8AB3kOZuBtxxylIZVHCeTWX2zSkum/2UdmDlOptYehL5TMNwIHap6Zoh0myZbEaOcp0gUqCRMCcae0UgnoXomZks0Z1nGITnYhfl2ChKzX66r4oQ7R4s4UsR7cM6u05Fq/+laRoJGJkScFpNB7xyAL1RBzYi2aA+f4o1ov/upJMDZz2bUsiZiUrTPShdV2lN/uAJdvHhxV3tTo3xBY0IB/6DVJx4gZ9M7SO28ITSeTzifQO/MKvgUtSN+9SD96DbZYMuBdw2rTFiEjUDdPA4RdPXzrmt2D9hWWrn5oChUiQSqLvbq2wHqjJDkztuw9E9FCNvc2u5x1bdoM9qKNUWIzr5TEJ2jjOxKVQn0J/hPl5BfSMAiYdrMjmP9losfymSIbW20zxLE+CzGkZVqknXhTAuXzuxarInlRJDsDSbTxUlulkxkOi18QOESIkJlwpbRfUvKTJmscYw3goTJI6E57cYV970mmvCY+pMfnkAzAvwxtmwxdq1cJtOAiyPC8WSwD1VHrqLh5qcoP/KXoprY1jGDZRXLYTED5zB03n4Ij6wq6HvVwCRgA6xidtFtq1QTKpkmkQ1NEBLBQXneGnhwuRb6S1THBTlMV/3Au8Iw2YY5xpTB0DkIywjR7hlrRLicoA52mIzgxPHOKd4hU9ExRw0vD3hgRtJaEtxpmXQ0P3Gr+KB5ke0ScWK1yyefC73GypWEEF0g281bHTmwsIuOzhJ9NOWoysRhtqN+87rEXoYTT8gcfk4aZiu5NB9CmbQEC5tDl4mt1+jCviwjwYZJoC17f2BdVFbkFMho59td7ciOmI3Nw8MyZf9WVxuW5+ajct/bSCSbwQj6NvxlRaoxbsVGNF59X36omoGX1OxyJ7IdYyM5/LlhiaUNei7lUoBm5Bkr2/qye29KBd6eJerCGlmN8S27BN/abPb9TMl1CCTHnoMSWdkaQmQWb9SCR+A02LlOEbXt7z4Viwd2iAuzhNRqSeygBBo4eM/qNnt2q8Rl+cI5tEwVfcRs2X5zxIorLsojpqOi3hArunSl2I395W93irN/6hA5FzMIpRxJ4mAJozRq+Ra5+GJIsF451VjWro6qoe+QGIW4uODA2lU411SH4coKbF1aiS2LF2LnqmUyXf9A1RpsX75ExjnztOCQoCD09fTAb+ZMlERF4ONtm7H69AsktV6SOCxPlOecoXVwLjTN3ZDeckrU6ZzC+afVjIP+1R9mEbUdFrOH6OrvRNGuz2TnGafXWMWx78q2lG0yn3geSMtjm1O6HxL56JJp+erm7kgmv5FLSOozece2LrqX25C9TUPjhSviqoR6lorbEuoxV+Z7snCTyZ3h78b7ZjjBbaD+hgTrZWd58/ik/d2LdDArZjrqs9SEB3D1Hxdfe5PpcE1dDlV9C7gmLZNi8Fll/TKF0ZOEzRuUjdxCEZuvgbS5/9zO9U++eNLgg75u9JWXYnBhOTaTMHl2d1lsNA6tW4MtJGAews4D2Hn0Mwt00cKFaN+4Easz0/HuUD9q7/wD4hrOiD1lm8dC5TlnPHSVt+H5ka9qET4CA9/Wf/WH8f4Z3g/Dro5nxmqpzuP2bYyGcWL0TIgR90Vg9ciVd7xDjFHBE/vZL9S1nyUbet/ptURTtBqcEypgE5gMbQs3RBGyOXzIQ99ztn5EGuO4DIzn+KxMC647LfnWcJcpknnh8hneVb5zkRZKI1RkIC2n2tzSVsGFfherWT78SjvhTcJzpwuYp/U7xlbAM7ta9rqwK6Nr64Mth/6d80P/s+t+byfKSXhbllQSQhfg8sYm7Fm9XAS7lWzmirRkbCwpRHVOFo6tX4fYmBjM8vfH8vw5WJqciI+2jmDRmX9CJNlN3rDDQplJrI9rbGzCChC+dIh+/KhsHjaeyMT8n8syagcMAwdlIj9nVHxt3pKqdj45ibLz7Nh46eTguxJ6Y4bL9bp8grmynmt6HKPnkxtRDTdCCG9BNPNNhD2hhEkYuxEaJg6yuYhPNNt2v7ntEqJzSVwCV/ocFqSNwVtCjFh9c5Dh3S49ZPpNl0wM+6g8CZHVrhW5TKyF3In08a0dCZPLVPjzZUZq/AIJhb41RUlcN9Y0Ez/1T7+OtTZjZNFCPOjpxKaFFSLIozVVOFlXg2ttG7A4KUEGyB6nx8drq/HeyKAMj726sQWZQYF4QghdcOKvSeVelaA1+2fM9qyDsog47CTme1OKqvxjFssu74l/+wfLOrQDpgFNSNh4FVZB2TDxjkNlrAo2llmLANlGfYtUFiz/H8lwVB+Wi4BjqCw0bgvHRdGtt7+U7X0cQx0vhL4Nf/J5Gd28pZ5fw24QEziuDeJdae7mk1BMdnJFopr4oZwI59mkLbmapAn2IaH5AvK3fYIsQnYWfU4YkbFoDtSTD5pDxC2MLsQI0hjp5FrlkRYIpf9NP02CI3whjv/S72AN9fd/uCYrHfvIjtbn5aClKB9dpSV0zMUoofYYCXds2SKZAtw9f55MAD5L9vbl2AjmRUehKCIMwRX9kmXgg09S8JIxmNEVykyPTwAH5R2jO6WagbfyT/xrWdyngdGrYRoibJZZaxR9RmHIdCmE5qubw4OxjWel/Rv7g+zOyLR+OqFMUJjYcFTGiJhoSlWvECh7IiychE4mgUmQg1DLiWq2c+l978h0fPFxSXUzGpclKOPuBj2cr9GVojauWtiQp4bVKepSUsLRL76oOEvELJ7rdfl/c8CDLy7WGhxFmr2GbDLd8kRiczoH7mmrpdJh4uf+6ZeyQqGeHRwoand1Rhrq5+SipTAfDfl5cssCfDY8gE+2j2KISBMPVWdyxGjlsc7nWhow7+Q/Ys6OL+TEcegrpe8RqaG5CF22Q3oLBS8dE3vnm9AE3h1u5FsHPdcFMA/nGt/LsA9vEFUVQCgycPBH9dnHWJqqD4XGGygvihTf9tsq9d8jlW45QJFG/2t8W8IhWNJJTKvugW1onthG7ijGSOQ6Hx7NbBM6R/Kz/F7+PlyCuXmFHfJDlKR6nyv8ZR9rr4FsjdizRJMuLGV4ZlVLBzJ+HycIGNWcEuRCawkkkGC5BIXNDP9fC98EJAlJ6pOYc8XiFb9vWPknX8+fP3+xNDkBvUyKFpTLBP2BBWUYW74Y24jdnmmsF1t6or6GULwS14hEPRsZENZ7iND7lO4/6GjG/GN/Syp2l8RkORQWRuq2uPuI5AQTNt4gVtgovqa+cwgsfBb9vXVYm0yP8MqplWm/geUD8CKbGUQICF+5B6GEiCmTfoph8g35BLLgWDiMTD6RjFJWt0KOCJE8tJ3DiFwpwRkRRm/AggER3LIOLSxq1UJlswahaz+KBk4SYjeTIPZJWYuUcRJKn3VzBT3XGOnidouulKAaa75Jv4XJ13Wk9T4SRsw2O54E++22iPGDiBs9Tth4TVRtcvNp+f9sw8fP9He0Zvv7fcXCHCHbWZWdQWx3vkz4ZaH2VcwXIvR0uB9PBvtlTvf2FUvJnlbLnO4jdPDgdWbK/KOS26+J+mHHeia5IM4Ji4SBcgCe1VQIIZZtJLd54xPETNHEIxIW/mmSbuIr2mxmmoxczhn7DF3F6rjToiM7q7M3vxB7yJ/NAmO0sH1lEsbx3hn5zbALL0Q051RJpaaS3eYQ3Poteljcqo20UjUsa9OCdVixFHzxhqMvtxhJAIEZLFfRcyczdpd4c/LDdj1sXaAFhZ6GJOEZzayy2aTwBesct5BU99viG/uRK8NBB64AdKHf++aU6XLRGZLbYuiT/N0K9FZHKxpJvbI63U3sdufKpehbUIpWYrbnmxuF/R5dv1YEuWvVclHFrG45sHCtrUWQ+mLLEMZWLJMrll0LRgerojRyNfznd8N8ZoLEd+0iiuFFzJKpPtsiRhz3KeDUlJqhDdH8mSgeuUkn5ybyd/8Sj7sNsCJJRcZY3SLksDDZfWE7y0EIVvGMTumumboC3nn1kohmu8tqlhnwlivGWDugi+ohfXyCPASmWgji2VeN85xK5EtZLhjevMT7XHYs4lphFbqvI1WL7mkrhOjx/xo3KeQbG+igzVBN7CirYL5w+OJ0jC4VdLKd17HzxVwdFYy1/euu2p9snScbyIhcEB+LQ1WrBXUsuAN0/1JrI9nMBhHeUUIqk6Xdq1fgZudGtM8rxqOBbjwe7JMp+5UJcSjY92sU7v2lCJWJAds1rrVhWxe8eKtEkAq694kvx/SfGy56pC1H+KIhieMu3PYQJYOHCHXnELxsDDEkcGacXLDNiefnfQqJwnhkrhWfl9HC6i9s+Q7YhucjYs14zpXTcxxRSiH1H5qqg7pRfSzZqION+xRCULi3wrn1OghymCzJbP4fvGubBcj/i1vVVaerw83kdXr9TmHHrBEYpb4eQRhIDcSlvFCUGWuRSt8rCQO2/Xq2M6Bp6oKNRhoyYD0+tBr5sYPfrUCLIsLFVckLDZY4LQv3bFOtqNEdhMp3h3rFdjIqNy9ZiBPkvtwgVL83sgkfjA4T292Mz3duxU16jolTWv9jCdVlE/Pkkxq2bCtGN29Gzbp1cEteQsJYg1nk4LN6YnvEV7lvYRPi6o6KvWNVFdN4BjMKN8Da1QtlMxxxKidEmOjgfE1BU22Fr6haDrWJCqbPsI8sljQdkxdmnun9b0u+kqf0M0s19wnFxvk24m/2z9MUX5PLTrhB5Lo0Vdgq3kJR6BS05CiJkL2tJksHFP58/o5sP5lJc5vVDeHuWOpji0xLfUxR0YKSpgKqBhZYbagB1+mTEeezVIIrfGhbekjdU03hlf+8YCsqKh5O3P1X18mG9ajJyRQ7yfayLDZGggvsllwndXpw3Ro8JT/zRP06vE9qtXNeCT4iATJaGaUfb9siQmTkPt7UJ0L/bOcYoegYXdVvC2nhMKGBbxps/JJQXFSEorxZKMtxh5F7OPlwDxFILg+jTmLAhOKs8BQUmplgbs8O2JHrUTXLAdsTZ+LzEUMoDA2k4t1C903ZZd1fqi3IYXcpitQroy9i9R5Yh5BqlQvmqKjIQ6v0BN28F4b7EbG95IMD8UdWcUJ93I7ax26BRcQoisKURKuwQGbO6xDTwEXUOYa6qNRXw1YLHazlQeuWunidVGyGljJWKTRk0PsYPecbtVR+D2sPdo/yo7sks8OF4fPihlBbV7tzQgT/dWv77t3lGYH+4oKUkyDZnyyLjQK7MKxOlyQn4lD1GjneJbXaSX4puzGnyFVhhO4ktXxlYzMOkIquMtWRTb8HSNC/PrgbPnl1WLz/Ibo6OuDmG4QVjtZYST94kZUF5ma6or9utqSc2PaM+5IHpMAs3UALSQX6qN+qi+1melA3tsNP33wLeqrTYErkiX1bJk6vvzUVJeEqiHKfJkH46026UuGwd7EaTq9RxtFVGpIgf97P9UnjG32PrOKGkMpSHX+jSU/2iDIh4p1v3AInaxa3e1XF8iQt+JT2SPLdK2MtnGLKoKSlwE9ffxMHbfRl4A/3qD/voMAiEu6AuTY+zEvAzvCZqNCZiqTAdRIr5vIbdpGYjZfGb8GavDMoiu6VZHtx7ACyZ29AVsac/glx/OfXvZ4OlEZFYkNRPvoryoQYzY2ORBYJNG2WH9ZkpmN9bhb2ks1sm1skMd1FifGCTFa7RwmNTIYqjbQxQlflafqRjtMm4wgJ/FJLPcbW2GL/Ch14BERLz7yTtgZIMzNHU0ODFCbH1p+Vsk5JixEa+GoeNiZ1tpeIUKcWVtqSHSIV5lO+ifxMYs4br0plg0SO6s/Agfxctlsqk38qe0901d6Ao/FbsrnY2WQSmnLV8LBjfPsiC5Wr4TnXuXOxJhbHKaMhhy5AcldqMtSRF6AEL4tJQrhYbXN05y1iqjbB2eQOXSJX5Do6TbVJiIYYpd/Kg324Tz1PbiqJHUJKULVst6hM2S01TtG+SySbk+C/CjmzN0r9Ej/3bUXi7XvXsjd1HMJaEvKEOP7f65tvvrGfuPsv1sutI+iaPxd7SFh8sL/JRIhtKdvRysQ4XNjQKHlPCR4QKeJAPbstnDL7kN7P9x/2dWGtQg3hhKASPVUMmWrg6c2rWJuVgfygaUjymYrG+noY+qXBOyAVy5cuhUdwwvjOLd5yT0QonQTEbkwEIdXFYQapWxXMm6mG43QBMBq2W+rhGN1ne8uVhbOrDsAlYQGmKGuQj+sCZV0TYZbWwVmyS5s37HJDZe77x7VHvC90hvVkOJGQjTW5UeNbZB8nwVZvGt58cwpee+NNTFXVxqRpKrI7m/1iDt67E/HikOOMuDLsI2Ryl87DdLCaPUMXLwuV73MBWk3BZSk8SwtaL/ZyvBriqORh1+Sclm0bXIzGpadL0g/9Xoisfj09bf5tc20qKr75ZuLuHyyO+iT4zBA1uz4nCx2kXjvJBtbQ/f1rV0nIb9+alYLCU/XrybaWEtttFpLExzubeon11uMuIXwvvY5JVCddHA1piViZmoxB8l9/8pOfQsvUiQhQlTjlvV1dGN60Cb65NWJT+IpnAXKAnQPerN64cpBrb3nE1YC5DjbTLY/b4JPIyOAG/zxk5ydvvCVBd47d5gw8gI6VJ3yKNkiy2zlpMdm8LkS6TcVyUq+LidyYz0yETUgu3nhrMoLIrjKzVtEzF9vqU9iKWRVEpBrOILnzvmSHVPQtYOwWhgBi5CwwbrXKkyN66X/30/fi73bazkDalW+ji20xqVcuRitPIrfFNBjZ4a1iL1OD19NzYyhLHEN6SB0WJu8UJLPgh8da7AvTV2EuCXRCLP/vRQhVTNyVdbhqFS6ePfuPfH/NmjUeif5+omYzA2fBw9IS80TdBgix4WD8pQ1NON1Yi6tkJ0/UVcs/XpWSiP6F5Xhv8yAubmwht6UXZ0i4+wm9h8l+PqfnX7x8KQY/hlgob8EzdA0hBloiRdJc7OWVs178Rc7IcKiPu1HPJEfflk66W3qV9Kblk8WIYEHyTDO2V2y3eHgdb+/bQeTjoI0B1lsaY0ZQAmYQk2UXJoMIUhjZZd4d9joJcLqWIYKWjCFk5W7ZNZbYdQ++9D0SYrzhXbQR8W03kDb4DFGkLaIbzmEWIX+/hZZ0rmZBniDBCSIJjUfoPo/f4pbmPGuNUdpMapj3zhRGdyPAOVdsJ2+xKI7ZJHXCfL8wqhfri66huuCS7LVh1VyRvAMxpIIvnL/8HwsJlmdn/nbi7h9d+44etZ7pYC+C27Fvn7Wfm6sQocHKCmzZtGk9P18RF4NmsrnXuztQMyfnrzfWVP/22ePHvy1dvtyaLiBtfs23K2/n18IQ2Q6lpKRYT5k2XVSbHfmLTtHzRYAsbLMZcXjt9Tcwaboa/KLIqVeoizrjwXR8Ak/R/dN0XCChMlIYwSzwfjqp/JpBQsxJOtmX6Dmec3bJcfwC4PfsIcF3iO0jv5Me8+eysJjcsFAuTrxnN72OP4eFx5/N/3P8QjKUAT08iYL/zv+bpy3x6xipFaa6/1iRvIsEeZAQuAuLUvdhSdoBUrmnsYAQWZa4VSok2ut3/9uR+ENeX3311b9p9BVdDIa7jVXx09dexykS4kFrfUKkgag2fswHk6ojdHJ52hHPO2P120+uw7C5rjx3mP7G72Hk/O+v30eftWUCcfx6Plg4LMij9He2z0cJ7fwZA/Q3FjS/ZjsJjQXPnyPfwU5fvs85Oi7QIb3qiXuM7uk35GPPnlG5/YNjtE1ufzB9dL+PtZoQyj4dD8jpIZeATzDfbzfTwgZSuTXGmuIiraJjORGytUYaWMeRGTrGn1MXB7+OXtfMBVpkh1vpfXzLwwH4WE9HlREfGuJOLTFQw0JyQZjY5WgrI0FDCSFE9IJUpiFCbRri1JXkNk1TGfN01VCqp4YiuvX18Iib+Nr/+TV37tz/HjD+PxaAN+fMmTO5pqZm8pUrVyZ/+umnk+m5PzgmXvpqvVqv1qv1ar1ar9ar9Wq9Wq/Wq/VqvVr/6bV3rPflcMkkfDbCw3m487U+2pf8SFusvVqv1o99Afjpzg0ZUjjA6UzuBcUTm9/p1JeG06MVGtI+aEGMsvytYUWmJIxerVfrj64rV65/+A+/+53ZxMNX6z+wzh3e8unJtTzMarxki/eavcvtnuq1sLm17O8mXvYHi/tmfjRoKF36Jp56tV6tf14b23t+7lH88Xi3/ZjdsAgbxMaOgb+f+POr9W9YLeWu+HCTQkDGTej5lhu876ia8bcTL/kXi5OlW9fOwH563fN+A7Gkh6utXoH01RpfmYUr/8EyfLO03nbJeweKGWtk3hffd8q+C260b+4lexperT+yaordpUXqJ8OG0rGL/UvuY8DbDiZe8gfrw8++zuZZKlxry/W1PH+FK+fP08GF0ncevLtk4qWv1p/r8o7bAJesm3DNvQu3/CdwSL9GID0Jq+jdMlhIjoL36XgO+9RzModG13XxjxKo1ZULZTZ4k7EWWk200GuuLY+/Lby74miELeY6KNFW/r/+vj4PO6m8TNdUkmFL5XpqUr1RpKOKLzYbYecSLXxKIGWgcYPqj+ng/k6PPv/Gg99/cFOl/I1HqnxElpbby7OVZX/0dI0Ojo0seaUI/5wXAF27+D1wzroO1+zbcMt7BH33BXBIPiX9OxxSzsAqZh8c0q7CJfdtASd3DeC5tzzNhCddTVH7cc4BWJ+VJoBaqKeKxfpqciwzUMM6Qw00G2vKLHj+W4G20v/1960w0Zb9WVxjx6XJvHGA698b6DN40x6DjSepMPBOrtPB+/T4VoueTHXh53is3Lp0Vdxs0ZdmMhw8ut+q8QqYf87rm2/+yX/e0F8guvp/woNAZx7SBfuk4/Aoeg67hEPwLPlQ/E6HpBMywY2HS9smnYJ9yjmZouqa/y5Z2WdwyrwBQ6/lGBja9qO8oKoM1TFElrLdVBttplpSws67cbaSNeWK5hUKdQHtZgtdjBIAVxAQG1Pi0TBx1CrUpOCVrTC/ZquVrhS/ckU0f+5Oa31UkhK4SYCUGVW8e6hBD5cbdHFFAkbjgzwZpNeaxmdtDDbk/tPE13u1/jus1JIOmIX2wzS4Sway8dQ9o1ktsIjcCZ+QPKxaNCeXX/fNN9/k/v3f/irXJGRIWpZFrvlbZHUC6Rv+B1nME3AvfA+OaecJnB/Bc+5HsI3dA4fUC3Sch+XsERh4roBLzkMZ7CZUl/xS96KX8Cj5BGrGIdJpUr7Qj2i16StjkIDH2wq2ErC45P+orT4O0cGPGaj7CWTD9Hw/0WDeuMN7P644GuIgvYZfz/tOeLsA79birQfH6e8MWt5oNEKgrTHSEMD2kMW8QsDk/nrsXzJY+bajUF3oLz+/f+/2uomv9mr92Je2y2ICZh/0XObDmvxEXfscqOh6QEnbUQCjbZ8Pq6htMsXJZNYGmAa2wWhmnbRu1XEohIF7JTyyziKp9pdkDd8lkJ4UC2o6q5lA+pIo7T3ErP2djKaWeakh/XBOPwd1sxho2WZAxSgIaqYRAlwTvwZoWsRBw+pHMphuYi1wsBTrx1s9jjDgCGi8e4D9SqaqDLZz9ob0NwPZ7/Pt33pMdcTS8j6gywTWY/Q6BmMfgbiTwMg71PkzT9opxKK2EN3daa0n4GZLyaDkYBC30+N0C3dk++Wv/rJh4mu9Wj/mdeLUaRnf4pVbD0P3cIQlzYOmc4XMnLWO3AYDjyUyr9bQawUMXMth4lsNhWsZVPVnYpqGDVT0ZhBwd8AqcissIrbAkt5jRP4mT5W2itopYNayzSIf87j83cBjGRReKzErox08ipxn2poF98F1zrtwzLgOp+w7MkPelmiwMQHVkj7DJv4wdB0KMF3HC69rBWH9+uq1/57dGcsSVZEXbYBgT/O1E0/9ydYq8j07CXRsIdvpdqm+OnK0lFGl0JDHXUR/y3RVxDdtNNKUPWDsbw4QEAfNiMYSGDdNvHeDsRY2xXhhR6IvjmUGYEfyTHRFuONgRoBsPVpDn8nW+CpZz91LtcbHmxPF/ernv2qc+Dr/4TVG34sVA297qrM3feXDfh/riy9+4XgiOwgRtSelX2bm8AuELBnDsepVMCdr6pB2WSaVusx5h3zH0zDyqYFz9gPxHa0id0iwh0e86xB4eLY/98lWM4uGvmuFjK5loPJQaj3XhQTMxfSZAzLC1sh3vYCU5/rb0sGjbu2STpPl3iUUWOG9Siaj8uvNg9sIxCfIWjfANv4IWepF8j7zkAEYelfB0UgLI+XcokMNH3zwsmXip/3Bund8A5alaOPlAS8ZHc9DuTbkqcsk8s83m+Ia+XHcdvngck0sSDSBk5Vu68Rb/8PLPCgPuds+Q/metzF75Q6ZB+WZtU6awfNO3YUak9GrNx1dutNx0kILDfoaOGOrQLehNk5YGaBDQZbTVA/7zPSxPWkmtiX7SaOhiwXheFAahdFYL3hmr4NLwmJYaBvgWf94NdGuPXvWtbW2tv7ut79ew99jwERDrDPTZ974uZIAt5dodh1RZbbAvOO2g/zlfY7GOO3vgvth3uQnqyNWbTrytZURoTpNosrr6fUMWD9Dl1dg/a7XPAcD6XaYPfqRtIiOrTkiE94ZSJaRYzJxlgM4rnkE1KQzZBnH4F5M/iIdnNP04Lxmzn362zF67U2xlrMXPyDwHRAg6jnPh6pxGLzLf0ufcwd2qRdhFbOX/NweWMwelRnUFuSX2nIahqyxI/mqNlzQELtPcqX6bgthl3wKZoHtsI3ogYFzvvi9emTRNawSZeoAzwvhfuYZgbr/6gX0bqcufn4xBH99yhPbFmrJsSxeVYaqXmlU4GmXPt5u08e2Su6OpQ2eKs9zrfMClVAYPOnffVHuczCCQ9wCOq8NUDGwkkaJ3LWSh4d7pK+GW/JShCzfIU2OueUp/23h2HHpycMdvLjnHTc1jG++gKSO22gJdUX7bHcZsNMbRb8hyRcX80LgEDOfgLoebjzZgT6Pu1NzUwtpSZq2GpHVRzFDXyHb5s86KASQvO1+ob6q9Dngx7tnueEvV89HoMpUiTjnETDdTKegcZcemnbqomGnHtLTVDBPW1WacKRoKIn1D1L6v6eNXq3/wvXNN994Pn72Arkr2qSbZ2Nuhkzjd0q/Kj6pc84DOGfdlUn9TEXtk88RYB/T8bbQUSd6zi3/OfmYz+CUdgHOmVdhGdYDz+IPBGhsFQ2I9nIUl4NElkR37eKPQt9zOdyKXsKWgM8RXafse0KNLSOIMhN4jf2bJEXDASsGL88dD5x/C+5pe2BGwLYM3QRHS18B6IM2shBJqliXqoqSsGnEgvHTiZ/3k772GrwcNsfTITuyNhYySZgH93F/+0v1BrjeYoD7rXoEXE1JW1RnqGGMQNxZqIEFMao4Plb377oYuS3BMTcLmTnHXWfmjLwLQzdSUnl1cEtZIcOFeDYrDyXkRtLcxpYbUnIvRe6e5kHW1j19lXQd5Ray3Ld/d4qf0NxzBMyLc0JxktjPgdSZBMZe6R/lSqDnxijc9ZS73rikLJdGYwxabia2magz+7fctIsDWX1EqZliP8uKwZ4wX/SR5a40UEP+Cg1sOqvApnOGqN+mi7oxXSzv1JbGZBv26iGhUBkLCKzcTCVCfTr2WOpjeXXzromf/mp9F6uuqQfhC87DOmY37BLIMqZdEnC55Nwjq/k+3Aufk+V8IdbTniymCwHLJGAj7Ij+OmXdEaApfGvpfVeIku6XqKxrwQsZ6M+W0oEAzc/ZJRyHQ8oFstglMCKwmgd2CIAtQvvFssrryHKqGYcKTVZ4r4FTKn2P+CE4EC22IuBq2eVgM4Hp4Eo9rCaAFoQqYesCTel/xQ0+eUL0/LA3pRP6y33ewP1QGdXGAykastTxpFMfn44YoyFHFc969GV6NHdM57a9uYHTsS5NDV6W/2xFP/vsq5D8wLfQsGA2Ng1tOjPx9O/XP33zzVKmg9wDZK+TqfSxnLPra2T134WBYwC8c2rhlrqCnm+FV1aVtG7i1oncHZYByj0r+Tm+z11seUYEjw/IiYrHzeLZOJtLACWQns+j35ETjJ2JPtIv05sor7K2CWxCc6GmbwkDpyC8OVVZmrNNVdMR4Lrq6uGQvZEc3Rb62GSlj602Brgd5Y8YsozcaCZ3qRq6jhtgTb8OBs8pkFisgqYdeli/RYdAq8DGA/pkWfXQskcPjYaaRIGV0WaqKYGtfB39V1b1u1i9vQP7XNIOw3Pup2QlH8GV/FAuOHAvfCH37RKPEijvEAAvEsDOEuX9gKzoVTimX4E1WTp7es4+5QxZ4MtkeW+RNT4htNRr7ifwKHgK94In8CSAe5Z8AEd6nWcxgTfzOqzJv2Qgc6WRI9HhirIylBQWwiSoWz6bLSp/vj6B1SGqC65Erd3zn8DQJBpHyLd8TGAri1AW2ts3V106DPJuDy6N652nh+sbjPC3z7LQU2mBofmaaM5Rl+jn0dU6OFvLjdJ1cXgV+bX0N7awI2VaWEpUeFmCKsoiVdCYrYZFsSr02eNjc7nDoWdus7SV5sEi3Ayeh51459bJnEZ/NSVUm+lKx+L5R/9GLKfpjAT4EmhdEioRUN4ng70CyOIlbrwmIGXay1aRLaL0e/OPQHekB/al+eM0WU0GZUeEB5pCXDEY6429qf5Y4WdPwA3Gg5LZcPHgLWY/lcaznjk1UDeyQ+6mO9Lt2GRGLAxdw1DD/WqIpjbQwcGoDSaamKujjCELYhHksw5eUGDoPIFxrz5W9Wmj44gBGrfpYfiSAoP0fPdxfQxfVCBvmRqW6KijTI/OEfmunAJif5ebH23Zdey76/j/57hMok/BkPxQVcMAmIX0QUXhT8B6jyzoCwIlWcr0S3LrNucxUdJR8knJHy35iB6/QyB+LBSZrSwD2IVAzrRV4b1c8qKOKafodW/DIfWM5E295n5MrztNf/uEKPJ5OGdcFp/Wd4YXWltaMNzfCcWMagE9W0z2dZl280A3oxlV9NqTyA+aLNP16mRmlzYOkS/ZkquG9elqKAxRkq7L3Nv1RLsjHvXayt/ryde8XK8nlvZCnb6Abt9yLeyng8cdbyeflG9XJqkh3U8J6TOno32xFerydOBk/JaMz4hwnST93nmoKXfH5HGKPNOE/cmQZWMEyiGEVLQT1d2Ngr2/ki7TtrMLZOQFN0RkUM8sbJKhbuNjLrbJ0DqboGxpQpzRfRunMmbiWkE4glbuRUzNETiH5wrVPZIRgApiChn+03A4PQB7iAbvTfHH5jJb+Ni8he4iDRxKn8VcXyYWsT+rcAlC5Nr9WGygiVJdVSmq4DQOd/s67WiEZiMtiTK7TJ6Cld0EOKK7DMohAm3vSQNs3K+P+u266CTQ8vPz6jQkjeQ0bbKkjbjq6QR9HgefOId7yFILQ2MHHj/++eNpE5fWq/Vfsa6dOxDOVHaaIkJoi0f4Mpn3os0AIcvJ1sycfEAueHdIZUCdID/0KVFh8l0zrsl945l1EkhiUDumXYbxrGa45j4Qisx0ma2uXfxBAvL7RFmPC1DtEtmnvUIW+hYcCcAeGQfhnnsZbjlkYckf5nws+6KcsrFPPC102p6otOXMBqlN5YQ9W7n3+xQS2fxsWCGVN6erycJ26OODfgOJ5B4lS8nzYTiPuCROWazklorxBs484JbproyQXqkl7+XB7wcIuEyfL9TooC1fXYJMFVFKMHQIlx75PIKEgzbcgdQ+qkQ6hbskL0E8T79q2icjvXjyP7e4nVVQJ/NbNcjC+c/rJGqaJ1MwuGcwjy2bvWq3DHng9rY8uGGyCimdjEDxP68SWC/nh+NkVjAOpQXgeGYQusjKjiX6iq+6Jl4X99qMSVmp4TgprXWpGugiq6twj5IAUkzdCSS1XMAkHVNp7ceBIW7PN0g0lWnuLUdDlJJV5DZ8HPGNma2MkcuGAlimtmw9N+xjoBLVJVDy+5I0pwvd5RQR52kZtFx0sZP8Wx2PKPGpHWPKpQMsKwu5yF6t/9j6+IMn/hy44dSHXQJpbAIB18zyuFGOsDoTuBSeS+S+fep58SXZ37QI6YRF8EaJ+vIgJ6bHLtm3CYx36TPuiB9r7N8oFUau9Ng1h2gyPcdWkwHKRQ1c5OBONNgqYkSsK5cLlm96Dg3LZPJTl5Al94O+SynMyOflYgkj71XQcyqGjk0GPMwmY0GUilyYXJ/KgDtD4LpaT0Ad4uJxOjYZ4BO65b2U7IfydJFPhxS406pHzyvwCd1/m4DM/ZvZ6vJrOA3DEd75RJ9rM1SxgxRBY7YqRso1xNpWZ6jIVBWOms4saYeZbwJCV+wQWuk3t1Oe417TPM9Py9IdCtdQqBnaYtHWfWRpd2KykrpYYR5c7BhbhpzOq7AMzILK1NcQ5/6GDOYYKVdHV5E6bm5Q4Em3Md7r1ceJKl086zXGtSYDNGRzN3htmTRWEa2EZeEGuJI/G6tm2ZF1DUTrMjcUk3/+5jRVWAZkIGnNICzof3AO3C4sH41k+ZjyztVTI5qrj3JTUmpp0SjXVYHd1MnwUppC9wm09BoutODNAdze0YEs5xwdVQFkvMZ06b3J0eA4uj9CFtRu2hSsPXgaPkWtsArKkV7a7hlVMte3saXrFVD/o8s15yEMZ6wmqzlEIFgLm9j9sIk7QOC7LmDl+zr2c2BKQGGLZxU5KkElV6KuKoaBMAvulIguB3zcCHDjAaYXBOizsKbXMnAZ5I6pHBF+SJb1nlhS+4TD5Ke+C4/CZ+KrGvtWC33Oqb8Gn+LbspfUZGatRIHtk86R33pQ8qZsXQ1nNmJtiqoM2lqeqCpBnr1kDTnvydNI16SoiU+ZEzBdyuW6isZBxxaVfdHPhg1kS9fdVl28IEt7kD7nQwL0hVod2ap1jiwnA/h+qz5eDhqihsA6UqEjVsrM1FmiptypeObcdonYapMFFKtZuVn6d/PIBh5lz/Mb2Vo6x1VgxfGniFp3BNO1FGR1SxHqPBXzwlVkzPydLif80yk/fDhsja+32eHTzZZYlqiGL7aYEiU3wM/GTPHRkAl9F2P8crsprjYY0Pc1pMdGOFOjJ+mjLRwwi1FG3zxtuJtPFuZwutMeHZU2snVNY9prCCb/WdvcXWg2T/zx11THAgJjh5UC3spTBLicT2Xauous4xqyqk7T3pIOy0maSvI8U2T2QbfT69gH5Rkeq/RVUX3spjS054HfHKHm1th0ecktz/rKyMp9BdL/yFrXfkLSKIY+VTAhOmtDVNSBwKRMvihbSAOX+ZLz1LXLhbppJIz96ulopNc2wzZ6M/RcK2AexhSYo7J9BNZLYiHd6DN1nOajoOUOdB2LBeDmYQNEh2uhZZ0hBRHGvrVEn/sF8GyJXXIfIaj4NFRN4+GadVn+H+do7RIIpOTjGvlUSxqI/3einx+actTE/0z3VxIa+uUWBd4hq8i+Jm9ePk2Wh/1VBm4ZAbcoRBlJPtNRTtaXQVwUpoLCUGUB79B8LZkexHnT0QpNAeP7ffpSC/vFiEIs9HkCLm+i9p/fiWjyH3n4G1tP9iV5/BPP4OR5ZaFkRZ3IUtoQkL3nNEo6hSlnWstxeJu9Rj6jOoYXmuDX+1zx7oAdPhtzxI0WI/zFDgsCoDmB0hC7luiRFTXE/TZDUhwGuN/OW8+MsXOJNm61GBC1VeAvtpkQiI3xsEOBG80G2L5IG8f6vRDoMIXOgwIHVpvgmwse2L1UT84HD29dHq+CudG60FV7HSYzYhC+eh944J1XXgPmq01CMgGRrey3pYeXksKwgGhwh6U+vMm68maAMQIn51bZD+WKqFnFq0kZrYW6kS1mFLbi9PFjcHZ2RWRcqqSXIlaMIm3jeZgrK6HZ2RI1pBCqzfWxzFQPPdYKrDEjZWBn9grAf2zZJ58RP5EriezoMA8l/yHrJlHbfWI9mcIq3BcKkNgn5YIFTsuUDX6JtOobqDr492QtRwg4DVJZ5FH8AgbuiyXF4pZ+ELrOZbCavUWArm4yW/KdbGXtEo9J6obreh3JOrPfyqke9j1525qBx1Io6XrANvYAAfQCnLJuw5V8Xs61crH/mhRlsnZ6aMhSE3C916uQ4+0OA4nqMn3lsV88ROgEWU62qjzp6XyDArvrrDFcpiGR313ko+5ZooVL5NdyAcP59To4T8/PCVJCdToBmYDNiiA/aLocljpTJEXCUyLdM9YifeBd5I+9lCht/MZrUNIxQWpCJHZu346udqK9YeEyLmxzmaZY6/U5+jjfZIXNi03wTrcJnvaa4r1+M/KlFfjZNgt8NWouYP1i1BR3CaCfjpiIJeWKqMYcDVxtNMAXm03IZybr2Ut/HzbGiXUMQh18udkIT84mYlOpJr68PBsfjDpg9zIDqcTqLdFEEdHf7FnKyPRTQnuBuii5MLLmbsakjArC8F55LD4oj5QxaVnD7yOImEDA/B4EGyiQpDoJ/sqTsJa7oZtqYxEBV+mNtxBZuUGsJQfCOFVUv349Vi5bhsH+fvR0dCBk2XYkN51AXM0BovlqsJ36FpyJMptMehOmk9+EwaQ3UM0bBAjsf9at5v/YCg8PN2RgqRuHSGWQSUC7BIAc0y8KELVts4TuMrgcpIjhGgFwKdHbHriXfI6QtSCq+hRecy7DnCivc9YdAt1jobNsIQMqnon1c8q6JTRY32OJBJ3Y9+V8KweeWAlwUIkjxlLMQBTbOfsuUeoxAa0b0WGuWGIrb+LXJO93tg4nSze+BSvSfSq6iM5yhPYEgZJrVhmgPOXrDlHViiiiuPQ6obrkw713Lgw7Fmris9sxOEnW8lqjvkzAZGrLOVIeQszWk7dz8VTMq3T/TLWuWFbeqxlMFx1PPeFZQjwpk/1PnnzC0z5nzeuWiGpeXgEO7N2Lns5O+Pv5C3XmmX6cq327y4zAZ4obG8jP7DPFs35T3Go1wv6V+gROcwn+XG82JGpLf+s1wZ2NPOzRgF5rLLT2Qq0+brca0Oco8PmIMb4eNcFh+p7PegylWireTxVbyHe+THSYLTEDtKNQQ5SNn80UZPnztG56bYee+LNjdC44ncRg3ZPsh94oLyi/9boM2oqsOQoeSJnSxeNi98q49Ybz9xBe2Yna0w+hZ+MN25AcvDlpqoyZTe66I0BlYAYsGCJGsRPJnbeRP/IIfsXN0LL1wWIzfXSY6WCIQFlD1HqTtQH8yEKz3/sKpH9kGc5YC12XUvJJqwio+8WfZPrLG62ZgvL8fa6/VbeIFwDbJZ0S+sl5UAeJ+DYjruor2JH1Mw8dlBSLrvM8qdWVVE3hB1Icr2OTDi3zaNm87ZxzVz6bo8Fco8s+MFcqsTXnXCgrCA2LBOhaBRMFfkjgPUTvW0mf2SXfs6NIFY/a9dGez76mBj4kn/Jhmx6e9xoIOK8S2PjivElWlKkrU1u2ojz9u3+tHZrKTIAvM8jScgcDI1ys0xf/ju/zhf8ZWSQGxI0NCqGmN1sMJZ+aR34vp1r85/chZ+vHEtmNrj2FKDp4OFnG4DOEr9kPc623MEDWvSpVlSy4ikSeeUbj/Q5TfLHVCr/aaYVzRGk/3WyB9zeZ4UK9IS42EDCHTYXu/nzMjCyqGf1OTfxsqynO1vD3M8KBlTp41GGIk2Q5HxLdvVSvT4pIQYCm54ja3zoWj7FKHTzYF4h16eoS8MoiV8DdYpKMsefjl2NkbYlpHF+rLTR+lPzYh+SvcvBsbaoajDVeh7lvAv3OUbgkLkZQaYdQdc/cOox+9DWCi9fAkfxrp5hSUVBMl90yVsM1daWwCR7czf44++H2ESUwnREHE69o6Fh7wimhUvzgqOXDmL//axnLz6knr+z1ovjS1mx5RXn/tbVi1epWBh2DhGmoJdfkFr4n0VkLAqhj+lUJDsmeTwKQnkuZpGEMyad0ihkiq7gTlmTdLIK7ZfM2F9lztZBV5DYBoUfRh0KDuWyQSwwZ8NzLyFEqk+5D2y4bRjNWQ9Msht7XTIDdSxaWN36fgSVRYw3T2VC4zif6vUvAbu9RgdUpKuD+PLVER9kSPO/VF1+UI7n3WslCNOiRZTGQ/j6cNimPVJag0i/vR2FFvBI+uTIbrUXaZIWMcGsDB5D0xaJ+NmyEuxuJLneTVW3Qx8/vJ+BSo5FM8WPq7F86RDT3IJLbbyGeKGES0du03geIoQus+favkde2G975TUghv/f+bh+8P2KPm+326CzWxZ02M1xtNsHnWy1xvcWEgGqJX++yJGvH38EIL8lyfr6FALrdTKzox3RsX0T+8JZxkH5CtLZ3LtHY0XGL+vMxEwKhDlFl8lvJsj65nIaT1Qrc3zYD67O1CLTaKCEftI+s5PoMNVJqBkT99Qmg+rIJ4XMCKHdrYCX2iM4dMweefr86WQ0+VpOho/YmXiNWMOmNNzBt0muYrmVE/nUDKVoXhC3bIWmisJW7pd47vuWy5Hp5dDTXDHtmV8s4Sh72mkhso++9n0PbxhcuyUvhQ69fduITOn/niCK3SCGHG5c/0jmMWHtQqPbM4na8fPFe6sQl+mq9oeYKDet08v9cZfuZnmMBndA0AsgIWdE+AttWAQdbUKeMG2TJ1pCPSaAkOsuW1zmT6HHqOWhZp0nAiet0OQLrWfKJWFKmspIv9a0lf/VDes0F+Sxb3lVDfqhd/BGxnCt3/xzqhn6wDu+Chlm0bDDnRmS8+4Z7HDFobei1zSXGcsFtLteSi5AtZH2WKt6lC4x79nBOlC0rA/RynR66CseByiB792w4Lvc7Ap+nkB/HTbe4e4G+3D+7Xg+fjRiJRb1I7/vkaR4GS9n6qJO10cLQPGWELOjG4sO/QELLBaFx3vn1EijqfPpPCF++DfEek7F1oQb+8RcVePwon0Bog/P1xrjSZIxf77EmWmtKVNUE3XN18Rc7LXCt2Qh/sd2CrJ8eHnUa4xJZ09M1BkTdFfTYELuX6kqw6AyB9CuyqJ1kWX9B4HxBwPx8M9NiosE9ClzYFy30+QEBlAfmc+UUT23mc8C+J3dpuNWiL7njO0S575IiY+rP7VauE+V9RgyE2Qe7BYPkz2YSJea/5xtqYrOzuURwszRUhLJPmq4Kz8wq+JN1ZSXFyip8xQ7MLGqV3C9PtUxuvSx/i6o+jOBFw5i9bCvsw7IJlBth5huPxDW9At6MvkcyfpRHkobRZyR13CSgHoCBU+Cft0Xd0NCDJP8qLMraAne7UCiM2UpeIpq5DSoGM8kS5kPNJIzAsU+ittzFzyJsCGahA3CM34YZOcclD8pVRp4lH5O1fCL5VLbGDEqO2nJAyJ0sKBc1SP4095HQZwY5P8e+rUfxRxJM4teZzWqkzx5FRf/4BnCOHrNPy32OBNAJx6VySdMyHYdWaBEwdbCRqG4p+ZlciMBdBz7frJCLiGkb0zkOGLEF5DTLNfIrrxMg3tnhi5fn43CzWR/3iS6eJYvEwSe2oPfIgn5OIOWGXp/ciiVQaggV5OevkpU180wgetchlsIhtoJu6eIj6xHbcAahy3ch0UsJZ2oVeHIvD+8RQG9vNMNwBYFowAJ3203JQlqKL3qvbdyKfkkW9Rc7LPDzbeZ42mOCDzaZ4GdEc3++zQwP243o+ypwokqPnmfqrS8pmI0FGqRIjCX98tUWY1E8Y20++Hq7PR6OeqImTQU1xC64SmpnpZYol/Gu9ArpCsgbwLk440s6V7zXdJhcAu6NxM/tXkzWlz6vKZssqfVkotbaiFaehjHyFRmkPuQ3sq+upCP7SX9/TJ6mCiVtI+jb+yOqaj8CKjZJ/bFL0mKxuvrkh+rZekPbwo0orwe9zhcKAqGJdwz8iRKn9r2NuJZLmEXv46KO8FV7ZDbxwYHec3y9/lmtv/zLv8zf1h6Hldkn0FL6EGWJoyhL2iYTwa3CN0kHBqakzpk3JyjncaGdTHP5YEsmgZw5TyQSyzSXgz/OmTcEbJzfNOYI78xaAuYRsoIPpXcuU2ir2aOwTzw5HslNv0KgfjERJeYC+/NIrH6JyapWiCg/AB3bTFEM3IyMaTEXVnB0lzeCV0Qbk3XUxdxwJRSFKkt10MpEFbEGHJ190WeAY6s5RaFHF7Ke+JdfbDEjYBjiwyEL8jVN8H6/EYFUgVPkw3211RiPOxXk9xkTyAmc5JM+7SfL1WUviiDOcyquNOphXaoKkjeQ30mA9MiqgW1YgVQZMVXzzm8m60nU+WUxvnxRjLd3eON3++3IzyTQ7bDG2Tr+DpZ4QP7ofQLoTbJ47w+Y4S92WOKTzWY4T77pBwMm2L5Yl/xRM/FBz9cakLUzxPpMdXxNjxmkn9N359TLV0R3L9VyKaMBRupc8GKrM55vc0dLznidMeeIuQyyIYf88InWKZfq9bC5QkvoLeeE2VV4QoA9vlYflbHK5D6oSU1yDvncEW5TJdfKt9zRYXC+hjAU5clvCih9CpoRue4IsYnLSGk9B6f4BUjufoDibR/IvGcj1zCY+8RJHbJ7+hrZJBDXfJGs6lFkbnoqFVehy7bLY96yl9b3jgSnvIhKzyrvh1VABtzIv500VRkjVnp/XhZ1dHRn1pKimajKO4eOBe8hLagGZfEbYBg6Cu5ZxPlPr7mf0fERHCbqaLlxmGPaBXjN+xTepV8QOB8KeDm4404+LNfrMkB52xnX9LL1c855RCAlq5p+jWjqBbgQuFwI2FZRuyRyyz6qI1lutqC2cQdhl3yGtO4w0teep9fsIUu8jiznsfE9pO6L4Zr/jF5zjvzVdgEgp02YvvJeTy7j46hre76aAJYtAlcZcXST0yZfkGW8TFaQfa6vyP/kqO/XZIF2ktU4R/R2dIE2gcJEcozv9RqR1TLGP/xVJQIcpuDIai3Mdp2KT0cM4eMTQAA9DZ/iNgQv2wa7iCLoOwbALihVOsLjn5aR9cwj0JOfuccWn4xa0a0N7nea4be7rUlJkCXdYYUPBs1wv51pqhFOrlMQWE2F3j7vN8HxKn2hs+sz1LF/ha7UFI9VatP3Hk+3POnhfroceSbLTgpopMoGI0T5f/EgAb0ERA5Qpc6cToDWxVPyqWUafqeBnKcnXQrsWqJLn6eL8ihlrE1Vl9rmOM9p5OdqYAP5qBxwY+XGrINdCA66cfArmfzrN958A9aBmZispCEg9chYSxZzQDYMRKzciezu62h/D/DOa0B6/2MBHdPWtP53JCLMW+044hvfdEEUWyz5rmwx2f/M3vyCXIZTBOjV8pkJZFU5suyVUyNR41httT8voLY0tH8c4l6M2Z6lSA+qxY7lC2EW0itUVLaVxXIhAwGo8AO4E5U1DewQ62mfeBRuE9vT2D/kQnkGLtfacnGCW94DuJBvyr4rNw5zIOvqmHVbdrTwdjMGKbfn5N0w/BzveHHJeSA+5syCE9CwTEJ2wwfQc54nfrA9/0/6Htylgf1SprvBzhZS9vd2uz5yApRwr1VXdr/c3cAXlbZUCj3t5rTJeK5zmIDKloR9MKZ03ISLAX25TkeivLdaxmkwv+YBUdovNhuKlX6500cqkjgye4MAuG2RFnJGP4Rz3ELkbPkAC7bdRn7nQVg4eWKkTAO//rwEv/t6Hj4aMifLaE2W0hS/2W1D9y0liss+6K92WeJeB1nWbRYESFPyGzXI9zXFrQ2G+AVZT7bsT+/noruYN5trCaXP9FeS73p4tR7qstTxvNdQ0i2cghlcZYdRsoxfXYrAnqWa5JsrIYIUyseDhvRbyUcnynqpwQTzZivRedCV/bWscBro+ZGy8UARR7/ZFeA5MN9S4ZvN5KPTczcIoBwJfkAWtyJSFW5mk+AcWy4lflmD7yJxwyUkNJ1DVt99LDj0C7KUF2QvLOdW04i+ZpDFjFx3GCldd+n+u2JV+ZafY8DGEh1mnzSi6oAUUsS3kKWtOSqBIz4Y6GGr9sI3v0G22xnrGP15AVXVbj70XcphErgRmbW3oaaYAX1nfq4MxuRPsk/JgR7eeM2FDpyX5LaaDBgGiwOBzyXvMYH4UynPc8y8RbT1CL1uBM5kaR3I3+R9owxGBid3b+CN4mxhGZTctpPfzxZ0nb4K6hSkrf9/9t4CvMoszRbuMgqNu7srEYITQtxdSUgIJFiQIEmQkAAhAgmEEAju7u4uRUFRRrm32/T0zPT4nVr/u96k+vnnTs+9c0f63qnO5vme75yT7yh77bVe3Z7BsB+1Rr3H/FvwlA+0NQrbe3omHpa/NQr4zHFJwNNWIizZ1/JkT5XYjbPN0FHWy6pMit8zxxSX5W9P26zVicJ9TRjf/GyLrUhba/UA07FE7ydT6RgrZBzzqkzufQudFOCspuEEptxLizAVWdaDOJlgjIuOm9kJJ59QYXQLfPl+Cd5+kI97zc74cIs7LtQ74M+PeOMzkdY/F6n7pN0Fzzc4406TI55vlNdutMPXO13lMab3OWs89FStDZ71+Ig9bYgP5DusnWwiTGeE9WJ/FowbKvJ1GLorzbR6Z1O5MT7fMxxfiCxnJwl+7rosQ2ytNEXpxKHYPd9On0+pyoVshwDxAzEB+F34falCuFjxNv/G3N/jiyzwhdis9I6TQalEuDh8vd0O+0VxMIY63ncQDKychPluwjNqMnI2PZeF6zONo2asfyDHQ7UneZv1r2RKgvW7OlmGphIbeovXE1aclue/pWxbsO1DJBDMnW9qnJVZWyx+T151RfONPScUaNUQ86R94zYLCTSprfvll19O75vO389h6V8uMnKedvcbXfERRpS+JfbVVUxeD8Qv+iGCci4gat5ncr4Cj7hdAl4BcEA57ELnw21SN1zkeQECzNSap/AQu9Q/95bGTymXQ8pFKgtzMjOI8VHakmzNaRexXJ1A3hkXNP+W4Rc/YVLuwV9ja4KI0muyCPR2ZiA445f+rWYYhU99X+6fgL2Nv67uTIxnyl91qoEC6JxIuiPVFsqeG8tNNHb6QBiS6XsMw8yQCc6kebZU+aybNpilXNPbx4hJCgw7vLXOWjONrtRbiK1mLUBz1Il/TCYvJ3Ps8jNIXHURE6v3IGXNFfgnVqpz5bMH2fjhoyzcbXLCVzs9sHqyBf5MJO6P9nioN5dZRHQO3VztgPc6nfGpSF3e/sV+V2FUFxxcaK0y9/pqkcAd3rh5MkFsTUtlus1iH3KHs2vCmm+12+GNTe743W/n4cHeEVoAQEnLTvXMmmKIZY3Yn9tlsSKLdgtgWQlEEL4likGbke20V7udxQWM13JBIGAZrmLF0AthUZ6ZWslkDiqOLwSs9HLTNFiUbqySd3jWIqS23NHkBgKNLJjV8VhtdQIyXgDYC9LLyob03JJdlUEFkHHLT6pdygUvf+v7In3vKZgJaiZBUPZmbXxTQzeheXUwtHLWtEtGFLzFrHKN7oG5V54or7DvN7MCeO3WnQe/4n4rdiOWigy9rYdH4hFhwrfUE8s6UaYBsjFYQMEbah86R25EaFa3Oofc4vbBl82tp38lrHtDmPKalqTRAUXHEEMy/rnX5bXeRITYsp5JwsryI5M9vcTeJIgJyvhGwNLCV9nbI3E/3GN2KTjJyGRjdnrwzb2DnhlG6JTJSCD+bJ8bbqyy01ALpSpjnbdW2cgktJHJZ4QnzOoRsJJd6PRgETgP7Ukr4CTLMq76YZcNDi0wU+CydrQuy0hL01YXsZuDBYojh6rDiBOJK3z0on0InpCIWXEGcp0tfvVBAb7Z5SmM6YW/POaNzTOsFZQPRN4SpE9F3r67qTeb6OwysTu7RdY2O+BivR0eb/DBk00heL4lVGxFS3y1wxkfdzuqvXlVgEn7eE+VhUhwR7VJ6Y0+s9xeZTrL8ZhZdWm5FY4tNNea2WfrbTW8wu/2rCtAY8fdFaY4I2BjsfoW+S343QlYOo/OCFC5kG2Ra+j5pfS/Iez5WBatI7II0jygmcAFcZ8Ae0GKIUZ6DkKY2KKuY7KEzRYgtGCZtmWhLKV9SU83bcw0ATGdSrFik5JBv+s8QdYlUBkP/T3DigRWj27tYQWmMrDYsbRJ2TZm5JQ1+n58rdHT2zFp4R4MNTb/05G+ViNbNZ7pkXgQ9gJWJhnYhS+GS+QGsEOg89gWTcVj5z86c+wilgr7tuljOau/1owjOpUchCUdRrPr32K1YZkhxBALQyleycc1nMLXpGzlXi++mVeEkbfCa1IDzDyy1ClEWeuRfFRjoqy4YS8jpgZ6JR2DjXO02pv0WNL22ioT64RMsovCcowHUqIxdED5+2m3jebHvtjEtMBeO+uGAJms+qFMbtqYDEuwyoUpevSAnl3KQnFzdZww5NJUbKaSeG6iAUYUrsHrr76M6ZPNkDPVGmU1JlpFQ8b6oMselxoc8WS9i0hcL7RMsRDb00PuO+HySnv14vJ41Ooo8tdVExN21vnj/RPRuNHihvvNdriyUkDZaIv7Gz1w/WCUSHXWxvY6hy4w/NItsnY19w61x9G1/rh5OlFTCSnRKYnJ9rqPqACRduaVjYECOBuc72EBuJgFRSb6t97fwkbY1VTtcO4FQ1Cztcwnwp787jQHWDdLDzkZlUDlVhRHFlqokylE7FJKzwgBTlT1Xi21YziGXQ+9oqdo9Q8TFViqR5ZkYr0CVZgzfd19tUFZEE/Q5na/o7KWdiyBmr/1A5XCBC6fxwSJZFEtSavpPZ6rnSqcwhOwPnrcn5ZtyvHbX7zlZjdhh9qdDqNWCDi74TyxQ2TFVpi5p8PQfrw2wtbDOQ4mrskwsBkJ/8yzGrKxH9n7nFL5QZkQHyj2pEvUZpXA2rF+ynvq9R0xXezS1ONy+y48Ew7K++3SRHn78GoEZZ1ARMXnYosy3vqxhna80k71JvSPWatdBuoyDdXWKhQ769B8C5FfhuiQx9kGhYnr7LTA20y2Z5yQCfesB/1qm61OSkq3r3pstUXKh2L38fXeaBHmkcn7ox32Wlf6k92O6JbX2FRhgaPCIKsLDJC99jI6So2xZKOVdirIqTRCxIQhqMs2xm+uR+CdfcHKoAyv0Pb87RFPTY6/vcZBWfPS2QyM9x6Aq7KQHBFA0UFDMNFBtHO2hdiqtsqgb+0Jxi25Nm/MMM25/dFOJxwSGf+opTdGe7bBCQszLVS2ryo0EvY1V1l7TD7n7y6MwbHFwnryWLP8Rixep+OIBQXJYUPUZm8tFltWGPOBLFIEJJmWcn/jNBNdkBhbZrUQTQEyKMM0dCLRRKBtXypsPcZ7kGYUfSdn6fxhOIVler6xpQhInonwyY1iv29VCUxnESUvryEoeZ+yl+Bkuxl2RyzY/jGyRd7yNr28Cu6eD+V5vWzKPk/pYueGZC/GUFNb1Nsa/umB9H8ev/r1r+8HxNTDPfGQApdpeh5xe+A8rhUuEzfCLWaHgHijMq2NgKyXPVmMvRL2YYsFeHMErAvUduAuaJ6pp+R1dgqr9sBHQMrUPvf4XRie1g5DhzgB+mztgM/XI9PSCcV0RGVUea7L+PUq0ziJlqQbaRsTyrj2MmOVtAxFsLcRDwKAHktK2/N1VsK0lso07E9Ul9nbCoXpcZS9PNgtkAzMSUhW/fkeO7ROZZWMm/ZHcvGJxJjyNrHZ18Ld+lUFwd65AuBFltjcNAp/8dMK3FrjqPm3vz3iIczoiHsCzFsEaAtlrT3yZFFhjeeKXCPMEWa+vdYOc5MMVKYTrAyPsMCbMp5JGZSxj2XxYNXOB5t6gcLcZMYtp04aiqTQwSpHWVhwY70vZscP1e0O08KHIC54kP42iXINVcVFASPtTjrE+F601ylvycK0MwlU1rFunm6qOc9tU4xF+ou9K8+5sdJSfQD8PIfkt2D3C3ar2DrTEpPFDGAOM3spjZ25SVlvwKBh2q3QYXgMIufv0sSEUfLbJa48jywBdWbHG5pCmCLMSbszp/OZAPE5ohbsVraNrT2m4GeIhoAlOBMof2Xxj609qplM7mMzsXBJXT9I/yPjyZM3ruUU1+JVszEYbOwOA6sQWPoWwNwzV+OelLp+2dc10YG9iuwilglDR+uZXl/frGvCps/lfEWY+C5chZGTwwwFcJYa82Pp2COZtAQnHR4Mv6wQG5TgpGwjY+ytMlWP50dic763kckMtupsurXKUuw1C5xYZK7OFNpejAMy3MAgPr3FnQIGNjCjbbpSQMUql4nVu5HT/R7iA17R8M5vfjoD62c748vtbji82FbY1wXLcsxk8ptr7PPoIhs8anPAyRobjTHulfvcKInbDWaNHKwOKX6+YwtNsG6mu9jrmxG1+LDYWvuRuLBT2Oa02HHva4PyFJmwyasuI93VXXvjXvG2R42LCQ7ONheb10rkc+/u3QQ8gdZcbKSeW2ZhVcQNEzlsqAsCi+Ez5b1LBFzzkg2wINUAi9IM1anG0rVYAfd434GYFDgQSWGDkTVqCArHDUH88EHIGT1ETQw6pmiHr3AROz7ABaf8HXVri/Wy0DHNz31cLkbLYhaQWoVE+cwheXVIpOd3HVMDT4oNO08bshVvPK8eXdql8SvPakuZDGHdJHkO83/TmEpYf1bs/wMYL4zMnN6xMzZpobqb2KaGLkFo6eoq65ty/eO/Yrzz9tvH80vm4wdD/MQOru3N/00/i+FFD9XzywJveow9hEmZ/LBOVveHItEWpgnjyHFeVnp6VhnHZC0kbdXWErEray30TNY9LvZlubBOycShOkE5MX+y0w5LROIysZz25/SYoQp0Pp/2FxmIjchur7YU2WyKIE+P3vrQ1rsYWdYqIDTDb29F4LNzo/CwzQkn6lh54orHcpsJA4cFjIuF6Z+vs8YvnhdiRoosBsJe9LJeWmGOlJFZyIlsQMGkJjnWIp/n6GY5WlAStwHFce3Ii1qDybHr9G/ZE1bKmdf1XpszsVGuXavPyZfr8qJW6zl/Uu/tyVGj1TtNW/mSSHiCr2UymdFSFx6yKYvWT9ZYqN25LMdQ46BckDpF8jJXl8qCCRF0NNVmGOrCR1NimYD9mvxOXAyaRW7PsDLEeEMBs9NQGA5+FX6JFdqJwSUiGRYeYZqEH7VwL5KVMZ8gs6031S9t7VXkNm5FtCx87NrA7KKJ87YLa/YWKtDpNLZsJar23ROgykIur5nR8UgXMGYoDTI0g4XvGHQ6/eFNkfvHf+H49ttvZ8ZXvw0/sWNtRT5z7xfdCMrGXSQigWUKX7uXWWu4wz+hHBNHeyFh+EDkjx6AeUmGWC42aLms9szVZYiBPXXp9PhaGJSOGMq7TTIRGftjCly2sANlI+03Xsu44LvbvfBhlz3uy7WUgSw3yxYWyN/6HpJDX8c9Ae8vP8pD00xnTY5/3MaKFJHK7Y543OqALcv8EeH5OnpkUvO9d1fJRA4sxeryx5iesg3lSVuwKO8MqvNOKhgXF5xDYXQraosu6jE7c58CMX38UlTI9Sum3MSq8gd6LC48i/LkbmRF1qMssQs1heexovQmVpbdlutuYE7WAX3NXAFsZdpO+ds9rC0ejDdaezvxUx4zyZ4KgrYsF7KPumxFbdjibVElTBGsyTDCYbGBWU9L+51J9jQDPpTr+JsyYYLmAxMmfOwHgB0YRpW1KBh7q1baBEh7xeY8iWyxOTPX3VGv+NjKDfo4vby0Mylh6SxKEQYlQ7JA3j+lSuTsBpXEkfN3a6+o8OJV6kRKb3+IiNImLXtjU7NhFo5oSYr6Td/U6R9/rFGxeLtI3Itqg7rF7dKzl7Br359/P0qKC9TeMXUO1KZeo8VOCc5apHmh9DhmyarLI6XlDsalF2NV1utiC5qgXqQry7LoQHq7vbcc60dyv62EWTy2Ih1t1cZlM23agGM9LZEmDDq55z1kb34HU6MM8XSTC379w0o8bHXUbgpM7fvRLldcOxKN1RVO+GaHvaYHOo1IRti4ckQNn6qsmDpmCaqyDwvAVmBOxgHUFFxA0/SnmJm+FxurPlXALS2+IsC6hRoBKwG5etpjza+uKbogQLyLusmXsDD/FBqm3kdz5Vua1rkg77g876oeC/JOYFnJdbTOfFue+wgLZSHga/K5pfFLcVbYlIXwZEpmMzEmzDgoHUfMNqLHm6GnbTPMNIRDhcFkDzqQeJ9JDoytNhWZwM1qAPyTZ6sk/Q50iXKb8dHRAtqshuMqXVmEwMcoa+lgsvYZBWNbT1gJ01q4BsPKa4RmGBHI9O5yOw3m8rLLPut1R5Q0aT0rgTtuVrf+f7Nt6qChJpoB5xR3sp9N/5hjmPsUlbnucXu0A4NL5EbY2E/S/4T2DRu1idWrrw9WRwQzf2ircSIwMM6gON36aa23deIwvWzSkgPqsGDMLaHhnHoUi3Z9rhkyMYv3ImvEK9g4tTeZnDYq7br7TXSwUBqaYlzVDk1/K93/NXwjJmqs8L2tHni83kmdN6zppB23fhrLvcTWlee5TJisW0lERi9CrjBidc4JTJq6ULvUu43LwTwB6qSwCgHnHiwXQM1I242Wyud6rJr6UMFKsDVMFRasfKbsOidzP1LGLEK2MGhF2g5h37OoFcDWTr4ooD0tMrkdCSPniVReLwx9AksE1AT2ovwzmJG+G2njapE5YTlKEzZiWvJuZUwuVJS7lLq0x5lxRHufdv7euebqWKOziI40hraYOEFPL0FKRRMvTBpR1qyZRYx18v8id8u7SF7YjWRhVIZP+LiZs796dWnXs/aWtjX/Pxh+IXDZA4r3mT3EYnn38bnqUPKaNEX/H1k9E5q/QjsM0jHlHTMFwdmLYWjjBkNh37Ud+/tB+n9riKQtGDBwKEZNXydA2YeU1Zcxbd8HSK/fgZWP/gL5G+6haPObSBMwRs7bof9xzqPS9T82Y/197VUbs+SwAoarPAGa1HhJGZhpabE1R5C18Smy5SDQs7vehp3vKLFJ2fHeHLmjh2nVRqI8Z8qhn2OE8w9wXWxK/DhXWMkM73Y64fqpBAUpU+2mZAbCOSxB43gxdUdRnrJVGTQupVHT3yLn7xDbdguGj5uCRgHg8inXhQmvYIoAZ1G+sGb5G5iXcwwrS+8KA55GZeoOBRxBRsCRQcuTt2By3Dp9nEy6ad4Xel5SdF6Ae0bAfRINZfewoepj+dvnWCVsSkDPyTwgr3kCTRVvojr3BObnHMXaEjY5s0JM4GC14bkwvS/KguzJeCrjxAzF1IhNyscomT/dLCpEFrLjCy1QEmkAx4h09cYy3JKy5jLSlu3UpHvKXiuP8F5W5IK59rr8/qeVLdk1kSAs2PaB2pfc8iK785mGcthihYkQBTs/hW/8NJXCzFSyDYzUpHu+RkzNUQSlVsHQ2hUjCusRu0xk9aZnonTehn14aj9g/7OHkXuEgiuv65kCi/EzlwlFMLByhk/8dI2h0ZvHbuuVBz7F5PYrWHP9CepO3kVu6zVki6Slqz5CJsaoqa0aX6OrnjE2Ajtp1UWdGKzC4M5kzGBhg2b3CfnaVZ7XjK2kJ/Wk2EIbFbDx9aeVQemlHD97sxYgJ617inE+A7F1phU+fVyomT5XzqZoFg9DFcE5dVqmxQnH7Bi/uKmwC5yAKmHAnMhGLMg9puDKm7QapYmdCpwFuceRPXGlgHSDMh8BOF9Amhu5SmTtFbFbTwmLXhIQvi0s+7ZI1nsqg8mslLALBGyLhUUJ2GUl1wSYn8g1d9TWJaAXF8jf5D2WFF7Q90wfW4MlBefVJs4Thk8ZvRCRwTM0QYF5ubQ3D4idyv5QK/OMsFUkLxmWCSBnRCXQecRNrB41W2mXxOo0I1i7B2rnBYZU4hds1uJ3/T8clYbA9Pna1zen86n+9hliU1btvIa8VQdh7TtOy9BsA8ZrG5UEYVRK5rS2O9rUjRtNMVmCheGUyOxpTBXFxyidI4ob8dqgoRg/s1MA/haSBOBM4Kc8XlJT2w/U/6xhNzILW9//UrNQGu//BmmrzysL8T84ct52dRrkrb2AWQc/xYyeW2i68S5m730T9Ve+xNyzv4GRnbcCgk6FiClrtVwsVP4TGUtTB8a0dSq5uMrmdr+rZ1ZoJK++pJOKQXau+gQqZdnUwz9FbsdDVB78DIWdN5Cw7Aii5bXIsGOnr0dq+GCdzIx10pajZGQljk9sGfwSK2EfHAWvyAIY23ioB5PZMVxA0tbfFWB0C/hE+or9WF96GzPTdgkoN4vcvSEMd0pl6qwMyt9rKlFpj+ZGrZK/nRFG3Y4p9PoKK8+UayhtyxK6EBdepYw7L/uoen5niXym97emUCRw7kl5rZv6nNjwmWIPL0KiyOGi6BYkRFSJ5N2qDipK5rlZhzUeulZkL8/Mg6aTiQz63e7gDG09ESZl6iSvYcYXe0U5m7+mJWWx1TuQ2nJLTQuGXmgiML7J9D7+XzCRYWp7j7IknUXO8n/M+tGgrIWar8v/H8+oYmS2P9awDFUPVUfuhkdwG5ulzqTsDU90ftgFjNNspgz5vxovJg9B7jY2W0ygVtgNj+0H6H/WEClb5J88SxtIs5KCYKGtSXDGiB2Z0ngeNVf+CvnNZ7Dvh38hAH0TU3a8g5knf6WgGplXpfZMoY057g53wzE/B4yp6AA3JSL7jp3RqZNAY4xi79BuypGJQruV8ogylp5Cbg2RQU/i3G3qmCg7+GM0PvlHLEobiikTh+pkZT4wk/eZhMDwxJwkAwXq6Rpz7YIXv+wUwosa9HX5GbyjJ8N9TLZKPS4ilINMnRs1bT1Gh01BiGcy8qOa+mTnEbU/CdKpSZsxJ+sgKsXmpMOHwK7KPiiS+Bqqsg4p+04XcFXJNdOTe1CRsl1vV4gsniGgL4nrEODtF7DuVXk7LWkrsiasFDY/oAsAwT8v+4guEvWlt2QhOKceYDqjlst7MCmCCR+Ms753fJSqhBDXASJ9jTQUwzBXa4kJuLPcghQjTQixMHgZ0TWHkNfxQBmQC6G563D1F2RvEoYTWcsa0pj5W7QNCq/hgkblYz98EmYceIbiTVcRtWAXLNxDdD5kCOsyTjpRTJiclrOyaKerY5DqyDu6RGOshekdqC7aL8rinH6v0DFTsKapqR+g/1mjuDjLNmtZO5qu38fer3+G0UWLYOrkr5KGrTOW3fkn1N8Hjv7iVzj0s79AQu1uVJ78JSqO/lzzPild6e43tvPSpl9cnbn/pk9suf7n0/EQlrMEEUUrESgS1FsWATN5fRuf0XAOT4KVZzgK1p+Bw/BomDr6quyK0A7uJ9SDyx49q3MHacsQJglkjBqmzhL2BqJD5VK9ld73TqvVtpW9hc1nVDLn9bzQVDi29WTVRvbaS0hJGoNfnRihccv2cgth5xPKOFGy2EROaRdW3Y2YsBkY5Z+H6LBKFMW2KPOVxLdjWko3kkdXq9Mnd+IqBds0kcWUtJMF2DHCkiXxG7CU8lhsUoZuqrIPKUMzZloY06KsXJV1AImjFoh9u1NeYy/iI+bK8zpEMh9FxvhlSB9fJ48f1gQINmljRVCY2+sa79Ud6dTzawVuXsVsJDqS6vOMEeHxutrayY3nlDUzRXKSEbmQxomJwjQ/qgplVmFQ2qdMuLf2HasphO7CkmTRCXO2qV0bJ/+XLCInsGmvrrzxQreIZO8o/X23vAczl0Bl2oqkbXCw9ENMxGwMNnfsB+h/9uBqyk2MIoqWC1hiteMc/wNWPgTqbvw1Lv0PAekv/wxzzvwGk7vfRJJmpPTt1dksE1Cupcxl3G3C3B51HHlE5stKWwz7wEhlUQKZ4E1aeggFnY+R0XJDAeQUkYrclhMwsnETNj6nXkc6M5hRlNx0Q+VaiMurWJPugukRfpg7wlM9nWw9EuHB5mJm2LPESyfNGI3pPdK9XgpEMpMpkkXm8bMGpc/THNMxE8dpVQljlNMTzAWcB3WykmVSqlehqGUvlhy7htDCBriMSMYYYVyWgdn7jcDUGCNsn2ODkT6GykRMqgifOAOj/fMVXEmjqtXzSxk8XwDHmCmdQjOEIeklJnB7bd2jasfSo0zvcp3crha7dZ4weV3xZbVz5wq4rzeYa7ICY6nce2Z+ioE6j5gUQufR5ukm+GCjjcZX5ycbYlLAEI1ZEjRs3UlVwZQ+AovdF9hUTNt2yiJG5UOm5PaQLhEpypwOQVFafqZZSbJw0aYkqMNEmdSeuo3hGQvk9d5U6TzE2EpDMZS84bIAcw+doWZ2aLM3xu4dO7B82bJ+oP5nDzMLa5i7Bct/5h5131cdfYH5J7/Ayb/8B3Q8ea6d4Cdv660z5H88/wO5HT1tGspIrs6jSlYjSNjSXu3R5YgoWaP7mrBAeEzZaszY/zGyxK7NYobLxkeanpbScAaTqrowpnKDVv4ztkqnRbjYs97CgI4jktBVYYxd6aPwyexkNEUFId3LQR4zha/9AC3vytnyQa+9K5+L9iwPdVAJG3/XVYCVIEFpVTCwdFRvL2OKBDMZgr182h89h7FTEGb2HIO190iECPuvmOmnccuUEUO0QIB1ncy9/bjbDktzjDDKZyDevZWLuPEemLTsGMK80zRriazIJIfYORvgMj4b40ZWiIy9rPYuGZjgZFIEvc28lrFUMiplN4FMhxOld0Xqaa12IYuy0wTL1pikzz12mOFFwLIwgVlLXHTqc01g4zdOTQf+/qyzJZBYD8rQSZyAlgBmy0/+VgRywy5LLO22xKQsQ62GSRTThg49dmagF37i/D3ofvdLOInqITsT3GbOAeql56LLcA1fKyy/Tk2l3W4WOOppg6z43t3/+sd/4njplVc1Z1NjisJwy+/8GY785h+w7vF7yFl/F/ldb6qjR1tsrL6sKy07p7Phsl9CBYbLimpk4w5utFu48QpylnWom360sBu3fGAlBj1+jNmRfbWfjjAcQZ5MRpaFgQxKVtbmz5mL1KHEBSBKFgD5iBoLLY0aqruuseSN2/x/3m2tkpsLCycV7V2u9ATq8Nw6eb13lVGZexqQUgW3UanKgtoLaNZmLDp0BuOmr0XdsXOaZugxIU+3yo8cOQhJJewhbK2d5S0dX8P05aaoWmOOxu1eGBk7RNPy2ILT3m0ALnsJw5a1IHJ4KWak7pTFbrfYdju0Q9/I8lYkjFuoDipKYYZxcgSsi/JOY5HI3+yJ9WoD15fdVjZlphJjqGMD8jUZo0y+N7s/sIyPaZastyU4yaaXllloiKqjzFT31KEvYcK87WqP8/fUFEpROfyNuPiZijyNkM/JmCo7B6aWDEL9NjNZJDvVxKH3ngtu0sKtmNJxEXYBkWqXMqGBDbPdxmTq70tg6i5109dj/MzNshDnwVPUU7uTGdY7m6PB1qQfpP+W8dvf/jb0rd3bcW99C261NuHRhnX4cPsW7Kqeh+fdnXo87dqAuvwcbVTFVhiMIWav2ICaCy+w95ffIrfjASqP/1Lk4CVNMO+t3H/RW/3felvtRwa+3cflqCe38813RDavwOqb72Ht7WcaimHQmwAysA7VRmjmbimw8c2A46g6TZKw8C3BMOsR+PUvfgSP+B2wE9lF4HIS0FHB1+WkYEf2XGG9qRMHa+sQVqW8u8FK7WCu8L7x03UhYJyViwCD9mTY7/r6UOoRSK4jU7U4urzrPBxCojGmaJ4G+Vm4zOsKJ7FkzQRf9NhheowBnDwHIGDEIExeYIyqpVEomGsMD/+BSC8z1O0XmVTAGtHwEHek5m1EypjFan8y5JIeuRxTEzcLe+7WNERmJakElvtLCs71JUccwBRh1LxtH6jTKzxjCcaVt2t444vN5jgs7HlwvoCzs7e8rzdDywbzkgw0qYHdHNjojZVGaWFD8MpLL4mdOUpzbFkUT8nK8Il6eOV34sLIGCcLvWkiMK/X0nMEbPzHadjqO1MhQRZi/j8TnK4j0xS8DKuxaz5NHZorfK1JSw7qznTcRX2Do6nu6HbiQvvv+qZh//hfjcZ5c3F/fauAcRMurmkQoK5FQ3ERdi+cj5sC2sU5WVhakIu3Nm/EyeV1+Gb/biw4+xVm7rmODe/+HOU7nqLq1C81QYHA5IRnFpFWSwhoOaE9JxbBe1KxrNr7MHf3CSw8eg/z956E8+hstS8picy8CjG5ZNo7LER3j90OC69ceCUd1i0d2WmCfZu8U09ocTuv4cbH9iPqMNjUR8FGz6JnVJE6MOJrdiExZAgOC3swkP9uh5WGFUbIYkGG/y52R6nLo7d+khlQJ1WusecPm0V7iASn/eYigA1ImaMZNGRjLgixocYoGDUEn2y20+4K7Sdd4OgxALNXCQhKzTGzwQwWNq8ibYqxVtRo578cY/gE+CAkuVqzjaoyD2JJ4Tl1KNFWZYiF3uGkUQuEJTdhUb4shpErxZZdqp5lOpwYX9SEDfmc2mNIpPqX3ex4b6mLEkvSmD7IjazoNGKhOBMfZsYPw9U17jh/OB5zJpsgfYoVkiYbIDXbAANefRk+cdM0RZB+AcZHWcYWmr+8d3NkeT+2UWGIjba5xpUTZ8LUyU8XueGihsi4/E3Tm68ju+0mUmQRTBEbPlXOBVveUWcTUw8dQ+NQvcYYG07bYeM5O2T/AK/0TcXvx3AcP37gG1s6UZObhZstTXgsrHe9eTVOrqjDg/ZWZcLbbWtxpG4xji+rwb7F1dizcB72LF6ABx1tOLa8Fu9s6cL5xnocqlmEprISXFrdgDc2rkdP1SysKMrHvJkzMH3aNGzu7MSyujoU5OWhtrYWN1rWYH3lNNTmZeOLvTswpesCVj0DCroeY8reL3vtPJk0/M9k8gFtGUoo/sdYuIepdOx4/g2i53VhwdEHcB2bJ6vwWQHMMnA/GtakukxoB7dunDVv5f9SBnmJDLQNW6jbXnBDYu4Wx/cqkBU8NH8ZZp/+FayMXpIJyuJsdmqwxqhp65QhCDBue0g24n0enFxcYDRdTpQAV36yKXsjBWdUa44xww9W3qPUWcUqELILmYlhHyZKMHc4vsgA85stEJ9rCFev1xGbPkxrSVkzyh3eDnIv0J3H4BaSjDz5DgzjME5KB9H83GMaXyWb1hZd0LAOY6NMhpgnrMrHF+QcE1vwuZoPvSVjvT2I2HSMfXjnpRhhUsAgtU8j/QYhWm7HBw9CTNBgjPEeKEA1QI+weValMVZst9QjMmUYskYOwWuGYtfKIkYzgqVmSQ3nFGjDs5ZoAj7DUX7x0zReShOEEjkwbS6SBbC5XW+p74HtQTMa5LnVa0U6n4RXdAn8U6vUe8/NlkPFtLALmogZK42wdIsl5rWYY3Vn+vdP8m6pmo3Nc2Zid/VcHKldjKtNq7BVHrsvcvWgAO/i6pXYNm+2nq80NWLTrEplxQftbXh3yyYcWFItIF6CO+uacbZhuYL0O6BnRE5QYBKkO3p6sHbNGmzs6NDz3LlzsaKwAJ+cPIrL8rp5q/Zixn5hzq3vYeqhn/Q6h5i6JyDg6k7bhZUSLiNFtvqNwyix5cbN2YIJs7uFTYUNmJyw4QnsR7fC0GeWNjFjv6W+r/m/HV1dmz/h7nDs42TkMB6uE9vV+8p4a4pMsEGmDurddbF8FZ9vtUdK6wNh9RMKZjoyCExNQ6zpZUdmL33nTMqT78THaPv2JqKfFVv7mrIx90iJmr9DbWw6QWJH2qpXNXOCAconDdGkf+YLEzRMpkgtNFTbMHhEBBae/hLpS9aKFNyMIL9UTeAfF1CoyQoJEXMxcXgZokKmiZ1ZhJG+2Rjjl6/nSSEVmBBUinCvNJH0vZ0Q+Pko78fO26/vxZYqPNOJxTpSxkyZ5MCdzc/LbWYhsS8St6Pg5s0xgYMw3HWgdsRgor5D0CSxJbPhG1cO34TpGtukQ2/0tDa1W9luhQkJjI/6ynen2UPnE2PnnqKSjOw8McjIXCT0GNgFRyEwcwHCilbqvql8PQKVdj6zvJq2HPn+26Jky8lRE9Ezdw7ONaxAY8lknF25HAeEOWckJWL3gnlYKyy5d9F8XF+7GvsFmKfrl6lcvbKmERtnVCiAd4vd+cXenVhXUY71cpBR29etw+qGBhTl5ytg58yejZSkJH3OtPhY/P2TB/qeU7vvIH/jQ+R1PUWh2ElkouDMRb1OHgEBbZsx09tFJs5WGyaj9TocQhNQtO09TJjZrqxFp5FvxmVtzm3iFIOgtH3/R/95viKBXaK64BC5GeFZO3VxoF08prJD5XdtphH2aqsRaxxZGaT2EuUu7VPas/zMbOacJ1KMzElpTsZnmiJlMO1r7dwuoGCSOaU85R4nLb3BZFPGDp1HJKtc9E6cgagIR5TEWsA/0AvDJzcirf44Nj17Xzc8SqteAefwRC3d4u/EpAL+Bkw8pzOO/YbCiuo1E4eLCBM2uKjwt+QC0ZvVdUDBw9+UDPduuwXapphoGVtjvhFurLZBQ4ERpkQNVYDSq8v9cNjRn55eJnmkjhiiGUisTz25xBJZowbDfWKJvq6HmAyMXRN8zCDi3jBMdGArVNqXtF3ZxIzSl7uy8W+MlzIVkyqGv1tYwXL9rEwzZP8kppF6x5TqdhY0SUYI2McIyAvKZnx/wbpRZGfGmJHKqF2zK4VNG3FHgLtNQHu7rVnAFIdTK5Zi+7w5uLq2ETsXzFU5/OamDpyWx+dlpGH7/DlYmJ2pMnZ5YT4axQ6lPUqJvGNBFbpnz0C1XEe2vSZA57k6KwNfnT4uUroWufWHUCyAy9nwECV7mCr4noKTthIZkpOYubZcicOLGxQYlDxle79ATsd9BRRZamzeNjhM3K5b+duFLfo3/6d9+fmHJewXzLYwpm6pcJ/UrvmmzHyhR7ag5z28NGAw2ktN4Wn7mhZwj1vM7JkZGmjnpCfouIkwQ0rMvCH4yKYECAGq14isZCWI3heZx74+oXnL5PyJfqeElRcwdnoHbHzGaMiJGyAlrjyNBGHtnJbLMom3oPrQLV2svGSCstYyedV5pLfe0gkeK/Z7PD3PsghktN0RZfICORufIFE+Q/SivYgXZULbLr3lFibv+AR5m9lqUyT6suMKYrZq4cECcfaGYjsX9k+am9hbGP6+sCu7KbIP1E6R/0cXWoBbfEQGm2B4Ti0iq7bJ/8V5LfbmgsCFjJlYlLT0stP+ZSofvcGMl7JKiR0GaRszrZChqgnyOZggQTOAxRB8jNUxLBlkJ0GPCflayPDSyy/r4kITQ+POorzojOz7L/1+jYLoqE+PimRtKy/DXQHlFZG8J4Ql91TPVzal3Xh5TQMuNK7E0oI8LBIwHhI7lfZpfVEB2iumoWFyAZbm5+GQSOaLq1aqLXtJJPLVtavwZmeHMixfl4x7W8DLv8/PTMPPzp9Cj4B/RcVsZLbdFKC+QNHOj3UyMzOF/9HxK05pwgLlGJ01dn4ygQUAOZueCLuuE0l5G35JM/Q/ytwtFE7j25VNncY0al+mvq/5r45de46CzdB8My9o2xYjuzEIyanRCeUSkaoMQxawC4pESuhgdaCw6uVGg7CIfEYG6CnNGfMjo9HOo6TNF0XAMESv7L2rCw//TrsvXBiTC9C4yk69lp+d35XynuzC78mtHOhdJlibH3yDoMyF+j5eE4uEdTvUC8qUQy5QfG32qCVrk61ZrtcbJupdPHibHlMWHPB9OZm5UKjtJ2yVtOaasiSbb7PI++YqSzxsYTK9tXZjZAsa9utlUTxbsbAml7/BztnmAmRjGBoM0oQSvg9DZXQAUUmwlpTSn9VIdPzxvZiqSY8+FwcuVGrOyLXfqQwWi3P/l7xuxk5PqKlDkAemzdPfggsUM8hMnXx7FzZ5Ph116QLizNKq7ydI33n+/LOfHt4vYCtH2/SpKI2Nxtz0VMxKTUZFUgKmJcRhemI8KuV2hZx5f1pcrDJhVVoy6gWgK+XYUjVLQLkap1cuw6MN6zFdrrsgQP1ox1Z8tLMHn+7eLsc2fLJrGzqEvel4utfRhtVTivHlvh2Yce5vtKpl6pGfaydzshElJOVjNONowgARJU261Z4mxi/cK5N1Iybv+QrzTzzXtEAG1Flv6BWSBlP3VN3Y2HnCetiGLtQO+8ZByxE0qQYW4c26JYZN8GzdQc4n47x2Q7QPq9YJNHJqK5wjRHbGT5cJs0hX7NzWM5olUx49VIvHyabcvkIdI5yABEL7Y2VOAoN7l9L5pWeZfAQOvw9TG3mfoGJyAxUAO+hROXACM1ZLkLqPTkacTNCkpXuFzbs01dBfmJvOppDcpSqt2UWfvxNfk2EMgpcpeVQBTCjgZ2ECO0vF6CXnYjFJFjgClSYC3zNu+RllTxa5M5uKi9A1ASw9vCz0ZmyYne3ZAobpkKwv5U51LBDnxs2zhWWtHd3UvmbGEZ18XIxoo3Mh+K4qiRKfiwl/38Kdn8pnudMHzA80r5r/v/wtyIjf5fwy84rfgYshkz3MnPwIQgQkzVQJnbHugSaHMDwTkDH/+wnQvmFyvXkNmqdOwZKcLPRUzca+RdXYKqA7sHghdsyvkvsLhDkXyO256rk9sGShyt8Lwpq0Vd/t2YwvhS3pET61YpnGSc+KrUkblt5fOpQ+37MD5xpX4FnXRpwRm5dsulde96Od23BiRR3Sp9SoZ7e4Rybtpqc6oTmZuMqy9pArbKL8Z0Qt2AO/uHLYD4+Gw/AopNbugNuo9F7HhKbpPVavIjdScoveDt/0UzBxSdCm39wkyi/nuhzX4DRWJFnmZGzo3n/a1D1Hbd5ee+ig2HEtGDe7Gx5sqiVMmtZwWN6zWBkiQmyn/WKDJYcO0ooQSsP4xiuaqkYgMh7Ilf+7ZtBkTq72nIz6OFlPPiOVAtPmYkXOMdZKpUCwM74bLBPObXSG5rtOWnJEO+8xyZzSjosWmYPMy7xh2p3ckDcgdR4yx1shY6w5nEZmKIsx7kg2Ytqdj/xmyfL67uNzNK5LQI2o2Kyff/ccc+0WyNambLq9XRYfdmv4ro0nnUXsjs9NrtiTl84tlrE1TzbFpIDBYnuWqmOH4a9sWRyYWtnrkOpNJOH3JGBVHYmsJVApXRmeIjAJRF3A1NH2vkh1dmnoNRG4uISKsnn5lVcVqK5jszBxxnoFJ9nVJ75cu3H0zeXv51jX3Pzp21s2YZlI2e3zqnCqfik6Z1WoR7csNkaAWK+ApORdVpiHjTOnq5d3Z3VvTPTOuhYFH6Xtx7t61N5kHPSOSOc1pSVi587ATZG4lLs3ZDG4JK9DgH61b5c6q+gdpgwmqNO73tYfv0zYtOzQT39fxpTNHbRlYnGST5TJl1rT05v/6RoM/5Q5SJH/eAexUwp2fCrsc1rbbNDzR5uIIOfKTk/mJLHLgrOqxbZt1QlBe4fgp+PHVgPrLWq/kal9Ykp1su398ueaiJDElpICjsTVsmqnz9ceQGQgnskqM3L8fp/Hm9n+sPd9heloqxWK/UfbVRm1Rdiv85k6VMiGBCUnKq+hF5RxxDCxUz0iC4Q92cN2ll5DRwpBT/AxmYOgZvhkymJT1G+3RN4sYwwfPQShE4YgZMwQpEw2QnWbKaJkwSJDM7NHO8LXn1NbumuGrbb2ZMlddYqBdmlgTi730flqm50m0TNuy44NXIwYI/2yx06lLqtirq6wEmlsjvE+AzCqtEllOj87wcbPSpBRktOLyzN/D/bPpSnD34FSVZWG/N68losXFzb+XmRSOsHYF4mLEXN4ZarqIsU4atHur5Am34ng5ML54NGzwt7Z/D0d9zs3KPhoW9KevCQH7c1jy2rUSURbdWPldM0aWjNlMjpnCkAXVOHY0hoB3Er1zhJgp1YuxYHaRWKvLlFnEWVt/eRCBSRZ9EORvZ/J+fKaRj2/v61bvcSzU5LVlq0vzNcMJU4kgmnqoR+jeM+XOhHJNjzo5SMzcQWmo4SA8I4rU7c9WTAkZ6naW8z7LNjxmcokOinY+9UnukTlMm0970kl6k2kV5ExOjoz6IThVgkMG7Dcre7kHbiMysD4ivUC6PuYdekfkS9AYrqfvdkr2g4zbcQQXNwUoT2NWDzNukvuj0L7jDnBnJRkMspNglCzboQpCGayC51LnNic4FkbHqtzxU8kNjNpyOL8vmwVQxCzDlY7SAg4WW3CiW7pG4e1+22xcIMFajZZYPk2S6zeb4WqtWZYtcsVe69HYUS8s7IZA/9VBx5gVO5czc+9L/I2Z8xQLBCAPmtniGeoFnsvTjNSWXtuqTnWCtC57SMBeoFhmGUWup3Fpmlm2DnLHGFug7TqhUqBUrrX5rwnCuisKhPKcIbO+B250HCxY/IHFyM6xYZnL9aFis9jaRvBTDuVXnEucGECSMfh2j5H7VFeRwcSAc5Q3MvyeO8s/h4PAK9Qsi4ryFUQMnQyLyMVPfNmK2NuEwZlDHW7SN69ixfgoMhcSlTGUMmY++U+Pb/HltVqbPScsO5BARzZsaG4EEfravC4s11BSqb9TOxS3v5g+5bfx16ZSNFQPFk9wd1zZqntmrrhmf4n0S7R7BNhO5652tIG45n/+Xk97KPzka7WXFEZ3J4ocnh81TZZdS9iXGWH2JZJYqeWKesy6ZvpeNZeEVqBQSdEJL3GIiXJkuZuw3t77Mok4lHcdQO7fwG0Pf8r7XzHJIY8emg73sD4uTthZ/4qLAxfwZSJwzRsEeTymm5nT7CmzF6pMpYSmLJdJ6IwKBcZSjqVgbQXRQWQIdl3lt3ZWT7HQgFOWAKSKoI268ipbSqTaUfS2cQysFFTW4RFbdC42wYNPHbaYtlWa5x7OxHlNVZYstEcLuOmqN1cOrdKY5+Mux6Sgy1S1k8xwecnQ9FQYKyKgOEX5uVum9G70ZO2IZWD362pyEgZlU3IlmUbi9wfAuuAKM2ljRHQkLHZ3JoymgsUF0ECkJVGJ9zNcaUqF1emxCDbxx5700ci08JYlQxVB8MxtFm5WDGXmXnXrw8xxGsDB2v2F1UIUwkbncxxMdgFMx0dkeHsgG0uZuh2+J7n7B4QwM1OSVIv7cOOder4IRA3zJgmoFuKeekpWC4s2yXylpJ28+yZuCJgY/ICPcKUyUvzc9UGpZy9K/L3XnsrTghoabcyMeLtLZ3K0vz74w3r9TkM4dAOfr65U+1T5vOSYdU7LOBlgsPeJYtQsPMTdcYU7flKG4jRriMT0YNKTydDCARsqqzi+XKOqTsudusVTFy4R934jD1m1W+FpfwHx9WyY8NVmbD7EFdzCKPLmjQ9zy5okkirOvXgsi6ysO2gSOKFyGq9iayWq2oXTWZYSGQ3b+cTZPI5WNnBBPzmEmMsn+SDFRP8sHWmqU5q2mwby3v3Wjm6wADxq2/KInNFuxjk93yoThsm+JMRaENTjjNHmV3ynYTx2GGCj5E9+Hd+VzpJhotNRnnITgVZaw7p5NUSr0xLzKg3R88NR9RtssKRh5MwS2zGEVM7sL3SAO90CNumGWJ9mam2KV0kbKmdAUXKctsLJiCM9h6I1mIT1GQaC0MO1L673OuGSRzMOmIP4spYQ0yPNoCL5Wsaq2Qf3F7bsrfIQAsaVou9u4JbGD7VhemwhxVaUkbjwewMnCuciMfTYvFkWhzqIwPgKbI7KG0u/BMr4BgcjZdefkXAaSBqJxdmLkEIHPI6/IcORJezBUpi18LXI1oWsFUKXG7eRC9w8IRyrfIpjmlHSlzhp31T+/sxVs2aqYy3KDsDm2ZWiESdK4y4BO2V0wSoi1TSnlxei5apZdi1YJ7allvnzsbhOmHKpUuUSRkXZQI9r6WtSbZkHPRG82qxW2fgjMhZPvZG53qxc2fgrtivfP0nmzqUVSmpyapcAA4LQN/b2oUZSQn4cNsWTImeJHJ4KeJmb1IHCL24k/d8oXaMuvpl4mY3H0dLUxPamptROmUKqubMwcoVK7Couhod69djeW0NFi9aghlTczBPFhj/tAUqu2jrZK6/h1TGOBsvoXDLW8jruIeKQ1+pTUxpzUwesjarSqKqd6l9y+RxOmsmyYo/YIgxnog91zgpAK3Rw3EocwwyfO2wb35vryDuit1UaKIpdNx8mNlDLP3KyUsW6fuZStjebQNFGcgCoM6xepGJwur0anpHT4GlZ7hm5zArx2lEktixzRg7a7MCgVlClPa0We1DorUToZcAp3ZauHpmyehbKs2wQYC5UKR5M6WrgJLph5TnTEZgsjzZ8oB8PjqP6nOMMTfJEPX5ZggvuITggttwjdmOtcVmmnXEEI2Tk6389r3pj9+FcyhxaZZoyEyAqRsJixI66GGJa772KLM0wNqoIFSN8ESUizW2pURgmqURXn51ALyiCjXjaqCA0/CVl1FhZYQGBzNU25hgh5slOlzMURaYgoix05G5+ogmM4wqXyeL5Fl1ItLLnyjszbI85iuzDG9u9mEtxZuVvR3vf/hORt+U/+OOyZMnP+m7+e8aVanJ2CMsWpObg5XCojvptRWJ2zatDCvk/vrp5Xp7swCTSQ2UtQcEuJS52wWQtDP3LJyvMvcDsS33LJqvDEjpTNnKPGDasmTbe8Kua0qLVcZSNjMJgrYnn0un1NPNG4XF21AeFixyxgJ1o0Jxt2M9SqKj8OnOHpHdlbgpoM/fzqTsA7p1QZTIt6yKSqxubMS61lbkjpyAtwpSUGFpjEprI1zwskLImEnIysjG6kUx6FwZh3VLozAlyx8e43PUZqT7P6XphnZT0DxbYUc6kyhBed73w19js4OpyEg3jIgagrotlqh1NIGj3xgUtvR2VjB1CtSOC+xSMDO2l50Gvf46XhkwSD3MZDkDG0/Nd2Vz75pMI3jZDsDCdEN8uc1e5ec1YcCrjXaYVLoEE2rOIGoxGfIyMhoPo3DVZmSw/YgsCpELdmtxgYGtFyYtPYPsitkaNrm7urejPJP/t8ww060luFXGgQVmutkU98MhaHlwY2Km+rFf0d4qc/XkstE1Y560QxcKwzKxviLRAj4ZF+GTeUl30WufaolwW0NZPBaCdbKsSiGL0pvL1MmRpU3qkR49tRk+Yu/bhsThmp89qmyMtNaz1s4E3a4W2O5mhQMewuBeNuh0sUCGmQGW2ZlikzDl9iA3tMt5r7+zANsOh+R5C2xNMNY3EzPSdyFhRJVmF2k7lT6QhheugMvINIyYUKmgZI5yfESVFhmwH3HK6EVgN0b2ciqKaUVlyk7Mrqz5iz4Y/L85xAZ9+UcH9yA2ZDhay0vRKQzaMrVUEwoIpOayKVjRl7AwMylRjgTMTE5AXV4OlsvjPK8tLdFkB7IlmfHMymUCpArMEtnMM5mUKYNdwpx8PQKSduo1uf5NkbXMPror8piS95pI3i2yWi6xN8NUWUG3yX9irb0JNsh/4CUfG33u064OdUx1z65EnEz6RTNLUJ0yDOUxJlqN7zahALczY7FCJkKRhYFMCitsdDZHhYUhNgibrl27FhUFQciI80fYmGh1DNF2ImPyP5pJC3TCEKSsBaV3MmfNAWyR1Tyj3AyL27wwt9kSizrM4RU8EAmew7DZxRLrnMw0hkp7lpsJM30tMLVKWZCLCScw5TG7PTA0RDkbMbkRA4aawM/hNUzwG4T0iCFa9RIXNgzjfAchMXQQHrVYK/CZH8tQCJtVczc5emFpG3LnbjvTV5EhzyXwKUkJQBZmkyXP1JrjzXXWumMcC7YpZffPFZtQ7MmNIsPZRO34YkucX2qlaX1agtdsjQqRsgtTjTRWSqYNdBoIV5NBKAl2Q2T1Xl0oKE2DUmbB0j0Er772uoZFXnltACzcgtQxxzDUNmG+agHXcQHiakczXBWwXhXQ7XK30oNAPOxprUAkgJ/I4loUFI1FBRe0/9LS4mvgFhpxEXO0JxM7SczO2KfdFdmFYlTMXMQsP4HRMzsRnDxXS+/YB4ogZT8nLSKQ57DNDLtVsPCAzyd4Wf3DVjLs60TwbtzcvrEPGv9vjJ4aZgnNR62w5+KcTPXcMuxCh9FcsT0pfY8urVH7lHm4TFygBGWFC+3OQ3WLlGWZQM+wC0M1+4U1aXsel+cxXkpmXJCZjoVZGfoc2rWUt8w4InjJyAQ2bd+a3Gx0zJiOWZaGmCMrbo2ArEn+UxfLfzABG2U0BIeFbbfLa89NS8E7mztQnJOIB832whTGalutyBmmSfsT/SNQLs/ZKYC/4m2LPa7mGDkuCi0C0Ib6FeqQYYIE5RFjhnTUMJuHQXRKtKxNT5VB2VIybvlpjc3NdLRGeqUhJqYPxao9VnD1eR0F803Q4mSOTa6W2CcTrllu7xWba4WdEWKFmTNFvjKRIFYmNF+PZVh0ojCWqS1dqvfAP6lStwccpo2+h4hsHgZztzD4y8LZOdMJVQmDBUQWCHd/Hbda3dQW5AbIdOysyDVES7kzuEHyynwj3fyJzcHYI5chlF2zzbFZQEfnz5na3p3PCXBucMW9Xrht4aw4Q90IuGySIfwdX4enzesY6z0YpoYDYO03XkMlbK9KULKrRNy8DtgPjwe3IRwwyEAlKhcgdmOkd5YOsNwdn+q+LHvlN9km/wfb5PdZYW8qYLTBBW87nJP/EzLnUlmAz8rtowJggjjDxlF7MS0uPAO2M2VnQ/ZzSh69UMvu2DBtekqPgpZ1sSzH4z44bGdKcBbFtonE3as9nVi0zvI7brdBsJYmdGrjcIJbxkt9MNAxOaFJQUpwn7u9zqzv4f/M8W3gwIHfjuu7878dNfX1CaNDg+Kzxo4W4MVhTnIS1k2biqlxscqiG2dMw+mVSzXuSXnLxIWNAh6yIHN5WQ9Kxw/tx21ik1LSUqp+uW8XHm9crzKWIRV6huk0ohOIIGYY5qEwIe1NOpqeiaylk4j2KOOm9OqSXcmWi6wNUWAuE0ikar65AaYII54T+bwwMwM//vpzzVhyT6pSD2dGRiaKsmIxZ3av/bm+rU3BuHjhQpRPnYrq+fP18XZ5PCu3UL2+yWIjMcMnt/tttWmS1lzVPNsx8jeGVLjDtKafMQ5JV78wrXdGNfbIpNsh7H6awJfb22UCUq6RSXfL/et+dlgpjMvHpspis18Au9/dGmOsbRGUs0SkYQ9CchYjNLcGtn5jlX1oa7L6Y4zYvA4hsdpQjZ0GMjc+gbXPaO02QC+yubkp5icOhL3lUFTEDNFGYNyHlfmz3DyZO6NR5rq7OeC1wYZ4+bWBeH2YKQYZW+GlV14DtyP8wcsv4wcvvYzXBg2Ta4ZqZYmV2LleUZPhHVWs55HlbQpIhonotWbP24FDjeAsMjJLpPbk3V9qKIjldU6hsepgI5DTN7yBZnsjrJGF9aB8f7LlNlcrBeEeuU/A7pPfg7/NVgFtq4CYcrdcfqfrwq5k1WoBUaHIUNa/ak8muc9mapkTVmCkXw4SRs5VsLKPMGthyYgEZ96kNdodkTJ2alI3cqJWaXM2toLhdWWJndoelQBlR8U+KPx+pI1Zpn2QWQx/794l876H//NGTs63FyZM+HZ/390/OGoXLvz7+wKYQwIm3p9RVPg/SmOiUSnsOMrHGxMCAjAnJRm548ZiloA2b8I4TVCoFTnbIYC8vLoBq4oLsXJyoYZkyJb0vpIRCdZbYpO+2LZFvbAMqTAxoUlk8Dm5hu9X37j6EL3F727t0nTBXqfSahwQVubnotOJNaksBCeg6VxiSmKVMCZZ+HJzEz45ewqlYpcy3nrj3j0fVzcPDYuEChO+8uprmpFDecmKCr+ESnXqhBXUay4tkxEYN00XRuC+l5xYjKuyEHtk2VqdlLQXGctjGENTDKetR4hIVVb8s+eQU3giznpZ6yTrkUnG8zqxmXfI5NoqYCU7tImsJiNwdzFeM13YnJN1rwCV1y0RdcBJu93NAgkmQ+EycbLGDJkYkde4AwHp7NAQoHYdF4i4uuO6mDA2yljuYGMLYa+hGDB4GAYZWuKll15SNqyIGSZS8zWVmvJzq1fUzn88fGKmKKBYGcNKGKYYFq3ZhcDkqdp4jc4vJoewpI5xW6YO6tYcskgxi4kZT6zfZSMwxngzN7yJxPrzuqNZYFQhNjubqkRdTxtSfoOVYqaQLc/52CrorsmidVJ+j0s+djgh5yMia7locUGjTbpQVNIW+Z1yzYaJ2rEU0O1H4qj5ul8OexJPCq3AmIBC7Wa4XBhxbvZBZU12PCSA2QScBxlSW5HKNQQagdhQdheryh9qt386jgjuZSVXdScAbbgm1/NvFanb9MzHy2cVJHG+/lHGtk2b/vwLAQszetbMnfMvVo5/bXz77bdbl9YsQVRwEGYnJ2pqIG1PhmXCPNxRmpGBWQnxmJeeiiW5WSqRjy5dgsVym1K4uXwKvj6wW8Mst4QV+15WR5LIt+LoiWLT9tq2q0omoyQmSoC6EB2V0wXk3SqBf3hgj4Z/Ptu9Q0H9wfatWua2ecW/7P42aMiQnxXt+Vo9u7FLT2r7EjanHjTMRGNq7BQYllerGTB0KoRkLlSnBovBWXsamluLcLEdR7M0S8DJFiy0K4MzF8jkrNCuCXbyGpyso2MtUe5vgu0ymTbLsUYY86S3jU4yntcKg1C2UdYRwBWiAsgU1bbGuCJA5URdILfPygTeKY+vkutpi5FF+Pel8rw9ZBp5bF0f2Al+OlV2yITe5W4pDGUl78dGW70LBd+b4KDXk7KS7E4wUObvEzBwceD7UVryfchgd/ztcUYWip1yLU0K3qY9SKZbYGOMU1622CjX3xSA8XxDnsczn8/Xni/X8HVPyfP2yvdkq5L9ctTJaxGUJ+T5F+X1LstBxXFDHuO1/I7H5Pmn5Lfi70PAEsAbBeD8+yo3G23vQoCxrzCdPJNj2rTFS/bEBqSOXSLAPaFNv9lbl49xe0cClgXsvH6WMCvtz7SxNbrT3Lyi7Wio60TT8h50Nh1HQ20n2lbuRXvjAays3YitHSdRX79sa990+tMZoeHhzRVFhf/mheE/OnKyszVdj7KR9ZTvv3hxoe9P/2IcOXSoee7ceUhITIK5haWyDo9XBrwOKxtb5Oblo3HVKtRZG/Qypkz2bpGyvCa52BBLesyVGTnpz8vk3yATjJN8ndiinJCcqJzIyx167a/Fcp9nOr/4erzPMyUzAUUG4m2ClsxD4JBleL8XgGJjCmB7RDZWCTh4nm3Ncy9LE3TfnRfLAsDncPHgfW7ky/tkrK3yHWgXbpHzDjnz+QQ3H+MmxPz8ewR4ax3NFdw1wnCH5HMu6jsvtTPFMQFVk7z2Kfl+/N5cPPicC/K9+Z0uyZkqgb/HJflteP0VORP8l+XM9+Lj/Gy83y2vcUEAzcd5XW1i9N9NT+pRryula3nSZkxN3CSg3KVNwMvEpmSDtdKEDZgmdimlLgHMdqVlct3sjL2YJs/Ra+M3YnRodC3/z/vHn9jYsmVLLfu6dsoEu+xri6MyOVfLxCW7EjwEQSm9yPL3OXK/XQBWJxOc51YBwno5eJvnNjkIDj5OBxmZmCxMD+gcASRtuzJ5rUY50y7nOUfOK2UBKBM7boWcGV6qlzNlNGOJy+X5PDc6mmKZ3G4Su2+xvP9qOc8VEJO958pr8zxLzk3y3jPkNbgQzLIxUrm+UF6rQxah+QLQjfJ9+D68v0Zeo4XfQ446eW163BfJtWRZLj48M7RCZuRn4G/QKOcOOdfIZ1gnZ8rbenmMx3z5PLyGi1WrmA0Ht3T/0Rb2/+Mxc+ZMHDx4MLvv7r9r7N7dcS0yMvJx393+8V84ls2ZjVEGgzDOcDByzQ0RaTQYmWYGmCD3GeeLkL/Fi7052mAwJhkNwchhg/Q2nxM6bKDe9xk8AGFDXofTyz9A0Ks/gK0wtYfctn9JzgNfg82AV+E+cABMXn0ZjnLf4rVX5LFXYPLay7CU2yZymMrfDF99CebyuIHcHiq3h8l54Msv4VV5vcLMdFROLUP1rBmYO6MS00qKNbd14Csv4bVXfoAB8r6vy/WvyP0Bcrwqj/Hxl+UzDJDPwvMrcshX/mdHeHgYWlvXztra3T3r6IEDs/Yd2Ddr9+7ds8aOGaV/NzU1hJWlKV599RUMMxgGc3MzWFtbwsPDDf4BfvD29kRYWChGjx6JsrIpePvtt2fJ8/77DLEJnb+dNOkA1q4FBgxI42Miml30j//KWIqlKJR/fXf7R//oH/2jf/SP/tE/+kf/6B/9o3/0j/7RP/pH/+gf/aN/9I/+0T/6R//oH/2jf/SP/vHvGL/79lvrC20T8UarJe6sscJnW+1xetFQfPHNz9v6Lukf/aN//N8YH3z0aeXTNgtcWN7boYGNr/fONcOpGgt8sdUOn2+xw8q6uS19l/eP/tE//ljjw08+P/LGWiPdSpF9jnrbfNpoIfkeASl7ILFDBLef+KrHtj/DrX/0jz/W+PDjH856scEMb7TZ4Hm7jXaw/0zY8mydJT7caILWNUu387r3P/yqk/14P5W/3V5tharKyXv1BfpH//jXRlDo+P7V/D8wvv32W5OVRdbaM4m9d9n97+IKK+15dLXRHifP3o7ou/T3Y9OicbovKVu3bGnI6//9+8cfHh0be750jdkG14kduH3jxtm+h/vH/8E4sq5A++t+s90e7220FWa01pafm6cZ4Ze/+ZulfZf9i3GsehhuCkDvrbXGxqXZH/Y93D/6R+8AMNQqfAV8sq4ioOAJfNLOwXa47gnSP/6N4+133v/ijWYLbf3JLoTsKni13hInFhpiy5btE/ou+xfjzo0LPzm8wBgby3ubnFHuyjDu+3P/6B8/+MGcBUsRMvUzeKacQFDJO3CKbEdg4RsIKnoTE1IX/1PfZf3jfzGaK/3xSbcdvuix166Bn221U5BeP7vnX13ozh9cjzure7eXeK/TFmdFGnNrie4qz/7FsX/0jqePboS7JJyCT+aVvuMihpd9DO/U0/AVRuX2hTaB03DlylGTvqf0j/9pfP7VN203GrgRsBUuLRep2mSte9MQbE+fPd/Zd9k/G50NZf/jy622+GqbPT7qstN2qV/02On9TXP9+wHaP3pH6pQW+Gdfg3/+Q9iF1yC45IUCNSD/kdx+X7upe6efg2/GBRh7lfZPnD8wGuZl6B6jNxq5v4utxjqfrbdVBj20wPxf/GZH93W/9VGX2KeddvhSGLdpsrHuQcqYKbvct69esKPv0v7xpzxu3bq2KrjkI/hnXsDwKe/BNaoLQcVvI3jKB/BOOyvHGQHnefjn3IJXynE534SpazJ+/fVzn76X+G81drn2duK77eegHfXYcXCXuzW6XCzR5GiOzewv5Gj6v12EGuxNkWna26s43XQoCs0NMM3KGIURQzW0wr1TuZ8ovbPcQoIg7WnI0tfdevxB6PGFxni63gZvtFr3enBXW6sX94NNdjizxACffvvt6/pG/eNPe4SkdiMo7y7Cyj9FcNFj+KSeRHDxU5W4lLYuUZvgn3tXHnsHftnX4SNMSpZ1GtuEYydO/7+9p8e/MpJMhiDScDAmysE+SePZD2nYIO2JxPtxxkO1EVnf5f/qyDUfhmwBKXvYFpgZoMTcEBWWRqgYa6BJCPTg0mFE2cqQCyXvhnITZUluP/FYGPe5sO3HwpwXRRa/s8EW++aZ405bQL9K6R8is46deitk6kfwyziHwPwHCMi5Dt9MYcusawLE03Aa1wy7iOXwSjsncvchAgoeI7D4LYRM/VTk7iWYOMfi4e0rXn0v999qbBKmZCtPtsVkD1u29GR7zw5nc23t+d1jX/zmNw59T/kX46/+6q8C2CqTz2P7TR7socvdy+YFGSkw766xxudyvrrSEp9vtVNmpX1KViVgGYLhZk3bZppqwsLbTAfsqv9x31v0jz/lMXLaCwQW3kdg3i34pJ0S0J2X23fEHr0q908iqPCRsmZg0Vtqj3omHhL5+y6CSt6FZ9IR+Ofdg7FT7H/L1b5ofo0b+9qyXy3beLJ95gYXAaeAjY2k2ZN3mpWhSFhDFHk6/13f0/7FyPFw0naeJzxttKP8d1tgsGv+egcLBSW3oCD4uD0j79PLS9DysfnJhurtJXvSdv1KHt934oo2wusff8Jjfed2ZCx/D+MqBXD59xE67VM9vFNPIHiySNziZwLKO/CM362yNqDwiQIyeMr7evbNvCznuwLY5zBxS/tvCdKVvi7oFgY84W2DkwJUdqxvdjLTLvHsfE9mZHPtQ+xq72SObmHdBSmJqEpNwpzUREyZOB7bxaZlR3028mb/3RlWRtoDl71t2buXjLqjykzByZ27yZ7rSk3U21ubZYSvt9urDUqJSzY9tcSoX95+Hwfwg5e4U9X/vFvVHxrA37q4Zr6FhOV/g6iqjzCi6JwyqF/mRQQW3Fdwhkx5F+6xPXCbtBkhpe/DYdRKOE9oVwdSUNEz+AhA6UTySj0N2/BFsAtb9N9yYnF7CAKT2zRsFrAdEUBe9bPTrRlOCGgJYAKTkpibQs0T4HIvlSNe1jgowOXjtEEJUHbO5zYPl+Xgxkjsps+tHth8O897mObjki3JooyX0lvL/UjJpOvLTHTXtdM1/9Lj2z/+mw/2CbYbvQau0d1wFUDx7Di+Ba5x+2EROAs9u479s//0lIJlYlvWYfTU+4ia9yXiFryD4QLIMGHQgLzbyqJ+mZdU8o6e9hbc43YiVGxVn4wL8M+5DY/Ewwia/Ba8Uk6ol9cr9RScxV51mdCBipnz/rLvbf5bjOr581fe9LdXcJ4WJiVYCS7uSEYGJUC5dQWlMGUrAcnHuW0Dz7RTuW3DTT97ud27dQX3luHzKHe59wz3gSG4dziLrZpjpKmA3IafFS4fdvWGVp4KUBn/fNBk1g/Q79NICrEeDPxksFXEWjhNWAfXqE1wmdghoNoNx7FrNCPIbkQt3OP3aAjFLnwxbELmyt93wCWyA+MqnmHO7r9GWu1zkbZv6t/Dpn+urElHkU/SXgRnn8bw0g9gG7oAjmOa4BqzVeStMG3ph/BMOQbP5N7DafRKWHjnIj5t2u/6Pt5/i1E+8AcqUxl2IRDJhmpLyrHT3VI3M+JmSWRIbqZMEH8nf7lHDJn0vACR2woyTEMW5vO5cdN3mzDRtl1i27sp0/NOW2XQDwScrHRhaIW1oZTBt5qc+wH6fRrnL9+DvbChV9JRYb4zsA6YBlOXOAwx9cIwy2BY+k8V+blQQLtJgNWjQCVAnSLXw27kUjhP3IDAtH0ia99C1urfwldA6Zd9VQD6Qp1F/rk3MLLsEXwStgljnhQb9D345dyQ1y2HrchaQ7vxsPCdLMAslNfsgIHNSHlsNKZPr/pXvZ//rw3mIXPzYe6VQruRXlxuncjNoMieZMO13HtFriEAucMaQUfWJKAJWDIwPboEK4F+S1iZfyMwVzmYqhOKUneZvYlel2M7TMHJTKOPN/d6ex8222BpvnU/QL8v48mT66Y8m/rOgLFzDOxC58NLmMxFQOcr9qH9iCWwCaqATWAZjO3GCWg98OpAIziNb4XDmEYFp/XwKmHTPQK2hQKyAngk7Bcb8w0B4zEEC2jDpn0O7+SjmFD5DIHZF1TSjs7fA3OvbHjKomATXCXseUSedwCBhUyyPwNzjywMsQiCk/d47Nq1+zP9sP+Pjys//rH9HgHabjnohV0lYOUGT9U2JtjgbK47nfHv+4RRCWJ6d+kQ4mZOXQJOPr5Hjq0CYG4YNc/GWLcx5GZQu+Vx/p0bGHPnMtqm3NC40sxI7VEeRxaaazz0cI3rfxigB1zMcMbdAoeXLfmbvof6x/+tEVNzDPErzuqGtp5RJVhTXAAXkbIEqn3EcjiMXCEMVyQ2YhPsQqpgFzQDJk4xMLQeIWw3AqZuKbAKKBdpuwTOIpEdxqyCge1otWMdRjfAPUGkcfQWtT+dxq8X9p0Hj1EVAvhw2I+q701kELlLgPoK4xLsHkmHYB08Rx+z9C0Rab1Z3icV5pa2yChrQWvz6n+17Op/Hoe7qrF7nhm2Nk3Hzv2n/s3P+/eMK5/92J4hkwJzA1Rbcxczc92pjcdKeXyKhSFWOZqq0+issOhsASgB2C7MSNbl/qPc0rBD7vPxNWN9sSNlBM4XROJYzjhcmTwRBzJGY6UAlNsVcre3uQJSJsqTSe8Ii55ZavcfBujunFS1kS8Jk3MB+fbbb4f1/al//DHHG0+fVpzNHYuJC3YjYeU5AehkjK/ehxGhySJDb2klCtP0aI96p1+AV+JRAdtWAc4+uEV1w9Q1Acb2YzFwmAOGWgYJIx6S47Cw4mxh1Go4i2TlYS33CXiCVIGYdVmrXnwyBZCxO3odRSnH4RG3F76Zl/T9CHbXiZ0aL/VMOAinsc16rV3oIvhlXYXz+Da4heTjwoWrU/u+zr86js0fgjc63PB0g4uWb60uMMaCpIFoLHXHwf27fnL4yvv2fZf+h8ebwqSVlga6tWGxALXSwgBRBgNRLuc8s2EokTOzjCYMex2pRoNRYDoMpRZGKLc0Qq6ZAWKNhiLKcAji5JxsMhTNE/xRM84PD6bG4K2KRBzNGoPdaaOQYDgIWfJ6+fI+44cMUYcRbdDba13+GUDX+7uqE4rHYWHhy27mWGE5BLvJ2o4mOH/27Iy+S39w8tLNn8xxc8PZAEfdu/SC2MWU6kygKCtd8HOR8gP6Lu0ff6wxSWybXWkjdVv3pFWXEFm5Fmk1e2AVuhA+6WcRWPQUgZOfq1ztrU65pql7TDzwy70jrHdTQeseuwsuE9qFNesFkLPgJmAi0JzGt4j0LYKpezqcxrWpfLYJX6zAJQB90i+KtH2KgIKHmlRPNnUas0au2ygMvgwuke2yWMh7TOwS8F7pcygdF4Cuk/NRuAlT12Qa4PQSC4xy0+37/uD4UmTgl8fD8LNLY7CnyhxLs42xtdIM72+0xc1VtsJArMO0xJy4V7G6ZiraO7fW9z313zXKK2fXx9QdR+nutxG3oBshebUYPW0dohcfRGiOqI2IFHTbDMMuOwNskfN+Z2tscbTEBQ87bHOyxDk3W+x3scYGBws0TgjCsxlJuDElBvsz5fNnjEF3yiiMnbsT42ZsgmNYPBaPNdCEhq0Vhvj2H/+2dV17eys/R2v1vB9yB3I6qBiyocOK2U90UtH27RJ79oy3DTbZG+HguBCcGxuEOkcLXVwSjIdoCmKy8VCR3ebYIMy+UUBdMLO+U79k//jjjNrR3ojJmoXYOpG7y08hec01dNWuFEBcxPCSdxBS/FSAeB0hYk+y5jOo4BFCp36iqXveaafhOG6tAtYr6RgC8u7CccxqTJj9DMF51wSwjQLgHowu6FQm9RVmdhFg2ot0dhZb1m3SFr3vm3FZJa9H4kFlWUpdXk8wmnlmIaDoiSZA0AGlTBpeKwvHW/IZr8LaIxctxcZ4p90Gy3P/cKL6jbtPw9/fYAW8G4/PTozAztnmWJhqJGczLEhhNo4jHjRZoVVeh7WYO+TxukxjVCUYIjbwVcybNfUf+17q3zxaguV3XXoCeZufiw2+Fultd5DRdg/OI1N113LfuHKMndGJlLXXEV1zEOOrtsA7bhrCihsRUliPnK63kLr2BmKXHsPqvHhsTAhF9SgfrJ4YhKM5Y7E3fRTsw5PhEVkIl5FpCM5eLM9bCY+oYoyt7ETy6ssIK1yBQls6oSwVmHRCUbrS08zwDT3G9BZ3Opnh42m52D8yEOMNB2OpvYk6s5iy2CJ/4zXcALlIgFsl8v2wADw+f+4/9H3V/vFfPeaVFGDikiNIbZYJIUBNqD+LG2tWCKtdVElJNgwSJiWrkkEpSUOmfiyMd0+Y9ZTGNUOnfqrZQ7wfICAu7Pgf8EzcJyA6ryEbJiPYj1ymbEkm9pPneiQdFTv1gCYs2I+o1fxd5wkdCJv+lSwEDwXsqxA85QXMPTIFuPsFnNtlITgC+9AquEa2qkfZwmcyPOxscWyRBbqmmSI6cNAfBOnjs2v/cu98K7zYH4qra5xxSIB4VA52xnt7gwPeamehtLl2JNgkr8PMnbYppliZZ4xIv0E4emDr8b6X+jeNRzeu/9VUZzukttxBfvfbyNrwBgLT5yKt5RasvEciJLcWAclzkLPpLcSvkIVx1WWkr5Wj7QFS5P8ha4MsSpkLBWhXkCgmSGv6JJwTe/TmlGhh00k4mTsOLdHBeNXAAqECxHGzNmOk2Ogjp6zW59CvEFZQj1FT2xCYNg9bRNYSpPQqM5GCzqk9YvtyB+/9ArjP55aixs1GGZQMm2I4FIXzjLBqnxXWHLDC6iPWCBr4OtaJfVxpZagSnHbw3sNnPur7yv3jv3r4RBcjMKkS/onTRT51YdHkCmHOL+AjgPLOuCS2JIH5KULKPhZ2fVdv+6SewfCyDxSY/jnXhemeyd+eKwNX7gJCyz8VO3Kf2iTYiiEAAP/0SURBVJWWflMVgD4ZF1Ue+2TfQLC8xvDyL+Epz/cRW5fs6RKzXeOylL10Gnmnn4GVb7GC0zfrklbLELSeiUfgEb8X3rIQzEm3wvZZpjhVY4kZcYbw9/W50/e1fj+2zTDBJ9s98GRLAPbOFaacZSZsaY7Puplobo9bq22VSfn4/nnm2CIyeHGGEWYLk47zHUSHSWHfS/2bxkEXM+Q52SGt9S6mHvwaJvZewojHMW7mJkTN36lyNyB1DtLX3RP5ewDRSw4puLhIhuYvQ8KKMwjKqEZiw3nkdr+DBZNGCkgn4J7YpNdLJuFi0USczhsP9+hSRFb1IDhjHqy9R8EhPAFxy07AITQOI0qbRWIvlfsnscLVRsM1DOswLHRKbEwmRpzyssWHU3NwJS8JDQJSbp8f6D0QMxrMsHqPNTpO22LRBgu0CEiXbrFE7TYL3eZ/qgC10NwQF72sUJ/9g34b9Y8x/v7v/z63c+tuGDkHI7RkrcjQDmHRK8Jua9VZRMcRU/XIfLzvMmF9L2CnvKvSl7d95fGQkmcCzo/hGb9Ha0UDcm6IrG2B3YgauMf0CGj3KuD9sq7DPX4fvNLOCFg/QXDph2r3sreR66RuOIxpkve5qF5hS59CYdvjIq1lMcg8A//49fK6NxGYf1ds3Tz0CABZwNwx1USkqxE2TzfDlPzEf8aoF5db4+xKZ/x4ryfO1zE9zhLLso3wyWZb/HCXE1pKTPBiow3urrZG82RjdAqbLhebtTHfBMmhg/9VO/cPjctrGzXsEmtjhdIjv8T0g59i3OzNiChdi2HmDmL7b0O4gMcnplRk6UZkdjxGZvtDMTVOInRyA0aUrIHnxCJRNGeURTPWPUD5mFAcF4nbFBWMmjF+WBcXgi1JIzBiWgciSlbDNjASI0ubVPKminwOSK0Spp4hcrdelZG3o4fGaAlKphYy7HNEQMrP+aIsG/FGQzTjyd9pIJKLDVHbZYmaLgtsuWYvty1Qv8MSdZvlN9sqQN3aC/QEkyE46G6NYov+TKY/6vjxj39sau4RiaD82yJtbyKo6Kk6i/yEKSlx3eN26X23mB29TiMyrQDNaVwrQgRo4dM+VruS6X+BInv9hDGtg2bBLVrsrZSTAtL9sB0+F9Z+ZXL7gMjYvfCI26lMSq8wX89HmJvOI1exVwNzLveGcSZt1r8XrnkbgXErNA+YyRIWvmW4I8B6p8MO22aaYeqkYRoj5BEX0RuCuHbzwda3OhzxT+d88P5mN2XLzRWm2DdXGFPOP97phPcFoAxdXJFju7wOOxaQTavFbq2KH/BvnoQAXmZ1yx6ZvJH2dkhcfQkVhz5BaMFyjBE7cbCxlTKpT0wZfOOnq7MuvKgB2Z1PRQrfVtlLUCU2XEBQZrWyINm1ITkSm+LDcFkY9G5ZDM7kTUBHfAjCy9rgNi4HwenzxS5NgaGVMzwjCzCieJW89g5lZ5/Ycgyz89JkiTUCLp6Pellr8fmJYDf8qCAJS+XxRgFu1jRj1G+3wnJhze7LdpjfZoYNZ2zRc90OOTONsOWqnbCsKWZaGGGuMCpDTPs9LDFy/LR+oP4xh9u4xZoF5MVqleK3Vb4GF/fK2MD8+2qb8ggRBvRhBwUBs7tIT1avhE7/WmTqYWXe4XLfT/7mLKwbIGAPKf8CnsknFOQukRs1P5ehGvvwxbANngWX8W0C8P0ah3URUHKhCM0/D6cxjcq+9OyauafAfWy1APS5sPFlODmMVc/sWx22CtBN5aYCWFu1L8mUN+pN0VhgjNVFpvibOxPwswuj9ZrNFWZaCM3KkJsidZ+3W+P8UgscnG+OjjITtBSbKFiX5Zhg19IJv5+A29trMC/hdaysmY3PPvmkse/h34/9oV7KWGtlwkfYOSB3y3vIXncLHhPy1T4cNMxEJe/wrEUIEltxTMUGxNYeRcqaq0huvITU5pvI6XyGlKYbiBNmpQ2btOYazuaPxwXapCXRuFUajQuFkTgr8tc7pUplcZAwp5XXCNgFjofTiGQMNbPHIAMzDDGRRWHRfl0Qljqao9HZEls8bXDYxwFXAp1xOWEcpjHJwtYYExyHYOM5W7SfsMEyAenGs7Zo2CmAFfbsviIA32+Nxj1WKnsLZxtr0cAEwyFi61ppFtWG7cff6fsZ+sd/5fALTUDk1PMILnlbZKzI2dL3Nb82sOChylf2G/LJIADf1cdCyj5EUOEbInXPwT+bdulTBOTe1jAJa0JtQ6sFlMe1ZpSVMME8i73pI3LXO03ep/QjZWHGQdnPiOEWxkLtRrfCOmQhrAMr9TWYxMBECCufPITKe/JwE1mcPdoed9dYYXeVhdqPV1Za41o95awFTiw2x092u6K52FTAORLPdofgwCIbBSkBeLPBCpfrbfBRtyM+6rLB+lITZc+ZCQbyd3OszDNB+oihKJpkh2tXzl1YnG2tDbvO1VlgXYkxoqr3Iry4EWFFjXCPiEfXls0dZCmm6O1zt4KrqSmyNz1H8a6PYR88Sa8dMHAoAoX1IoobRI7OQvyK0xqSyd/6AskC1Inzdsnr7tHHxs3egonRGdiePEIdRWcElGsnBaMtJgSnxB69WxqDc3ljEZC/Av4JFRhsZIEJVVuVnf1T56rXOF5s22EWjgifvAqxBoMQZzQYYw0GYpLhYG3FkmoyFHt87HFcpG+YyPrmw9ZYucNKAblBQEqgbrogYN1lhZpOyl4r7LrngE1XbbFFvmfIsMH6fen9veJjQ9s9rG8q9Y//qjGmRGzOtJPwEslKoLpH9yjoNKGBebbymHp2c28J2M7rbR4ecbvlsTuaiN/72CeaDkh56xG3Q2TwZwLo9+V192nCfWDebURU/lCuZ5z0nIZaAgqZNHEBcXGxqF+2DPOqZqskdugLzVgFTsfwzN3qcfaI3aHhngUpg3Cm1kLYzxQrco2xV0B0fpmFVoMQTLebHBWIP3mUiV+8mYNWYUi2GmF8lE27vt7uhAMLzPHBJhttL3Kr0Qr1ecZYlG4k4DZBuPtAzIo3QFXiMOSMHiK2qokwsxGKxg4RpjslcvIqAtLnIabmiHpXPZPlM7v4YpvYd7Z27sKk76Nk75ew8RuLmNrDeG3gELU3fROmwzdumoKUoKW8jVt6HBauweqppTS+O2USdqSOFICORfUob+xOG4nzAtStAlqClKGYHrndKOcOsVGNnQLx2qAh8I4tlc/SjITF24ShryGsYBkSlh5DgsjvbQIoZj01C9N3Opujx8VS0xTb5bEA+0HKkmTR9ads0C7Hlmt2qBObdMkmC71f122BHnmsdJn81sKkIcMGKVjp9aV9O8WyvxTuv3yk195TtlQbMPGQAFPAI2AgmPyyr2liQui0LwRwHyiLMuGAEtg3Uxg29aQ8V6SxAJm5uyxHo9MonNUvwrx0JgWI/KVNGiLX+GdfwYjpXwgrvkB4+Sdy+0tl3IYVy7GutRWz6vdq3yPKY4KeyfghSavkdc8J2MWelYVhYZqBsJ8pqpIMtcD5uLDn/rlmClw6gHbMc8I7uyNwfnMYfrrPGzcarFUGd4vcZXbO1QYBZ7OV3DdVm7ZBALosx1hDL2TmrFFD0C4Me6nBHXWZhmgqMlbb1d/JEhPn7xKgnsaoaesQMaUZASmzVaISsOPnbIGZSxCiFu7FnGuAkdiEE+ZsxWBDMwzPXqweWZ/YMrE3jyJy7nZh0J2Irz8D54hkFGx8gLELD+BQ1hgcyhiJWed+J79ZLPZnjNbHGiYGI1QWj54UMux43BIw005dGxWMw/L3H/zgJbz86gDkLF+nDqnohXuQ2XoTVh6hqLAyxgJbE80hnmZphKX2pqi1M0WDgynGGAiTHrJG10Vh0PO2WCG26eINFipxaZO2HrNB9TozbBWQpqUbaGJElrkhWDNLr3CHHIy/jgxL7wfqf9XYtWvHTMuA6TB2TYaxc5wmE1j4FvdWsEz9SOUu46FkSk8yrbArPcDsQcQ0Pp+Ms3CL3S7g/Qih5Z8Js94WEG9ASOm7vWVqJc/1HFH5jQIyIPcGRshtgo5NyWyGz1HpvLqxEVWzZ2P4ZLZYuSEy+Zx6gtn7iE4qB8Zbc27AUxaCY2JXsgsBbcgzNeYCLAN1+uyebaasyi399qzwxLpyG9wQdt0tj5EZ76/lHilW+KDTTj28mnUkLNo1zUwZdG6yEWYlGGGC3yBl5G/eKkKo6+uwNX1V2PV1OIQki7TchrFiUzLkMUHYj46ahPpzSFx1EYnLjsA2IFIk501M2f81Bg4zQ+TsLgyzdFSWG1e5Ea6j0jF62nqkt91VFp20cB/cxmSibOc7mCh25K60UVgTPwqVJ38tTDxOvbv7MkYhJcBDFhIjFEZYKHDvC0D3pY/Gxmmm6JhqhCVj/DDgtVdh4R6qIGWWU3hRPUzlPitoTnnb6Jns2SSMetbPAaUWBhpDXSE26Lbr9lixzRLL5Vh/0gZLROa2HbfBVgEqAUyQ1lmZajsYtn5pFlu3U5QDUwf5mhfkHBmVj4CitiF0pPVNr/7xnzFSS9vgHLkB506fnGk3tlXrRc29C9URRLlJhmUGEuUpmZS32ZvIN/2MsO09DcWECiOy4oVeXcZP6TQik/plXcSIiq/AetMwNiTjfWFRsmnYVGHkCa0KWO/0S4iOisLK5csF8Lvhm3NTEym8kk9iePkX8Eo/K9cwx/cYRvj547CA9EORqgTjT3c5aCeCamFXemlpl+6abYqyqKFoFgY8scQcG6eaYqaA9MFaKzwUoPI6thah04gMWZ1qgE6xWTfIdfV5RogKGIRJgYMQP3yQphLeXS2TWxaF0IIV8I6bimFWzrAPmgiXkamIXXYc8cvo7LmNk3/+1xoWoUMof/NzvDpgEEYWr4ShjRsiSlYJmy6C16RiTVgo6PlAPbgEu7GdJ0wcfTFyWrvK2OXjA7A4KxMzRgZgdVQQmiYF4XF5LEqCXFX6Hs0eixVyTXYMPdPW+Ga7A1LCBqEw1BpmgwYIQ+/Q1za08RCZXazF53T4sMi8zckc6wVUp31sMd/GSFMEc0wMsPWqHcrrxD6/YoeWo9YK1vbTNsKsllh70BpR7kO0AN1r8OtoFYDSm836V7Z0YRL+dgF7jZcDArIWw1O+Y1Rcfj+z/mcNh4nbVMIuq1tc++233452HNcCA9tRYgtWCkgPwVOkr3PkRnX4MEneO/lYn+f3LZHAn/d5fAnAq+pUokxl+l+oAJr2Kdt4hgmIw4RlgwofILziC2Hnd1QCh5V/rLaqd8pRLD3257APngK70Go4jm3S5Af1EOc/UpuV7+80fi3mJZlqk+fmYmONe55YYoG3RMJ+LMz49XY7fLTZDl9vs1M5fGyROQ4uMMP1lZYqbYsnDEXh+CG41mCpHfTebLVWkBK8ZGD2rG0tMdF84DsCzGUipU/VWOHycissSRuG0eXrNK4ZJBPRY3wunMMSRPI2qdRNbb2NBQfehIVHGNLXP0RW2y289PKrSF9xBOauQQgvXIGgjAUITK2S56wRabwVud3vij05TJk4T27Lfwfcg8bhTP54nJZjd/oo7BG2pHeXDqOmScGazHCpKBJvz0jEjLhh2hD72EILTPQfKNJ3OGaGugvwj2vRBBeHCXN6sEMAdEAAStZjwTnTBWmnHvKwQbTRYLAfcIWZEVbsslKHUcFcI2XPtSKDmw5aIcliqHaMmCjXRhkNwSoBJUM59GhPtzLCZhdzPMpLQMa6+2ILrxAGX6mLz5w5837dO8v6x797NKxu+1uGNFi/aRVQgXNnTrVkFC2GfcRSAcVpeMT2qISlXcrmYD5ZIkMFMAyx+Gk/otPqXKIUZkw0pPQDuMX0yPVX4C9ADhfWdBO7NkhkrUfCHpG9XyibUv76ZV0SoF7T5ARvkbZFTe/BJqhS7Vn7kFlye6ZmN2lyhTym9arhi7Eix0AB1JBvjDdarUS22uCLLbZ4JEC7vcpad7Bmtcs3Alh2KOAu1uySx8lM9mzIN8LjFmt1NE2ZOERt0n3zzJRV+Tx6jY8vskB1iqHYqDJxc42xKM0QuRFGSGwUSStHYOpc+CVMx8ipLRhm4QADa1d4xZTqQdszqf40SroeCEhfQVn3DVi6h8BjYqGyaWDKHAVoeNEKTNvzEQwsnZDZ8QijZ3YjMMgH+WOGIj5kEBJDB6MydhhW5ooNKYtFfOgQ3T5/03RjXCycqE6kFWJn87PVyd/zxg7GteIo1I31UwcUHVrjZ3Uhat5WhHoEoNzSUPso0ZZkhcsZf0dcmRimPXxni3xl3SpBXGJkgCSPoUgLM0D+sGHYK8+hkyjOeAhmCiCZy+sjbMpSOTIzX6t9hD9cx2SLojih3z+l5R5GlbWqquibav3j3zM8JzaqfGTtKMFGFmS+LlmSXlzGS1n76ThmjablEYiUt26TumBkH4mwaV+o1GUTa7VdS18I693TkAkdSgF5t3qdQ9M+U+kbXvGlPOcztUnZ+8hfQOoj7+ESyUwisW9jG+A6frXKaLvhszWv11ben7aoXdgC2IdVax9e2p/01pZFGWgu7u1VViJ3rcE9Tm40WKmNycdoc16pt1BpSyb90Q72pKUHuHe364fN1vhgky0OzO/dw3PXHFNhUWPMSzYUW9cY9QKOTdNMUJtpiA1lxrBxCUfS6isYP3sLRpWLTBd7b+L8nQif3CiscUpt0+HZSxSMZq7BMLByEVnsiso9j+EwPBp+cdMQmD5PzuWIFuadMKsTLw8Ygki/gUgbMRgLRHJTmi9KN8aTdQ7qif5UFp+vtzuiZ5YFmD3FUNC6UlO97m6TFU7mTsChzDHoTgpHw4QAVMQbIiV8MF557XVltJHZJRg/cwNMRE6XmwxUkHWJPN3saoWtPo4YPmQA1oX5wEMkcozxUGSaDsVCWxMtOGcSfqW1IZJMh2GsoQDU2lgzjsi80wTwk+S8XqQzAbz09C34JlSo19ojsgD+MYUKUsr43tnWP/6Px69+8eNZZDwWb5u4JMIjfreWhbFzH720Rnbj1CtLe5QtNmmDUsKG5OwTaXoMziKJ2UCMHmAfAbhel3FeQHpfq1XCxQ4lk7rHbtPWKfYjamQRuK/AZZcGsmc4z/IYgZtW94YAtBGBWWdh6TsZbpHr5PUuaUMyJuBrOZzYzcamXigYN0RtzMyIoZifYoziyGEibc3FnjST+4bq6f2wy0YksDUuLRf2lOPWKku8Iez5sdix1wSkt4SJn7XbKEivN1risjAoNzAicN8SwJ9cbKHHpnITsVENsTzHUGOOTLubWL1LnTK0Lyct3Ktyd9Ki/Zi0+IA6hJg5xGoUxiqHmDkgf915uI7O0Kwjpv4FC5BfFllbHDkUm6ebYr+w+LFFZiK7rVSmf9LtgIsrbPHVNgct4n7QbIu3N9jJwmInC5C1fHaRmfJ5uZV+ZZyBpkVy24iWaTaiDIaqpM+IGIIfvPQK/BNnIH7pEc3vDS9ejQD/MVhsa6yhmCKzYTidEaud9LntBW1KSlrarOMMB2vnh1QBaLWAltK4WR6n44kF6aMMBmrheqGFAfyTpoidXoFXBgxUOc8KH9rEKU3X4To2ux+k/96RP/+4dlJguh/ZkGwZKLI1sPCRNg8LzH8oAHpDGHMcnCd2KtMGFDwQoC6H46h6uEzqFnB9oqzoOLpBXuMjvYaZSKwFJcvSu8uO9Y6jV2K4AJ9JDYHC0JTAQYUP5Tkfavw0ROzT2qO/whDrcXCduEHec6yGfvh5gia/o5UwrKJhm5WMka4qVVkDmieysFvYhmVn5ZMMlIEWpBr1TtwyZhz15vQS0BeFQX+4XQApTPuFMO6n3bZ4KPL4ix72ozXHWWYdiT369TZ7Bfn7nfYCCltcqHfEHQFAicjimMWHEbVwH8bM3KQxTacRsriNz4dfYiVilhxBWl/SfNLqy1pIn91yDQMNmQ64De7jcmXh8xQlEISCsUMVZKsKzfEPF0fj7y6MxuP1brjf4own653wuNUBP9ntohlRjOc+bLYX0FoLc/ay6ifd9nh/k70wvJFKe6oC7vWSGDoIXcL8V1aY4/MnmVrcnjlyCF59fQi8o0sEPF26mCSuvYFis6HYHu6LEgtDjBg2UABroE242XuJ7NgjEveUyOFIYVB2jGBnQmZTMe+X4ZabYouGDB2IwYaWGFPerA6yCVU9GCELlkwvPejNHiXmgIxXdNL1j/+z4ZR0VZPYGRdlji37CwULWMw9c4S1dgprdSgjameFgOkw88yU62YomIOK6ek9DyPHWI1bBgjwGK6h7eg4uhGO45pQ0PAOwnJPC5i7xEbdrqEbhmYYSnGe0KY5uAQwvbxk2yWHfw1LH2FQYXdL7zx53SMqsZ3GrlVHFNMP2Y+3qchAnT20E9vLhIEEUEuzDfFU2O++sA5L0BjTZKJ8xsihIo2NhHGHoFHsVwJ30zQzrJ9iKowzDB902uBRixU+160AbdXx9LmAlyGddzewd601zix3FpayRk2GEYLS52tFS/amt5C+/gGyOp+pcySz8yn8kmcquwakzRW5VyRMugFjBcyWXqMQO3stYpedRMrwlzVstH2OvM82Tzxa54pfH/JBZ4UNfrTLRRjSHtcabPGmSN1bq+zww53OWF9GVeCA9zod8KsDzvhmh6Ncw0ZjtmgpMZVFxxo755jj6q6JwqDD8LzDTmS/jfw2xpqBtSTdAD85MgIOVoPV9k0WduNCwhhtvtHrSDYZBt8hr2OXyF8CUT3AAsJLoR7oFjlcJvYqkx7YqWGXh9jqXr3d9wnY0aYmyG/ar4AcVbpWnV9UEUxxTG66gQGDhon6aIC7W3g/m/57BsMptD29BJzs+keQqmQVoBEMTmzfOb4VNgJMp9GrNNfWL+sanKM2w2HUCpWh3qkntQcS46TsQ0RvL0vS8lc9luc3ij25AHYRtSJ167SulHWgduGLFMj02rJoPLjkubzOWVRu/BA+KYfhFr0VtrJoMMmeyQ90aFFCM5fYI34/3myzwdk6S639bJlsqpvfUs6+L6BiGOX3u4rNNEXO6KFYnm2ibJIlgG0sNFY7dlq0AeqyTLBEgEfQdlWYCdCNRErS42uhSfc/322HtQIClchdthjh64kMYUqGTaIX7xfQnUBI3jKtZGG8M6xwpcjJVXCbUKAOm+glB1XyWbiHIKOmEzOF3ffMMcPjDl/89sRwOYLlfeV99pFBHXCpni05ncQWtcf6UjP8ZI+z3HcUqWuHR63cVp/9dB3wYC3luY3Y4mzdaY8PN9upTK6fbKmK4W/PhuF2Tyje3eyFAyKjK2KGaXLG5PEirStM8dLLLyFegERFEFNzCF7h8RhtMEhZlJlDR71ssc/DBl/OLsFKV1kM5fHDAtAekbv8O9uSMtySamWClZee45VXX8foqa1IK5mLnJxcLFm0ECPK2pDVdlPBy5TII+OGY7efEzZ52aPF3Q6zHS2xzt0WO2QR+Pbbb0f2zsj+8c/G3/z2x7ncwoEgJXOxjSdvU8rScWTtXyZS84mWirHTPGOfbtE9AsyTyKh7jvTFb4hteUelKeUxbVLaoHQaucj1BY1vq3c4sPCxens14SH9jEjXp3qft/kYuzfYj1gKc68CYeUoJM1/CCv/KXAcUdtbM5p8XBj4sCbkM1/X3ClRAfqTXY5YU2iCrTPMtJXl+lLutWmrndw/32KrLS3p8VxdaIr44YPVe0t5SedRY74Rts0w1UT8tZN75XBlnKFcb6RtVTTzSADLLg18DmOjBNeIgtWaY5vZ/khbzRRs/wiVJ36J1KYrWHr6AUxdQzVBf3GhP44vMqG+g4OrJ1JHDMXcZENsLDfD35wfg789H4H3t/iLjeksbOqqIO2qEPm4yl7sYlsF6s/3OmvxAI+7a2gnc0c0B1xdaaMAvVpvLcrBDlfk/LDFVmxvW9SUOeF+k0jUZm+8sSkQl9d44bIsXsywqko0RK4sWFmyWE0KGIzBr7+MsbM2YUxFBzrzkjEjLhbjUiqx2s4YW13FDne20CSFBh9ntDv3th/dKcA96m2nBwvHm26+Dwu34Voml9h4CXt27cLpkycxo6IC6ampmLRgh9jE8j4zNuKuvz3YX/iGr71KZ7YvZcncLTm3TIjoZ9k/NDbtOIvgyb1d5LkHKJMT2GuXcVENxfizUHu9dghkRway4/CyjxCRuwWV3V+hovMDVGz+OTxFhpLh2BWQ3en5OrahCxE1+6H20mU81TpwOgwdJwnAj2sslo4m9tp1E4kbmHdPgEzb9BMFulvMNtgEVgj4N/UuCqw/zb6uiwTZNDo8WZPf26eaoFCYgWGYrQI4xkjfEIblhrq8TyCvFhD3CIgnjx8mk98KH1yN0XDKT3fZazIDt6JnRtGlZZY4U2uOJyKh2eGBaYaVMQbKuGyzsiLHSMFMeytq/nZEia1JORe9aC/Smm8Ik76BhJUXRH4bIScrG10bN2J5XR1yI22QJ7bndmH0HbNNcXKFJx60e2PHHGt8vdNVpKs7rjU64Gm7E97Z6KQgpbPoyXoH/FRYlAzK870mO5G37ETvJN/RThco2qUHF1iI7Worf7fB3VWW2kXizDJbfPvTEry5wV2Ye5i2gjklymKZLD4j3AfqwsbY8mjvQXC3Goj22OG4NjkKb0yLQ1TxcpWqOd3vIk2k/PDIfNR4uWKbvdj6tibaI/igyF2GXGpPP9aEDM8J+VqoTmbev3cvThw5oiDNTE/XmPArrw1EXN1h+AweAP8hAxEw+HV4DRqgnuRMs2G6T+u+pKh+kP6h4RazVbOCrAUQXiJjmatLqUpABJe+EGl7ULvLswIlqPDNXntSwBVedAXRdX+FwKQWZC9/A06RmxXodkxcmPqR2qwOYkMyzkmPLMM7DKEkLbipMpaJDawb1RaeAlQWc3slH9VkfAJYgRq7XRcFNuKmzKYTit0CPUXqbpnjJHaiLQ4Ly00XID1utdFWltzzhFKOGxbRG8rUvxsNlpiXbIRVBcbqXPm7D1M1XPNk73B81cPJLbaosO6bYnfSnqUN93a7jZassdaUoY4rwqSHq81QmzlMJuNSTZBn1Ulo3lJkyESm9zZhxWn4JMxATb4jNra3Y+7s2Vi8aBHy84owK95Q5LilbvVwZqUHfn3QA39+2BO/OeSJp+sd8cNdrviFMOn7m5zw5XYXHFlkI6B1QLPI7BebHGXRscXP9zgJMJ1wbaU1fiwAfVMY9EydNX662xH3hWEfyXHrWBRWiZT/6cNk1OeZ4s/2C6BFpnNxyR09TCSvoS46LNHbPccUy3OMsTjdCDE+YtMWR2n527XJEwWcD5G98YnWuOZv+xB5W9/X2ywCyNjwEN4i5UflzRI7czVee30wvGNKEb/8tPbHmlVZgeKiIkSOH4+IySsxYc4WTfqftGAnTnhYar9hJvjPtBK1Iiy6R9i41NIAS0eF9IP0Dw2yEhPhQ6d9KcC8puAgc3LvFSaz05tqHThDHUfsAkg7lZIzIPuCOomYQTRh7hcCqJ0KND6XYRRu+OsWKYewID2+XsmHNfbK5zMria08mQesGzKlsEvDZWXWIJHWTuOblYlZeUMpTOY1dY2Xa0/L0bs3zNFF5sKCNprE0CYTmUXfa/u2lec+nKfFPmXiApMW6MWlhGUReJeA7urmQDw9NgqfP0jGi057ZSLWkv5yj4PGVn+y0x4/3G6n7ErQHl9khppMQ03Yjw4cqm1OYmoOy/fuQXrLHa3TZKL88KyFCMmtw/mlZlixbJky6Y6eHqRODBAWNtEyuIsNArS9HmiZYoGbaxxxeaU9rgtz7pxjJYB1E8nrKmd3/Gq/q9jSFiKFHfHRZkf8TJj0zhpbWYzs8PUORwGwHd6Tz35njQ1+KPeZCfWoxQb7u8ZoGOZmswMervPQRIz2st4+Tfljh2Gs7yAN19AcoLr4SGxs5ipT5sfQc5sYjoPpEdpyJXfz2wLKc0gSCZvT9RxZohQy2p+g/dE7MHP2x/DMatj4joa1z2jYBUVhRMkqJAhQM9bfx/g5ojbE1qUzjaw8xNQG42a0Y1eAs8hkWxzz5LYZlmhyMMX74wMxw9oIFSOG94P0Dw27iHq1PZmfS2lLJiWQTN3StICbTagpfa38SpXp6FDSZAd6cXPv9IVrnsF9UpeC0CN+n4LUmS04CeikI/K6Zep0ItP2bjXxof6NCQ+9GUnX5HXZlfA9ZVH2TDJ2jNYOguyGT4eSiUs83GN2aF2re8weTVBgNcvavkQDpvWxVxGTFug8YfzznrAokxkOzbfQsMxGmbybqsW2Envx2x/mYnOdF27LJP9UbLxPu+1xa5WNAMIBj8W2O75YbLFyAf8mH5HUZvp6BGxQeJpI2vMaqM/a8KZIvRKkrL2FlKZriK09ohNaflbMTDTFlOIpSI/y0/pUepSfixT/oNtNPrMsINvd5HAVsDnjxmp7tUd/tlfYVMC5Z56VMKWL2Jgix5vt1R5VJt3nLGB1kts2KntvyWNkU24EzG31zy2V730sWRYlS/VUL80yECCaKouWTByGOYkGWjjAAoOLyy00xESWpWqgYpiTYISaUd4YryGlZK1nZV1r9sY3kdZ6Rz3Z6+8/U5s7tXYzzF0C4Z80Ex7Cqp5RxZreyO4TzDsmaMfN6FRHWp4w76sDh2J8RZuGpKKWHMCat/8BKbU7kFDejLSQ0Qi1c0L1iOB+kP6h8dWLB0HqzJGDjh6HMas17OI8rlXZjt5bMqTDyOXaV1eT6QkwkcRkwaCSF3CN2QmnkYvFftyIEGHHwPx7wqjrhAXZF+mcyN0WrW4xc0mEmVuydgBk2ZnarrIQhJS9UKCy84Ol7xR9XfZDYl0qPc90Lln6FIH9dWknhwQXKEjpyWUZWX2usYZiztRYqGf3o022embBN20xsiO9uAtTDfD53TjsFZn3o8fJKhHfEFvuDQEl2YaJ6ZeWW2s2z12x75gs8O6psXin01kdUGTrUVPb1VmU2nJbwHkDRbs+R9Hur5C86opM4meYxELtebvUMbNL3puVOetKTDQFcc88a+yospGFQeTrKkf8aI+bgNQR7292xuN1wnwtDgJCV1lc7MUGdRFw2qn9+ZPdznKftqp8ptU2epv2aFeFucrer+Vz75eF6HaTPeKDBuDFbn98st1PY7yrCihzh2K010Dd9fvCcgGy/B7cEpHpkczAelNuX5UzwTzWZ6AuMpSt/smzBFjrkNP+UJ1kOSs2wiuqCI3XXmCYuT2G59Ro0kZoYT3iV57ThmnMumIXRDqihouqcBufCxv/cSKHpyCl/pjWuaYsP4YZJ36hZkIYM6HKmoVxe1vE9M7K/vEvhmvCMfWusgMCgdLLmBe1wJsH7Uun8W2aZeQodibbczJFcNTUN2HhVw6f6DZ15hCM3OOFzGkVMF2ByHYnZGpvnsWWZF9dpvix25+pczTMXJM1tZDs6SOgpoeY0pf2MZMWCF56da0DyzV0Q0dSXqSrOojowSRDMCzCEAplLZMZ3mZAv81awcqibjYSY/uUk3L7Rw/jNXPonUvRuqERHS4XlgngV1hrVg9L197baKce1B/ucMCTY+PwywMeOLXEUt8vadVFzSyirMvteob01rva7T9vy3vI63ob6Y1HMX7+bsyMH4bLy3u9xgwDrS4yx5vtLvipSN2zy+1xr9kJh8Tu/OV+N3l9N01auL/WAV9sc8G2WZbCqi74uRw/2UWZy+wiG2VROpDIpI9bRO5usFeQnq2zUu/u+7eycbLWFu8eHonFOaypNdf+TDPiDVQZcAtEboVIx9jTNhusKTKS72yHH4u8P1NjqSGr9lJTTPQXGzO6VGO7TF2MnLtTnWW0w1ffeA9GNm4YWboWExfsUqB+V73DXkqFW95BtJgCY6Z3IGxyg3aIiChuxKT521HcI4prbDYKOu5jzZO/VFaNFlYdM32D/q6sFprachzAL4b2Tc3+8d3wn/yBMhedO6FlHwmTbhfb8KnalWREsqdlwFRNamDTaja+do3aAp+kXQhMYljmqly7WsB1SWUsJStZl1UxdELxoLeW+b7fxU+9kk/AR66lQ8pNZK2dyFoTxyhlTl0khGUZBrLyLYJdCJuYbdXMJgL+wkqRdnUMoRhjebaR2IqW2oqze7qpSjdK3p2zxO7qZkzRSpMP6Fll2drlbSNwZ60d/uzdNLzfaacxxxvCUG+22eJBsw2+7HHAV8JMm6abaR7v3iWOeHeTk2b2rMgahri64yjc+SkKd3wi9uhtZRxKX3ZnaHr0SxTL3/JGvY7988SePD0eW+e74P0udzxqc8ZfHffCkSW2+Ok+d3kvR2FMJiW4ywJhJ8ztgDeETW+K9H2xmWB0EdDa45HYoIyT/mS3E+412apdSmD+aKcjTiyx0vtMYji8zBk5owbKfWHjqxM0g2pxhjEiPF7Xqpi322374qiW6gRj5hSrfQhSyt93RHmwSuiSyODpMcMw3ncwXn35Zbzy0kt4/bWX8fLLr8InbppmVQVlLkREabPKYnq309vua49fVu7Q/qTETRa1wSNFgBtffwEdT19gyo53YC02bMGGB4ie1YJUMRFGTm1VgGd3PlMzgllQTLAwcOsPx/yzQUcOM3kMbEYpo5p6ZCgTklW5LQRjnMFiLw6zGQmPxAMIKnwC3esl8aCmDRK82roz77am/FEmkwnJpMxGYgE4JTPv0xnkMLJewRyYdx9Bxc/UEeWX9wC+OXfgEFKhyRMGVqEasnGMqNUUQAKWbT7d4vaKRLUWtrPF3ipzbJCV//xSspyVZhhxArKLPVugnBD2uL7SSljWGLvnmGHnAht0zbbB84PhOLXeXxjJWnNgn7fbiQ1nq+A8XUNPrwMuCzO1V3tqEsDiTHNNORzl54lwkXZJjRdE5n6mza45ISkF1z3/HcaWroBfoB/aKG8bXPHRnQxsqLTDsSV2+GybG36+3wO/OeyJXx2U8yEPYVMB2y5XfL3DFT8WmfvNTld8IAD9ZIuTSFJbYVORuXLw9rWVInMFqD8SgNJhxJxdSl72CyYA75xO1TYxb+4bibmpxir9p4odzrhwW6mJJn5wMXtLrmXq4AedLDiwFDvWQm9z2/6LAmAucvSEf97DMJCl1uouTjLEEZHO0UEDMdjIUuzOOs22oh0eU3dEq11YWJ654bGyIRcuyl52pKAEZpPvws1PULz1mfYeLu5+jCktuzTpI6xwuT5nzPR1qlBoB4+f3Q2PgNB+kH43tm3ZkkrHkLkwlql7hth++bpZr5FjtDIfN1yy8p8mIH1XgeoWvU3AuV+lbUDeLQRNfqJe3qCCB3025Hk4jl4lID2kMU8yMl+HDMkyNsZSg7VoXMAr9ii9uCxr84jZCk+xRRtO/xIuwt6U1Cw0Z/iG2UV8Lp1GTv7lMnHFbhObcZUwaU2GoYKUMUxKOEo65vMerjbX1D4yKjOMGD5ZM9cbFdFD8Nm9ZDzu9sLnW+1l0jtog2w6oTqmmuJdkbqfyePtDeE4tH0iTtWJNJX3uiPHqGnbkbr8MPK7nghDXBIGPaUskLtqN9qe/aVMrs3IiBgqzGaDdx4U4v6hKHyzyxO/PeqNXx3yxKZKYa9WJ3ktJ7y3yVmdRWTShy2Oao/+mcjen+1zlc/kjF8IONmXiUxJFv3RLic8buPGwNbqzWXi/WVRFHQY3er0R2OuIS43OuOrc+PUcVQjC1Ok/yD9TR40W2O5/D7PBaB0sLGAgGf+TlQdLCSg0402PtVGk0h0dlDcNssUi70cscHDVkMkbD5uPPQ1zU9mb6fIOVswZto6TXvMEpBmy6JFNoytPYRxlZ3ytzYkNZxD5rr7CEipworzL2DmFIDx05qQspCZWAe0dUzBtg/l+AATv9uHaN4O7NqjKYb9g6OqphMmLsnaIoVtM51HN8BM2HOoeaDI0nNapsYOgD4CIBPXRGXPwpXX1OPKAnDbsPna4yh02mdaa8quDNxFjS1WmGtLYLGLPVl0+JQXmjDBMEvv5sSnVGKTxWNmX8Qgs+GobL8v75+q+bpsl8KQS0D+YwTJIsHQi59bMK4LA+6ba4by6GG4slJsKZlYdIQwcYFhE8ZLCVAyBxPl6RRaVcisIyO8fTkRf/+Xc9RRQucQJe4Pdzqo7H0mk1g9pALYT98p0sLwmQlGWk3zlrBtw9XH2n0hNH+5xkTpHGF7FLIrwzE5owZpJtMHTybjH/9inrCiO+42i0251hnvb3ZV2/bPBKzvdjqrZ/fLHW7CsmJryqLzcbezPO6E9zfREeSs3QspeX8mAKU9Sm8uY6Q/FJnLnF22dvlks8jjVda4uD9anuuGJ7tHYFm2ITrF5mauMuX6NlmkeA2dYgzRsEKGRe70VvO3ui6K4xMxCxgLrsk00t5Q5dEGWFdqjKpQExwd4astQJloXyRAjfB8Xb9vvDApFQVZNLH+DFLXXNbbGQ1HlWGZ2zypejeimXK45CBixU6NnLdTnVFhBcsRnFUN70kl2maG+9UkCOOOm92FzPUPtRD+qx9+09w3Rf80x8y0XSiL7cHOdrEnxtUheeFNtQN1V+0xazBMpCYTGBhq4a5ltCdZF+qfdhAh+VcxvvJZr+eW8c1Mka2FjxTMAfkPVP7Se+sjwNOwSukLtS95m68TOvUzZVV6db1F5rINKJm1oO1XGGjsiaDERrFNJynAmezAtqDBUz5UW5hHdVpvoXZ3pamCh+l6e+eZq+eS8o0M8b7INyaUEzC75pirHcaUufc6HfGre6lYO89H7bqn68VmFXv0mx0OMmmt8dFme9wX5tpdZYm5uTYqdWfEGeDcMiusKjDCiPw6tZdYgsWDneUZ4E9i4bevvS4cf/0XC4B/XCT2oh2etLvizXZhxQOeeLzOGS+6XLGqyEJTAO83O8nhqLbor4RBl2Sa4mcCSjbwvrnaDl/tcBKW7JW5/38mpQwnUH8kQD1SLcy8bThW5hrg1ApXfHIkArdlAavLMkZC6GCxOa1V3nIbRN5m7JfFBs9F0vK34m9HlmVIiuA9MN8MG7gDQKoh0iMGY508zn1TWZrGlp3FwQbwsR6I1wZqN389Xn71NZi5BGhaYER2mfYIDkiZA25KRWls6RmqnSh4WMgCa+0TAYdg+f8dkQi3sTmIqT2qXf3T1z1AnCgTVhR5RRXj1d7X/9Mb//hP/7RmVnEQ0sYuwZJCWbkCizEjbTc8J3ELiFrNpyVo2M6TDh7aotx7hX1wCWLnCS192UBnVMIy95b7k/Ixxkj5HCbaMzWQ9ix3TBs+5QNlUcrc7/aRYVOx0PLPVQr758h/asEbyGr8Bp7j58BxXKd6hx3HtcJHFgCGXTxTTsI5qhPeAtods0xwXhiApVdZo4bikUwyhhHurhFbtENsqwZhCrFDmXG0XVjkxSZ7bYrNShnmu15awdCNlQDXWqStvYLzfZG472yww9sddji60BJPjoxCRcxQzTiifCUwCsYYalYNm1uPqWhH0c4PETV/t8i5C0iTCZYwfAhW1YTid39WhadX0/CTPZ7Coi74yV5PYVIn/PqgpzCpHPvdxTZ11wQGOo++EZv0UasDfrTbVUHKz/qjnc5iEzoJO7JMzUnUgo0uMnQWEaDsbkjJSyfXrqYQ/PxwIN7cFqxF6bMTDVERa6AsujDdQMBsjx+LUrgl4KXSeCy/FxM+2Hniix47lbxd001xZKEVFsn1rCKal2SAUV4DtbZ1ss8wjBs8CHnOw9TWfvnVV7Wgm8zH9qT07LqNzxGJewAjBGxkRdaOjpnerqGYoMxFupkUOyfGiLRlU/DoRQc0dJMktujwvDrttJ8vkjd57Q1h2IUK+GE2bmiNGvWnB9SMGEcsnRmPybFtqM49iYVFe7AoZyUcIzcKyNiV/pwmy9OW1Dxaka5sjq17jAoLUqYyuZ2bMrFahl39QoQpNVE+47wClfZo8OTevrzBtEfL2JiMLVfkP2DyW3L02qgEJxP3CVh2ZPBJ6EDp2vvwSBQ7dHSjAPSyAPS4gpwlcmzraRtei8vLLWTCWaJZ7KZFaQYy8SwwTWTv1z22cthpJQy9lj/cYYd9wrAXV9jg3lqxu8Tuo4OF8nHXHAsNYzC2SLv0vDAlQxh31zCsY4sPr8dhcZqhgp62GdPuRkfnwT44RoP7DEWE5S7Rxtgsas4IfQVbpxkDv5sH/E013utyx18e98WHWwlITzxqcxL2dMOBBcJo8jlap1ho6OWOsOi1Bjv5bPTiOog9LWy/yQmfbnHElkoL+dwMEdkpi/5op5PaulxoCNRTNda40RWssdiza/3w/u7halOy7K4sapgAmAsQPbjWuCaSluGpwyL9mSK5S6QtkzzYtvTsUhaHD0HPDAtthzrGeyDWFBlrfJc5yCxa4O+QMJze3lfgGBqHSQv3ay9fbsk47/zPtAVM1ro7KOp6AyPLW5UxPcbnaQohPd80C8aI3ZoutilbmrLfEquE2A6VzbvpJdbSNnk8NLcO1t4RCM5cADN5nV/+4z8m9U3fP42xrm4iZqRvVhZdPuUWyhI340bLKpWVzCRiFhE7zftmnBEpekTrO9lhgVK21678WAFHby09uaHTPtUKFX95PuOkZN7eTKNr8jrchkIksdiRtE8Zbw0qoif3mDIrWZteYhaaR1U9hYFjNOb2fATbkLnwJuAF4MNLPxJwcoPia9oEzdEjUytR2L+IRdwHRZ4dXWQmDGij3QJZYnZhGUFqrTFNOoI4ud/bYINPtrppJ0FmGH0iIGBiwIXl1nqbCQNMYt8z10LsPHt8eiNGJSM73N9fa4Ojiy0QtegIUppvalYN++MyBsitIYKza7Fuiinef1aC994sxu1WN/zmqDeedogNetALt5qc8Cth0Yetcj7gjj876KEA/YWw6YMWB3wotijL0x40i9T+/2UXvbneAc877JVJ78jCwSJvena/2d571GYbY2dDILbOMMc/fJSm1T+s6imdyLxcC1l0rLQJ25655pqU0V3Zm5ZI1bGh3AIt8pmXZBpreV7huCGIDhqsTb8ZsqK3l3HVvfJcbiPJrhEvvfKaNkmLrNqmsWFK/YlVPWi48RzjZ25G5eEvMG3vR9o+ho4glubR28tmbfQEcwMpenppGtDbm7L6qjDxEU09zO16G2MrNooy2aVSeaCBme63ynOFwWt/WmyaMtEBtUVXsbjgLPKiGjE/5ygur6kXW3G7APWqJg4QmIx3spE1gRpU9LiPZU+KFD4rgGRsc5OGUBi64YZMbIHCrCCyKOOtw0s/1IPpgkFib3L/F5eobpHR5xSg7KNL6ctd1Qj67Ja/wauvmyK//q4WlVNC+/Dz5N6FR9weXUQYT80e7arOHOajpo8YopLt9ipLvOi0EWYxx9M2K2XWtzusZbIO0woXekCZnUTQ3hGAPhDQfbjJTpPR6T39+R5ntf2+konPTZtoo57YFI4Hu8J6s5XkuexAyK0HmSGTJFIuMG0uXCKSdaPl5JBB6J7nAPxdNf72z+fi4TpXfLbdAx/3CCAPe+FZhzN+e0SkLxMVtruKnWehrH5QWJXseXiR2Iq7XPDldmf57DbYOM0C22Za6F6pbJXyqIUF305qQ5+oEcYXJj043xKbq920aufy3ki8eSJSfxMuLG0lxsqgTNSgbc5Fhl35Kf/3zLVG8QR24LfQVi1sU8rMqG0zTdXLSyn8iUhhLmo0KZiEUTZpGMLcXodP9BQMMbaGd+xUTJi9RWVrcGa12JrBSBcALjz1CTLbH2iSfeaGN5Df80KTG3I2PVMHUx7vr7qkHRHTWm9rj2Fuq8GDu8qRUfm69Oxqs/HyNnUsWfuOxa8//dSgbwr/aYzY8BnIndiAhIh5mJV+AHFjk2A/sl4AdF5sw8fCYhdFul4QOXpdwPeptj6hLKXsZeyTAPZKPiiAZkL8LfjJtUx44M7fLDuzDVskr8W+uGz5eRHDyZpin7KzAj203O+UO32TYYPETqVnN7HuCwwy8YVn4l7dh5SdF7g5Me1R7k/KDYkdxzSJ7WSi2TKMj7Jv7ptt1loLyg56ZNDDC4T5mnqD9Ay93BBZTM8vkxrYK5fezAsi33622wH31ljjm2299hodK0w4JxNvWuKJ3JEDtc7Uyfw1zUbaNNUIKQ0i0cS24sQr33wR44VFLOxc1G7D386VoxoPmx3wdqcbfnvMG392xEtA6Y4/P+qlIRey6Nc7hc33umn45f0uJ1wTu5Ty9huxQc8vE6l7dBKq00y0jI4gYh0rGZ7ZUAQsAXpbFhTmF3ct8Van2M8fJWHHTBPtJMiOgoyH0otLcH66xV6rZDZXWqJg/BBdENYUGiMqYLA21ibz3tZ4srk6k56vs9WSP/5eTKWkp5ctTYOcXlc7MSR7sYCzSyt+WJZHucpig9Lux2h68nfKmMwc4g5x+T0faNokQ1R5W97V+lsmPhCEqc23egHc9bxvW8Yz2mCcxQnMbGLMlXKaWU2G7J4YHPCnxaY5cfOQF9mA+BGzBKz1sAqrVQ8u5aXWi4otSOZiHJM7bBMolLnc9pBJCrRHgwruaGG3V/xOtWF1n5fpwpZir5I5vVLPIFjsVD6f2+X7C/gDxH51niD/ESKbCVzaqnyvgKK3MHHue/AcM0ts391ajsbPYhU4Q/cqpV1KwLvG7lR785rIuPWlpppUz0oXNhhjqdk7wp7spPDuBpnQAlI6fdhVgR5M2mOceCwGZxdBnulwIuBZ3fJ0HXNXrfDjHQ54b89ILQ5vKmLOramy8cRge2GIk8gXFuC2hMsvfYJ0mXDjfQdh7dIQ/OOfz8IHj/PwsM0Fb3a44DfCoF/t9MDdZkcNu9Bx9EsB6VsdTvhqhyuerncSpqQTyAU3VtuJ7LXH588KMTt2MA6InXxaVAEbc0+PNdCNoxh+edJmh1O1VmpL71toJ99JFMKeMbjdHaQqgUXqO2aZqg35+VZmUjmiTh5jCGn7LAtVFpkjh2oHRG73yFI1enQ1n1kWKC5S7PjPxYu50EwYoQ3L35txZpk6amdSxmYIE5Yf+Tky226hoPMhkpfsEuDdQKIwJrtQsFomv+dDbdbGLCTuFEfGpETm4/wN87X07U19nPKXEplJ/CwM5y5z9PKyX69PdAmGmNri3RcvUnpn8J/IMHQrgLnDRIz1D4aFb6lWuTDVj7YfW6MQrM4TN4pk/ViBxJjmcJGn3DKfcc/gwgcYOfNrBAmT+maI7E1j07Gzmtvrn/9AgPi5Jj44jm3W23wePbVkU2VUYVbm8TKp32Z8s7bpTJl7ThmZYRpW13B3cS4QWsomh2v4YjwRhjixyFydRkxdYxI9+w9R8m6t5AS1UAnMboAXZbJS5rJOlAF69uKlY4UH5euXMpEJ8A832WpckZk2bJlyr9VVwy0755iBGzjxce/YKmUB5pqmr72CibM3w9k/XBlMWfSvq/C74z74i6M++HNhUIZcaAN/ucNdZK6T2J2uOLPMTpMXvhSQMhmDNaNMYKDkvVQvLPooS+xrK3xxeox8ByutmMkQSU8pyuocMhtrY3fNtRUwmuGsXPMPT2LVxuSCQi80s6aurXLSJtlLc4UFi42RHDZE0yIXpBmqKcA+wvR6E5h87rsbbRXUlMl8T/4e/M2oOJj/vFF+GxYnvPzSS/AWyUs5y0ICtoohiyorcj9VAWDk3G0qa+nxJQjJpsxpTqwnOF+oPcrH9Cx/j5Hns06VHnL+nZlKZF6aFWRlNmxziUjSRm5+ybPx2mAjjB83qqtvGn9/x7ff/jac5WFGjpNgO7IRIUk1ukGvpVceHEetgKVfqQCOcveWgPWOAG+ZSNubIl0vg1s9cOt8B5HHBDJrSLkLGrcs7K1DXae2JtnTK+WU2qTDhTE9k471emqFkYMEvMOnfiav9RYcxq1DibmBbhRU0vKFpv+5J+xXoNPry02EbUIXahKDj6MbrtMZIpOIUre12EjbbHK1pyyj44iZNg+brfC41UoT8AlIPkZZTPZksj1jpgzmfyyvw/OF5RaaWM5QBNMJn+0aC25JsTzXVBcATuwUmYicjAwhZG14rB5Kdoivne2H994oQOuKcDzd4KplaL8Vefurg1643+yMn+7zwI9294Zc9Cwg/XCzsyYu8PWZrPDL/a44tlhAeShcbUmGhKgSqAAqYvg9jTV544zYo2uLjHG6jk6d3h5HV8SmXpJhiHVT6BQyRqWAsy7HXLOwGBJiscHidEOwJ+8L+b78Po+FIV8IMOkg4m9ERcGwFR8jmxLEVCDM42XIhmplTqIhLI0HYITIfebWcsEia7JyJafrLaSvu6d2JgHJrvVkRz5GABJ4fJxOIj5OMGsBuQCdQGUutAK25oj+jY4msnFU9T6MLm3WfsUM6wQmtMk8nQjH8FK8bmDx/Za/H37607+PLGFXwJlwj96KuqO/w5KDv0V5NxCa1oWxeVtg7pEBh7AFsAqYKqDZq+EVxk/pyWU4hJsAB05+F+Om3dQQDLeGYFNsemrJuL7ZN+Q5lxDYt40hgUqJ6y3A5X3/vAdiuy7BcCtP3f79iJsZfNNOCIPeUpY188jSa1h0TgeS07g2kVwGusrT9qqINVSm/C6NjXYpbTHmqS7PNtSG2cyoITA5MekU4W0yKychHUJkDdphBCjDEQQvuzS8d2CMAMRc6zDZOLu9zKi30mPpCQ0nxAlQ3cLj1FbD/1iIv/5FJX57yFN3D/9I2PMvj3uLhHXUJIY1k4W51jqiZYo5Hrc5YuN0S/XonhP78ycC0J8Lo+6dZyXy1x5vbvXGqSVmWtdJrzKLtJlYQCC+s8Eejy4k471tIfjbG1HKbruE6Zn62CQ25qYKC8xPMRLpaoi6TCNUJbFu1Bg3qTDke3TLwe9OhcDOFPyu/O34vWlC0MlEVuWi9ZmwKJmU5gG9uzzmJxtihPsgDM9coGoitek6/BIqFaTcC5V2au7md7QxGxPsCUIuagQnwzQEITO0eO5lWQGr2LVkz/S2e7qTHK+jU4mvx/xddrwISpurdapeMbWIq/0rUW43Zf6chU9cBX7x059m9E3p79/YdfTm37IdCcu+WD86dvYP4Rq5EXmrf4uEmp9ixOQbCJt8G2HF9xBS8hZco7pgx8714Ytg6pqiCfa+ObcViOwuyDYobKDtEb9HM4PIoMGlH2rBuGfKCZG7nykz0k4lgP3y7qkUJuMusRIbzMMatS528lq9O34Hl7xAQMF9BOVy24pzKonpzNo920QlWLNIO3ZjoM3J1Z6dF8gEnLjcqIlsdGAe23DaapCe8T7aX2xyTXuUjhGWtnESvtEiDNJpo9eRMdh2hUn3nORMLZwRPwxTIof1Bu9llY+VFZ67qMUFDcTm6Sb4xfM8nNo2TvNzP+h2xwsBKu3RHwtrMnnhJ3vdNQWQTqMvRN7+TO5faWBHBdqm7FlkryVqFxs98XyTF26djFPpTaXAUBPbc9LrzPjoqf3ROLcpRO1PflZ+vkfNwnjy3ficY4tEwvf0Jttz4WFiA2tY5yUbqM3O34lMyQWNDjQy9cZyU3wqAOWCxoOgZR9i5vm+EDblb3VUXpc1qcOdB8JnUgmSKG0FiIkrzyNMmJXOI2ZdZW18oqxJoNK7qwAVxiUQCcgCsUXpVOLfmTbIx7XtDCWuLIAMz5BtafsT/Iw/+ydOVy8ye2C5RrXDacJ69fZ7RE5DYV7e99dGTcyocHcat1alKdui+KWfgU8Kd9g+o7ZgROkTZTXuM+qdfFiAc1xlKFmNTh12j3eP24vRZVc0uUFrPxMPiS25FSOmfS6r3TVlVu3YUPi010YVeUvblLc1gYHd6JNPIs/kdW1C5Rq+EP4FD+EWtxseCeyhJECe/Ey7EzI10Vfe//l6K3yyxV6lHDvfnRUGXZJhoKl7TBBnOiClH1Pb2CKFW0iwEzydSLyeoCZ7cvMlOk84WcmyZBDap7Rjybgsym4T+Xh0CQvCreHsHqRBeW4FkdF6C6Ond2g64ufbvfCbz4vx54e9caLWQb24tEdvNzmpF/fxOiYwsKrFRfsXEaxMnmcp2u01Dtqic/10J/z86Ai8scFfGNdeAMyC7t7GY12VZppczx3KmTd8YJUPfnlmuPZhoiOMDdWYrHG0miAy0rjoi01sVCbSWGQq+xztqWJvYVncRNITsCz2Zkka28q8J4vYx129DiNNupdrCEo638imVB6075nTSzOBnQWN7b0wfla3FhIki10Zv+yUemW5gxwXMYKL4GPqpNqYvL+tl12ZUUQg0ialN5dnHokrz2rmEv/GDhB8HSoWpglGTFktrFkuc7JJowauk7bCzD1TWLbu++/t/fids842I1YqkJjJwxAH6zS9CAhhSP/8e5ony/t03tDxw20Pzb0nwzZ8ibboTFv2ngD0qoI7UJiPObu0XSl52SaF+71wJzVuIREm52CCUyQzPb4BTGLgXqNZp2DrXwav9Iv6HH4e2p++2df1fZm3SxZ1dY/TXdHek9WdjMmSrhaRc5RlDKEw3MA9RjmZmD9LSUsn0H4BJuUj2ZVgZJtNOkNYwkZblgBmmxEmk7Omkg6Vm02u6j2mtL61xgbBeQ3qdWRKYFhRA0Z7DlCZebgpGP/0s1J8vNUdX+9wFzvTDW+sc9bmYmRQxkb/7JA7Di+y0fxcAvPKSvbNdcSzdge8s3Mknm8JxfUmT72/q8oST9ZxFzhHHF/E1EVrLUmjN/dUrdjLW4SNexyU7bbOMFMWZPiHiw9jx7QpacvScVSTaYqmIiNlUWYPUUlwx7kFKQb6vRkP5UFwUvJzkSIwebu3nQoXAkv9fdmNgoUK7LT4g5deVaZjIj03TQ7OXoTgrEUCrAu6yRRZkfKVLEqbM29Lr3OIACVL0oNLxxABTE8vS/0YhuH1bItKlmU/Y16jUnqOmF4ugdqWJqpa5lTxGtgPj8ajR4+u9k3l7/dY2noKLlGdCjgtFRN2dJ3UpeEXze4ZvUqrW+jdZUiEdqFNQAns5HqmBEbNuKKJ84ybcosKNiCzDp4l4N6v3mDmAmtIRwCogBPbduSMH2OEgJebBXPvl8kNV3pXyNidIpdFRtOOLXgszz+ih6XfVP0MccEWClKGF87WmeOOsB5B+Is99tqBnttAMCShHkthFPY4+omAlzm6F4RVmD3DyU1Jx4nL23QUMaWO0o+pcocWmIl8tMLhhVY6KVmHysdC8pfBL3EGvGxeRknkUN2vlIkTPzzkg9ttIlM3uqotSocRmfRBi5PIXhd8KMfzDc6aRH9umR3eXO+IN+Q4XWeDD49G4vHWkVp5szDdGPeEOS82OuHsUgFHY29pGptdf9HjKHatiebpPmiywYp8WUiWeel37Ba5TduV7UpPCQDp5KGdeqDOWe9zi43dIpeZh8su/vQIM0ZKG/WhSOa9ci0ZlfKW3fnpxf60z3Zn6R8Byj5I7O7AMFRNhrEwqTeMHby14JvxTl/5XRgqCcqYq2qDqX2xtWJzCti4zw3tVHqBCUo6f8iqzFb6vUOJ4Rf5O3emI9uOmtqq4KVMTmi8IAB+R2tMHcPiMVwWA1Mnf/zim09d+6bw93+cOn4w23H0aq1ucRhVr9tMcFdvVrA4jKgTkDbClnuD8vGgmbDwK9EwDR9zntQDtwmrRQaLNM25oezJRmaO2p3huiYokInpYGL9KTd+cpXnsAbVP/eetuVkwsSYqZdhF7pAAe2Xc0sY9KYuGkxR9BTbl2CnxOZ2+5yAbD3ZJjbmfpF5LMni1hDM0eXE4qT6eputFncThAT0j3fZ4yux0wheJpqzHpI2Vo9Mbl7DycfXJbMyH5jeU24ryO4GZJrqlGHwji1D02RTbLkQjpBRgzF5oanIx96F4G6LI3533At/dcwb73UJWLe44i+Oeoqs7U37oy16oNpawGiHw0tYMyqf5UIcPj8XI4uKrXp3H7XZY8M0c2yr9cQssYEpcdljiR0B2QDt862OCma2eWldFoaji+V7yOLC9qRsKnZVFhMC9J0OO9zpDtRQzTf3U3B9NbOnrPD/sfce4FGl2ZnwdCQr5wASQgkFJCSECEIR5ZxzRAkECCVAIAlJSAgQSSByzjln6Ka76QQd6JzjTE8Ottf2+rfH2+9/3iP17LPrXXtsz4xne+p7nnpu1a1bt27V/c73nvfExhRR7QVJaShizu3ChHHCWYeCF8hpzwiv53/H//BlWbjIbYmq9KG+tWmo2xy1EKaxWU1wV8MRU9PIzS1c/FSw5jYewsTgZFF7n1MDUFLPTUU/oiR5JxGTvlAmgTPrhZ3oKMhpLG4mfJbqrQrt9rdV2MlfuS9940tI3/SSoPZ6WLsGwtjZl1XuxwxP4b+MYTezV8PtKCTMdKEw2U6t04oI1iKUVGGZvmbtOw8WHjkaV0uXzNSsIyqATD+jL9QhuFUEfZUmaDOscEruc/Avfk0LjZHLeojaymgmunAoqAxDJHLbBywRHnpQ1Gvy0f16DPkqVWsG5LPdBRsWU7jIQVkvloEGixKMtPIdq/ARIdisiGhJYwqR4RsR3C92sQ+KvbpniKAU7G9EUKn6UoVjHSMGjt+T51eFe1GNvi58jOU9L7cKmsr3zfFzgbGFA5Z02KFf1Nj+0+PRd8JWqw6+1m+Pt3a54sEGppc5a57or4+7CVccrxZdIumjzU7oXzgRLx2OQM7s0Zr+RYMNi5pdabPDe8JL394yHiyL0j+PkVPGInS2osqbg4H+rMRAHk6eebrHG2/vnobjot5eEKSncewlETJaZol852Xf/fXOWtaUajD3MYKKYX387az7RAMbjUr0vZ5fzvDJIb8o0/pIEYaMabaKqOSmjNhaLejLKK4mEfaJTlZIXTMULZS6/jmNZWYCODmiX2q9WmSZdkajUs7gm+qGoZpLvskookzhnLHD9ZAopKyDxKoWrG5BhCWCMi6a1t/83R+qyjs1ZznCF+/VoAYLnzk40v4XwEf/97G8b6jOLvuyMKHbOXwDJoSK4E1r0jaIY62nwnxiIkzGR8DOf75sw2DvVyXIyD4wnVrc2i5wuQYkKIdMu6pqdEDZu2pUYnt9Vg8Mrv1aY3a902+q8FOd5vkDM/eKMF+GXx658Yvq7qGKPVEWD1qH7XyrNUaVKz97ttDVwDqxbItPdY6OfBb7mieTkYaUY/JgWhrDAqkasw8p3TUUVFYUpFrHSCMiKYtrE2mfF0FlIW1mxBxpZJVBK+V5U2JrMMbECrUd5li6xRqdB2zQfdAGm6vM8VA++97p6fjJYXd1t3y000VUX2e8NTBR6+aeb7XHxTYH3LuYpELDIt5cWBimSH8mi3N/V66TJUSpRq8vMla+e72D5TkZqjheVFcbDMjv3bvaD9trbbBE1HUajqjKs9PbjS4XLWrWJr+ZAkqjF8MJWZiNfV82Ch2gcHJhoAGNhiLG+ZK/M4CBwkgDGuvvqrorD+acMpCDObrkvIyAYlpgsOsIbdVobOuigsjwQPZiZUzvZOHsdpNnqtGIlf1p7WV8Lt0pqSJ8mQMPdR95J1Vk+lMZ1MBjyGdjV5xWNGX4INGXgk0OS3WXTZbd5mTByisEO9ev/dHw1P3LGqJCxLjNrBOueQCu8YeVd7LmLYWN5m/6RrXMpwgw97HW0HhRi3kcS3VS6BxntquRyCPpuKjOq4Z9pTfUHcPgBrupizRon+jql38P62//PexFvSZiMxpJfaIa6/uRPD+jBibWPpruHSoT2lKRMT90nE4uRsgwQIEt81lkqz7ZWNsmUGBZkX2BTM7aOGMMVluiW/YzD5KGFg3IX82+n/aKHDQcsQcojS5U6agWPzMQgDcGPPHSuvFYeeMRwhZswh5B7Ia1FgicMxqpFSZozzXFujon/MOXBRpA/7enPXBfuOgLa5xwZpk9/vqEG77cMxEXD0dqCww2BGa1wuWZxuq/pJ9yQzkbTFmrSntppSMaipxwYLGVFq7++RF3QXpH3F9DvmivQQclkeOwKleEroyZKkxIlwWqbhKO9fioFsFjGEifPG2MBkHQcLRlnqmq/TQYkWNTUImkrLfLz5/UwmPWWJhorIsYF5Ih6/FQaRXGO1MFp2q9RlTrOZNHYlpKOZxnpWkfVqq29HuyMLhHRCEc/SMRVrcdOTveRbyorclrGPRwDXObj6gFmEWzWVSc6jCFkPyTqJojajGD71k6hWoufap8zvco2JHNh+CXVg8z4cPDU/YvdwB4Miq58qc2s0RAI7bIY7MafSiATDVjZzVyWFaYp1+Uwshj2L6QCd5EYyZsu0TuEJ56CG7CKX1zXxR1ukV46EG4iJAzs4Y5qTHVu2A2gei8UFTmHjlXtyDpq3peN1F92VKRanFfsZ0KFCdLQsBoQQYzRQJOrpeFU7J2ESciy4SwI9qLvbaqAg9WWWgWB3nsKkEZGj4WivBSneVkpP+U3dhYAJuuF7Y8ZDv/Y22eugAMyATP3viCugI8A2fKOc31fEwOp9X1519U4upaD/V90jhEI9GvGES/10WtuWxd+M61KLACQoDLCC3xuTzLTPi1sSZXs4cokZVuo+qYccJ7BdXkN5FfviFoT8srU83o770kv4/Nkpmx0pxmrIXEWFLlap+XlkZhP5xgt5H6e8hRN4kg031E9xSr7tNHSkRkCh8f5N78jbR+0whF1wsFkhyUKjBVXI1KEl7KhW1fnTla5DppvCNSL0ocByerJ+AalitIeURjbb1i58HeJ1RbcGTTYLTxFTUkUWVloL32lRH0ZGAI0fN3rhbhpdp6UXgojUxEUfpRGWhPSzIRl0alwNzlGGX8PY80+o+MlvrqzIWNnTCxC4CJUzyMHEIxxioA4ywmY9acBETHJmGUiStGGk+Ekc1ULX7NOklMEJ+cclHjbonItNyyXi7VY1YjHD+rR1TdeNmuVpcLC2hTIKl224ug01pMfuocPiCTZMgKyQTkSkEI+vmojlJdZfUBtptga0OiCWvH3my3EgSidZchbtbq6H9T1EIK2Joic7QL0g7Ms9DGRQvijFRtZqRSg6AxQwDpxqDlOHumqTYfytz8MuYs2oFCQcSLy21wqH8mfvN8Mt48NUfV3JPNDlptgf7QC60OanS61Sk8sU1QcK+XILsJkgJHqzDWxpugI89EjU7sTcrKCCycRmF4RtDr0UZrnGwwxe12UafXiZrZYoYv9gwdw8+8JQJLTs1+Mo+ET2+uNNP9ROsM4btVSUPBHYmBY9Qqy0B6WnOZpkbuSUPZYdE+iKaHBLEpnIx5Xl9qqoEctHSzFCjDI3kMjWr0tzK8kOGK/cv8sWmKB2IsjLFvoo0miTsFJcI1NBeTZmXI83it9Be78gzSRYVl/9MkEbiC/Z/LYncfHjEVCK/fodUB2RKSAqxFxQUtaUBiNQdWdWCxbCIoVWoKcdqGlxBU0IYRY4wNQvqfHXX1K257zpiHJ8e54qkRJjB3ioatb4UI6SHNqmFEEeOCGcVkw7DE2IMa9seMGb/Sd1TlZcww1V2q0myFSGvlTZmILCbWJKhIznlZ1ERyzhOCigzxYxQOrZBaiFoTwS2FYwnSCN+i4DH07RcHBZUEJehHZfvCw4IyFE7WSmKflqpoY52YDK2jQLlMCsSMeeuRIGqXT1ozFotKuKvDGz//YS0+3O6ipTl319ni4KYZONViiVX5IlgbJoiqOgm/PsboIyc8OjNLVEkjRUZyyTleI9RvyQp/W+cZobw6H+ENhzCtsAsRDQdRvPmaGlFoCSXasGWFV/Ii9Dua4uAkW7Q5mKMx2ATLRe1luU2iLRef1iwTNaaxYj2t1wz4yJk9Rqs0UNVl60fG8NYnjUNR2Fg1YpVFjtWgDFa3Z1fwgrAxyA0Zo8atGP9Rcq0jETd1FGKnjtRzs6zMOqEO90Kn4qqvMzoczZFlOw5PPDVKHiPgHVcFW+Gkc2q2IHvbo6F6uytPiwC+itzBN2XBu4DIhdswq3QV0je+rAnzk+MqEbpgh1p0Y4WP0shEpGWvVBqg5g4HObAI96x567Qz2xbviQZB/UOOlpaWuR5eATCyC8JoC2+MEQS28siG/dQFsA9cIlz1EdjQiYH4RE7vnHuaBcPXrETo7JqqahrbBfbKBKlPMlbLannEWEUC8jMKMYWOyMoQv+uCpIzfLZbJyLA+pqLRenlc1OI3RU2k6szsmZ/sHwqHIy+l9ZO+UkYdEXk4qYNL12Nu0xGtbuflbKTo/cX5AHxyappWWmDo39nlDjjbNgH7FlIdHavhc2wRwWp/Lx6PRnfpUOYKEYwBF+9usYFfZA4C0psRkLEU03PbEZjegimxVchYdgyh1Vsxs6gHkXW7MauoF7GNxxDdcBjhNYPwz25DmO0EtDk7YJGjDVZNsEOxM4un2Q4ZgUgD5BoZWbQg3ggp08cga8ZY5Ml18UG0zRMhzBKhTA0eM9RMWZ7zvXx5L3vWGBHYMcJpR2syeLj3SISKoM71GyWCO0Y4tAV68oTjejnivLuo6jYmSLYci8efeEqFk8H3k2ZnIktUVma1MMaZqBomqiyjtZjIndJ5CTmbnkH6+ntqIJolyBktnDaVARC73hdV9yUkrzqjHcGJshTQzI0vaWyvT/JCLYC21ckcezKTDIL6xxzevtPO+MwqgNH4KC2qbemZD2OHOZgoqi6LmNF/SuMV2x6GejvjqKhsrBPLVvos/8FwvlPyYBwvjT3knxQsVrD/kaiGdMyTv9LNUBA6Bn3C9Wj1ZNU/ogfrITFaiXG/zJy52WGl/Iy+WMb0Ek3ptknf/Iq6BGbXbsVc3xHYLNz1q4vT0FpoiwcbnDFYY6N+UOaHMtl6zwJL7UE60OCKv/2gGCGeI9TvyILdp5ttURI3gNzIbhTMXSuPPn2UxG5EYfR65EX2okzeL4rdgOyILjmuF/nyfk5Et2zXoCB6LfKieuSxRt7jthc5cq4cPbYHaXN6ZNEy0SRvWm/JWzeVm8rDXP8fonijaAjkmjvkv2KSN7koU/YYB9yaaawcnUjM12cFjan+siMAF0Jy1TahAdRUNjtaIdZ0DObbmqJH/tfHHn9Ck7WnZrVoVBa7sc2pG9QqC7TYpvbe0Nq7RTvfxoK9d5G77XWtWs86vLT6ssRK2tpntBXF1IwliGjcJ48DKNjzPmJaz8g5zirqzqhYq8EMbfYmaImbe294OhnGH3vMCY/5ralTFIzHR4DxxIxs8i18qH5StmOsSxir6NCVZ64+UnbdLg4fh5Z0tpYYqrJAwaUKSyMIax+dk4lGYwddKBROpnFRZaNaSKc+DTgVIqhbZQIyLpWpbRT2buGrrCxIVKqMGoP49ktqNEoQjsT+p5+/mIh//jAZPz7ohm8OuuKtLc7qH2WI4tmltoI6o5QjJweNVtWbLh32Ms0KX4d8Ea7EWY1oyDmL5UXX0ZR7Tp6fQWfFC1iafwm1qXuRHroSySEt8nwflhZc1uPaim+jPvskSuM3I35GvQrrwsyjWFFyCyuKbmoZnIUZR5Aaslw+vwIFMdvk/zBSYSV3pZGKllryVAYpcEuDEgPu9bX8fxRItuugQPM/5X/HwAY+GFJJASWnJU+ndZkLINVrP+eReOyxH2B25QZBuTrEr7qkgfQ0CFFtJRo6ByfB0T8KrmH5CCxcBa+EakQt2a0qrWd0hQY5sLUi/aJE1YINZxFcuEzVYe4v3PeRVsJnUMNk4bO0HpfbmhlQ9L9iWLhnwif/VVF1d2ncrrbcj9mHQlHFlmeYCq8yQWZ2zo3JPv6YmZiF2YETkDntMUHFsciYOUZUPXPUC/diatkn29kJmzGnQ6lnTBLn5KPVl/yUaMqi2rSsspUhXQ1ba23QnmOsSEGBdbcWPiYcqeLoV4jrvKbc7jcf5eKDl9I0UP7hRidt6fCgfwL6Sqzw5qbx+ODAZLRlUyhsFL0SghJUKDPD2tFWcgfb6r9Ee+kzWJR5AgOLP8XmhR9hcdYJEeJVqMs4jGWFV9FafAMrim9q7amSuE0ojFmnQrtShLV73ovoEqHm+9Upe/RzRFYKMc+/sviWfn5JzmlkzA5SizdRnJyTv5/9Vxmc8EC0BtYtpqCSqw+152Bcs4X2KyW/JyXge7Q005JOwaVbh9k5dmZPUkjgMjNNGy2xAj19oVRNaQAiFy078hXco0o0pY3GHz7oE6VbhehJDYWWXNYuHh8YK0K7VA1GxZvOI2vjfTXYUQVm46c4UZFp8TW2mahNpCItTA1C+l8xnGZ3DFeovwCWSvHKvIPJM9v0Znz90197Xb33pQ2fj7FxQf2xF9F49odI6zwPYztXjLN2hl9WK2bRyBMwWnirCViJgPyUvkPyUQoekYEZMkQG+hDflffpF724zBI/P+staqKj+mKXC4f1DatQp3zVqZ/CY3qEotGFPSF440IY2KH7090u+NvTbnhl3QSZ1A5445VizJn8tLo37vdawdplJoInp6M6aaeotBtUta1LPyzIeEcRkwLZU/Uq1s1/C6srX8HKktuKrDWCqPPTD8j7V7Cm6gE2L/oYfTWvq/A15V1AS94lNOSekdfXsbb2EfoXvPu7zzblndcHn/Oca2s/wpWVFjgjKm2WcE1muTC/9JMd9hrUQUFkFBJVfKq4DJigIY4uKe5j4AOFm8LOFMD9dQzFNIW7zVOi2i6FX0bjUEifcE0iIusRMzg+a91tzG3YqwEIKfSTMuhBFjz6Sbkl2jJckFFLNBgxIJ9Ca+M5Q4P25woK02jEB63DbKlIjcbafTqmFXYg0NoGrPv8y59+GM45YRh/ouGfflANRb55zMbZpwH8zk4z/sWKSSPO7JJ2PPbEE6oyMcibTnC218vf/R5ytz9S62hcxxUUR1lgVY6ZujoY7saomp8ddBAVd6jiAtVcumd+st8Rb+9218LTLMrF1K7QRXuER11C0d73Ee47TjNn3jvsg51dATjeZIeHG5zw6c6Jcl4nfPV5LbJmjsZH21mB0Fqd+6FTijE/7SC0U0DCNtRnncSCtAOCigewKOM4Osvvi6DdRnP+hWEO2o2alL1oL3tGhOsNQcsbWFZwRZ6/qULakn9ZBPQC2krvorXoBhpzz6pw8j2qvhRcqseryp9TQeUxa6pf08+/tclcXT3sC0NEpNr/gSxQVF/JxSmANL6xLOnO4WbHDDtkMv1zIsg0rjEIgsH8NcLrrR2c1C86d9lxjSyi4FFoKXB5629hVmmXBjkw6ZvoSWFkPq61e5AWM7MVYWMc7qSQTDUOEV2Zl8oQQhYl84qt1HBBlgZlBYwYOSa4pFv9pKwgaGo3SaPdrlw88pdV8+i/cjBgmhUZ3BOPCpJeVJ8ps2lKs6vnDx/yg9U9vX9l4aKt2rW0BldUBnoz04LRK7FMn5IVfXbNFrCJEktIFh38HMUHv0R061nEhkxEc8oYNRgx7I4IQcMRayKRg7IG7X8/7YxtleZoSTPSPMnsLS8LQryCjKAn1Yf66ws+WFNsiTpR+RigwMqAv/r5ImTNGKUGonPL7eCbWIup/lkoiOpTdbVd1NDl+VdESI+rAFI4VxbfldenRGUVoSwRtU/U4aVyTEfps+goe1YFbfOiD0WFvSvoe0jVXaq/HWX3sF6Qt3/B28plF8s5K5K2i/AfVKHsFeRdP/9t2b6qXLU2bZ9+dlHWMeGhrPtkq9SAgkeVlwsVKz/Q0Mb8U/pqacFmRBbDKKlxPBQBZiAF/xcKKZHUwc4KswTxWHeIAkiBpF80Z81lzG06CP+M5uEc0ovafoL5poxCYm5p9PLTyldp0WVEEqORHHzCENV0WBbafZquxkWW/JQV74nW3AbmrpTv3KDCa+PGFihNuHhur0FI/1Tj9MnDXQwxZHNihgXSuuuZcZ3ZDq3ysLT2T1DhdAvP15hP37R6jRllFXVGonixw9fKsyq8zGFkEHfmwOuqirG0JFOkyI2014ioXm5TAlAbPUaD8mnlpP+Q5TsfrqcxxRIJU8eoqpaz9YEGgdMgxHYPPzztJ7xsHC6sYI2lcTiyxBYp00aqKt1VaKn9Tbh4xAUvRHHsRkxPLNIIHI+oYriFFaixiEYfqqPkqgvSDotAvoDV814WJF2NsvgBEd4Tyj8puBTQZQXCUwUhiZKLMo6p4ShpdrOg81ZFU75P1blRzs1FgcYpWnv5PS00PhVeH37/LA4tNtIGwvw9rETB3FzG6zLIgUH1tGozlpeoyggsqrksdUq3FVGVwrsswxROlo+r5TZSBJKWVyJh2c7XkLjyJLwT56ta65/VgqkiYBQ+Gn5onaWay0giRhENNXo6p8H1SaLqxqw4jQnC4clraYBioAMLkdGFw9BBKxFMBjjwvB6RRTB3mW3gpX/qUVNTaFVSVv2Fo3eaxvLaeJfpKk2nPlXYxpu/RPrKrZgYHI8pcvPpN+NNZBt4VqrjZMja8poezxAzqpxBxV0qsIx00Tqx8p6WQJGVnOeMo8DOTETezKfRmDzUA+VkkwV8A+dqlAzD2LIG39aCXpdabfHuTlc83+uohigGCzAv9RPhtA/WWsIpMBbRLcfknJcw1S0e9Zkn4B6aipilRzRWdeLMNDRkn0ZV8i5FtnkJ25E8u0UQVISw8IYiaVPueUHP22qppWD2VL6MisTBITdLVI+oz8JVRQWmmtsuai8FszB6nbpoFmefRNe8+1hV9pyeg8dRkLMjOlV4hxaGM6LiWmpI4cJ4I40yojBSlacQMhywPHKcRmAxmeG7LgA0uDHAg93pVokqPMP1SVFz9yNl7bNDXFOELG/Naa0UyPzRwPyVmC6qKotok6POrt6iqjCPZXAGS6tQUImaqYKaXEi9ExfIvbmCSXOyNfuFCDvW0lENS3TvsP4uU+IYu+uTUKua0zT5nsDiXvSt6f3Z8DQyjD/VeOyxx7QfSGB+m9yM88gbFCG9/nM0X/sIS04/xPJnfovcgVdRdOgLhMsqTSsiG/5ENh7QIlbMV5w5rx/ZW99Ugwa5EScIDRuZmx+q0EQ2HNLqdBkixImyGJxqNMf7A0Pt/6akL1celMLcyP6XsSjBGF+/GIdvHiarNZePnkIzzZihockjqkwXBaL5rNotmOGdrRZdTjhyKqICw+WIhg1Ev8JraoEtjt0gAvUMlgoa0gBEVXWDbMsSBrAg45CqvVvrPxOBfFbVXVp1m/MuYVHmMf08+SmP37zoI3SU31Mh53ELh9+nSrxJ33tO3TNbFn8iKvdL+Eyumb5U+kEpnKzvywqMzDRids4WUW2vrRxqyMwSK3TbMD1uixzH2r5zPEeI1nJUUPBF0VxeQ9qqU4KmN0RzeV2RkW0LGTFEewHT07jYskJ9wZ6P5LhrGsdLxGTcLvNLaaBj2hvr9rLgOFGViy2phm9ynVqLKaBEVVqUWUk/ShZE2iSIzF7xNVja3HRmePoYxh9qiBrr4+MX8M8TvYNwYM/OweHdP3j55Zd/+fQYY+1fSSQMq9uKmkPvofn0i9j51W/RdPkLNF76CdhWLzBvpdz8zepDY3kO9hqhesoCVlQx/TNbkNh5TdUshp8xwoWoyy1X84jGg6oukyNFBtpoRBPDAX2TFmg/EroBgvydNYzv7lZv4JVZeH+bE958MUddOBdbreCT2qS5lGw7QaH3jq/WAIXS+C2ICKrGpLA8LfcxM6AIlUk7VEDnybYicbsKKZF1uSDpiqJbiojkqeSmS7LPoE4ElYYhCjcbbBFJm/MuCGK+iDXVD5V3Ejm7572k6izdO301r6lwLx9eCBrkQcTtkmPoe+V70zxS8I4sSIxb3l8nXHOBhfqiqe7SBcV437c32WscNBPC3xcBZrK4xkYLd53hPlIXQ6qhVFuTW/cpWjKM0WVmKmbKosQGTNRgqOrStRLJMqCdF7WpE20JTPrm8RRMaj40MLHgWOyKcwgWtVbv0aZXYO0xXe9FSO1W5azTcldgvF+EVsrgAk3E5T0dH5RsUH//kKOnZ/XLEQ37kLmJScAPdEX0S2+ER2wVHn9qhCIhkYmTP2LBZiw+9xMs2nsVbZeexcLDz2HRhV+h7Og3cvNvKR+iwFIQ6RDnCkzDEct1MBeRwlu4/3M9n0/KQlWf2HCIvj1aFifHVcuqfl39cXMW7MDE2Zk6WaJEgGcI8u6qNgKbQn08YIuffVCKQ+unoSbeWKN1NlaPh1NAnFo2ida0PvoLXx5rbo+ZPrmKpvRzMuiAQlObth8ZoStRm7pf+WJV8k51x9AAtKrseVV9F2UeV5/pvKSdaMm7rEJbkTCo/lFaalVIK+5j08IPVOWln5XCuqL4lqLmhrp3saLkpqq2vSLIzfkXVZVuLbyJmhT53UG1IqTJar1l1++EQPqYzbQ8KatVsBQL1V+2lXxny3fRV2z4NBT80JlnhgjvMWo0YpuJrN5rgqontKJC4qqrKni8J3Sx8D9hID2t5C3nPtRGV87ByXAJydSFkH10QhZs1c+yThIRlzSm6OCX8l+u0DxSCjiRleoy2yi6heVifECsutt4PK39PMYrvtIgpH/IEb54F8q33lLDzsKjr6F0zzuYVblejUMMpE5Z97xMgJeQ1XUGC49/hv5XfoK05vVYcf1rlO96A5HlyxG7eBucpifpSsq2B1RniYis68qiVunCdSi0LCBGowURNnf7O6ICv6Gr9JB/7nl4RpfLjZ6P2TUDwnvWIlZUsKztb8nEOK+89PkuM0Waw4vpnjAXFdFCgxWYz0q0dhY1loW2/ETFcw3NgYNvmBbPyswXzjmrSd0vRbH9aMw5qwJDIw6NPUQ1cksia3vZsyJ85xVZs8I6URa/VfjrWSzMOKqfpz+0s+y+WoK7K16S984gTXgrkZX7VpXdUxU4fc4KLEg9KCh8Wt0/NDz11byhCJ02exkSZ9YjPrhOFo8OpMqxjCemRbciapyGBdL1UjBHOOliCxFUO1V/uRgxQZ6WXlIBJoN7OYzA1JxliqQxDbsUBSkodj5zZMFqVncY0Y3NhDMHHqHr6nOYFJKl94g1jfg5pqFR+5hVvUnjdQv2fqQGPl/5H6flt8M3dZFajWkIdJgSpsf6xM6D+fjJallmTx6qvGmics+sZMGCFIOQ/qHGNz/64WtzRWiKNpxGZN0A6k+/g7IDn2hj2gC58VyhZ1dtQNn2V7Ho1FcioD9C65nb6Hn5v6N0xysoWSsqj9zEwJwVGoXCKupqPJJVlRn/auEVbsQiy4wbZXV1TgLN8B+uvE6rIvkQJwrPkSTnKN75CCte+CfUX/0VivZ9JOe9rgvGmKd/gFsilB8MOqjrhjmgNLzMDA/VfpvTi1aJipcuPKkMTtPiZUE4oQYRbpMTV2NuYJVwTFHZU/cqCraJSspoIaq8y4uuCY+8gMzwdlQJctJyS2FdmH5UBXqRCCl9qhREfr4u7RAWiOA1y2cSZ9QrehbHbER+ZK8eHz2tFrWCvBmhbSiUcxG1S2SBSJyxBKmzWzSogrHADCMkR02f5Qc2VH5vwEFjdpk9wwVolsdITWpgFNJ5QdLbHUMRR6QCzMv1mTBCFqgShMzfhvgVx1UToo+TpTenZi1TZGSrCQrj8ov3YD8lSgXZPSJf7QHsTucYGKMakKXLVBVq0g4ak8hVeV8iZV+23EeW+hxnNR4Boq3QaESOHy73JVQWel5DQM5STJyRiv379h0enmKG8Z8d95555i7LQbKOavTSo0gVtLJ0m6YclIhE4Wm+/t/QfOPvcebX/4QjP/4ndN14FZVHvkDOxvuwcgvWGxrgNgULJzqqsYi8iI19uJqzDAeTh1kblyoug71pqKDrJmvwkZrvGbzNicW+mGnr7mnw98r736Jwy20EF3dgWsZ8BIfORpD7aK2gwJxKxgEzKod1hBhqyHhVTkxyrhmixtl5h2ixLF0ERN3mROSEDMnuRJBnqgbR072SNKtZEZIGpKwIuebZzVgk6u5QkHyrxuoSIan2zhPeSnWWiLwk67TG7zLoIW66oI2cM0UEb56owpVyXKYI5EyvbBHUGkHkfkXW+Ol1KowUYIYQ0rVDVZhhhFTDm0Wd/nI3O7axX6mZZg3tmT8Uz7w40UgTw5mcwBBCdl9jy34ajlh/10MWJaqvGWvvqnrL+xaU16bhgbTwDuWDvoZlNz7T/56LJe+xd8J8/c+yRB0mrYlqPizvi7CLQFMTohZErlm844GWW/EXGjR+arSW9UwV9Tl2ziJUZwxZxmcHV8DWcwYyMjMfDE8vw/hDDCc3L71ZU7OXY3rJajgFJ8Fldpaa7xn3Wbn3LSw5/2N0X7uH838D7P/yb1C85z3Unf8VMnrOitqzBOOnJ+OE9wQc85oAh8lDQjundhsiGw6CHaXpduGqTH6U3HtXETRH1CxyUJ+kWnXdsE4sV3saj2ZWrEXp4c8RW74Ya4WbNaQYa46qi82TuCtcjJUdLi63xIkmSw1Od/dyEzSmf1BUOkEDWiS94qowYoyJLghEiCmp9TphQ+R6Quq2Y1H6ETD7pTRus6idDSo0FKSVJXdUaClIVInpbmktvqlBCHS/kG/ScES0TZ69VIWV/lKi8WIRZCIso5iqknejMfe88E7hu3mX5PUe/a7lol4zAilvbq/6aSmgPCe/j99bFOGFjwbttVHw4gwb1MaO1cWoNHKshgeuKzbDpgozNMt/wPS3sshxYLt/9/ACLZ8yZBe4pghIvh/VckRpDBdc/s95m+7JMbc1Pjdc/idaeefteQELjr+l6jEpBX2fjFzK2fG2LHhrlIrkrb+i949d1Z1nJGPkODN1u5QmrUPXvOd1IZsTUCoc16Dm/kHHlcuX4J+2AMWDDxApQknS/8SI0RqUkN7/PEq2vYyWG3+HQ1/+DFtefRsnfvY3yNv6EBUiQFxx2a+SVQDiVp5HxXhbvBsbDJ/4Cl2B6ebQIG/yHVGJmPY0vbATPiI8M0t61bjDejuzq/r1vcmxFXLsFZSd/rX6NlP7X0JsvfCj4NHqcmBgee7sserAZ/5lXZK5GlGYGzolc6mq1/S3EgGyhOfOnrcenpHFcPSLEDVwK1K7L2Lu4kERqglISpmrxbtmZLejNHaToh2DFxgRxMk2P22/IiYjhxakH1QfJ9GVYYTkrPR70pjEY6pTdiuKVCbv1M/S7UKEzQhr08AF7qdA05JMYxUNSOTEi2VBqBHBnyeCz+gkInlZ/BYsybmgv5epfl35JlgliFkZPU6zjYicfOwUdGWKW1+JqTYpjg8YA1vRHLggEkFpqSW/ZyYMhYr3iVoK7QF5olEQOflf0xYQIBpM6PwBDH7w/yFGFjpGiTGSiP8j/1PaERK6biBv3SkkyOJLOsJFeJSRuXJUZgnRZVUri5HPpCg8YWRrENI/5HCanoCDP/wV1ty5h+1vfyKqaKvyS/JKuk+qBEWXnn8DF/7b/8CG+w9Rc+bnSO+7hcz191S1/K6AFVfjkJoBXaEpmNbu0/QGB7LBbfVGUWmL4RVdpi3zqCY5+IYKX4yDy6x0zJHP8fmEgGj4pS5UNw7D09I3PUBG/3MaZXNduNi60qEaQTkiqAxQp2WTGSLX26yQxaAImZy8Zvr+iNBsAcj2CwxqmF07gJyubcgIsdA2iqwNXDD7aXgO+1NnLhhAcdogcsK7kSB8kahalbJL1N1lyI9aLULYJCi6VQPtmTfKR0kc3TqbFWEpsAwfnC8CnRXeodulItjZkZ0qxHTFzEvaLqpuqwo6ETR+5hLlvVSjqWJzkeD+/Og+WXxMVeVl8AKbRDECi6GSLJnCIHtGI9Hiy9zS7dUWKAk3grGlnfJ/Wl5pjKORyGVmirq/GNLH+8UuaxRi17A8teLTaq4NiFtPasFxWoB5b2aU9amPmULIlhOs5jCjoEnnRfbgm7Lo7sLTo8api8s3o0GpQXRAFcLqd+PYsWOnh6eXYfwhBs3v+TvfRt7AC/COK4O9qDtUmYhkC468jwXHPsTgo3dRtWUX6q/+HWrP/hIpXYJyMgEohOQrySIYVDGtXANgYu8mwhYrqu5W+AkqT5GV3F5WePbQZPQPOROFUEPL2k8K950u+/owq2I9aLwiJ7KXSTJeBDaq5ShmVG0RwbRD4KSRWjGPhc4uC6JOtH4CX+9z1BzRxCWbVX2mKsfroUWSFdipYnPFpxWSho7w+v3IDzfDySZrjdZhkACvi1ZmdmdjDOuWV9+C04xUzKnowDjbiXCcFotJEXnwzWwQtG6URWcZZsXUoyHrFOYGVmuSNwUsdvpCRVWqsqvKn1eDFFXXttI7qspSFaZ/lP5W+mG/E1yqyURaWpVbRKiJqkTaxWmlGsPMOF1W9GelCi4sXJDYT4dVLF6TBYvaBSv7M2nBxnysBiLEikClsf5u7x2NwSWfJCrS6BYsGgz/n7QNL8Pc2VfV2O8yYeiasZzoK2rxMT2GizX307/adPwKJs7K1P00QlF99kmcr/ebSMzgBzcR/GJLIwOK/qFHQnzc3zMAPkl4oq3XTBGuAZ3c2f33lIee/NkvcfLnv0H5wS8x/8xPUbD9NfVz0q3Cm0okJWpRuPjgJCGfofvDxj1I1Oc6VXspRIntZ5G35WUktp0WtbddW/Y5+M/VoIY5i0Ql3PyqCgtVMarLTJOaFBiOnXUO+GHXfCS6O+BAykxFUNbJZQI1/YrTintVzaWjnVZiqnVEC14f+dWsij4tbck2DCxRwrq/dHOEeI3WxYC8iurxgc9/AjPnKVhz7wEcp0RoXSBObK+kxXDzdMf+Zb7CjU3h7uODmfN3YLrwZqIjrbO0FjO0kBFIDLqnwBJd6Y9lUAPV2hbhnLQeU0jJXZkpw3he+mRpFaYw05BFBG7IvaEoynhkumGYPPBoA3u12qp1lw9ad1kRg7mlXflmcLYZpWU2WcmeixOttwwqmSV0glySiMoFiYKnxa/772ugPTUYuqn805bo7+X9ZNQSg+iHGhLfQ9+zrwzdF7nfDNIPKlqliygDKFxmZypVcU+Yjy4HU2wbGMDnn3/uOzzFDOMPMUaZWMJN1FGqvv4ZjbLqXhEB/QSrXvotdn/8FS7/f/8DGevuiqr7CxVg3mi6UNhejys01STyU5rpGdlCgScis8ocG/wuOvk5Qsp75EZWajRSxKJBzG3aj6LN1zBTkNJdBGhafoeoxKXq59RmtU2HBc0vq9GkN34qXliQjufLY3GzMAKdORYacE5hvb/aXMtLctIli9pNAxHjV9nEiSo4QxhZx8c/swkjhUMFyPcU5IRjdm69xu7SCk2NYPX1O4IUWdj25ntabmQWS4mkLkFbthHii4yRWmCEOyLYDCh4etTj8J02EuVTxmDuslOICF+CqMAqRU6qyeSnVIGJiJmi+pKLMs2NAf58zaoPdRmyaIkKzeOa8s5pAAVdNBTUXFGv6fqhC4Y1o2jFZodzag3MFGLYIJ8z/5RBD0RSFm3zcXhSDUb8j7nYfVeVgbWOUtcN5YdyIcsXOkCjEAU5vP6goikXNdbhZR4pj0kRdCV18Y6vxe4Pv9ZQQAo3F1JzJ2+wgNkc4bE0TrFV/2M/+AH8Q7Owc5I1Wts7UFVZ+e3w9DKMP9QgopCbUEUqPfwl1rz5P7Dzg69x7m/+EfkDL6J473uIXLRDeQzLOVK9IWLR8EBDApGSQdYuwSkwnzAZUUuPwsTOVdTGHo3jnX/kY9Sd+Qnilx5GxMJBJHddQc6a04hfdkg/R2GnZZnno4+VETBuEUWiOj2BrkgvXC8Ix+2iSNwricLSNFMNh3tRJuqdbkd1N3CF5yRkuwSiIv2zXCDIucjFAnOWCZoW6MrPrtUMgyNKsDD0vC37kdC8FV0378v7e2WhKIS9Xwye6ZmgfVDnzBmtGSqsncv0NxZdm2D3FA7VW+H5ze6YVbMV5YnCd8PahwLty55BSuhyeKfUYXpRN6qTdyuHbRRhJNLSokxXDgMmGIpYEL0OSwuvgXmsDLwn8tLK/OE29rex1uqJ7HfKHFJWVlxXaqrB9meWDvlRWbCtJGwcfByfFM54RVV9FhyjQNE6W7D3Yw0Q0R6uw4jK+xcU64WsWhMsXmsp/8Vpdafw/6CRjyowQwNTWrchfWmvclxazhk1Nqtqg/q9GQscLYuUf8YSjDaxwqQZyTjlYYf1Tua4cOHCr4enlmH8ocZYC0e10FJFytvxCNu/Aja/8QnO/f23qD79c31QzWUUCiNOuEIzUoWGhaTVt1SldPANR1Bhh0yUa7CcNFWDIOibW3bjr5HYtAvRi7YJWqVr4jBVY/YZodrM1CrGgrLiOv2lfmzbR7V17UV4xlVrqtbrlXGImmiL3kh/tXKuzB7q/ZmcHo+CPR/rOQr2fqI+WVo4GSjBSUf1jVXymONKIbWYOAXThXMTuQv2fYzcLfdQt/uY8OcyUW836QLDWN+BeSba+Y3tJNhAiYHvpaHjsDzVWC2vTBdj3idLn9TMHavVCxiowMAGul7m1m1G3LKjqrZPmJ6owkueSkFl9BGf0wrMyg5057DUClVepsblRK5GSshSNKU54Yd7HbVsKtGUpVPOi2Ayne2FHja/stKUvOdWC8IXmCLCZ5QWBuM9pECS49PtRcSkhZf2ACY00NDHLJaWTSbo3G+D3iPC+XMa9V7SiMYFkwtx2eZLWHLkNqYVtKl1mO+NNrVW1M3b+b7+1/x/fWUxYouL8bJAH3ezxT5XG+y5cCVseGoZxh9iFBQU/NP0wlUIq9+rSNnz8J/Q8/yH2PvFrwT1tiFHeGRY3aCupkRarrBUfXijqVLNlJsflL9S1FkRMrlpg299jvGB8WrGZ9Z+2OLdmDQ7W5GO8cCcNFyJ1QjB1gfCcYjKDKbgas1wNaqozLJgNgwNHEGuI1AUNkYd+GxjkRcyVq2dqR3HNQWLqhkRkgsJgxZo2NBYYEEOzZUUhGabPhpS1Lgi+xNlcVn//KtaAiS7YxvsvGYNIe20iajtMseqvCEhCHYdicwaEzT2WyGlxBKxuUZagJqcmAXOItLHYoJHMJIz+zWlrSpFBKTpgFZJYCQOtQJmxzCiKV/UWLpb6rNPISuyU9TeQ/p6KLh/o8YH0y/L2ODs2f74YJu9ag4sMcOEcNYuZgkaBtmfE23imggq+8/weoLkOj1jyhQJKVDT5J4yhpev2TKCPtEpKYtFVb2slQOjV4gQrjWRh7GmnfF+EUFTem5g4dF3EVKxWo1HNCTxP6WRjTSA82DIrXNLz+0lfNTI2glOoXnY4WKN4+62uHzj5l8NTy/D+H3H3/7933du2blzc1r03M2Hd+xA5OzZmz/5+c+/6ympZnuqRtmiItWffR9Hf/GPOPXX3yoPLT/8ufJQja8l0gqCkptSzQ0uWiXcLhU2nsEaJH/wi5/Cbko0dnz8D0hbcxUzCxrUQEGfHE33k6NLYGTrD4dZfbDwXYKAkpe1Yr6Jgx+mZrfoOTnB6FtVIZdJwZWbKhaLMIdOflo7kqVOH6PqJyNoGE1DoaTFmb5Bqt5Uy3jNVIUZs0ruyeBwV1kAGM9Lzrvvkx/CzMkf3dfvynWVqvuJj6OLzbX27UNBy6TAMUgsGQv3KSOQWW2C3DoT1HZYwG/mKAxUmGrmSsy0UTg60VxLYno5h6l/1E14No1W3gnV8JmWpZFLS3JOaXww43QZE0zVl9ZcoiYNT1myvypxF7KF18YIxw2t6NISK+kzxmiU1ZoiE3W/sOkyG1zx8bKo/GwruWe+JbwcnxZNwAup6++LEB3S+Gj+d6wQyP+ScdJ0wVjLgkKXDHknUZWlbuJl0cre8DyqDn+K6IZdsmDNVncL/a3UmhgUwcWWbi7yUOYJ8z+mZX+6IK2x7URMCM3HRU97XPVywDc/+1nU8NwyjH9tRE/xxbuH9uH1wS34aN8ufH30IE60LsVJeXwu+9/dvR1XOtsxxsxWMx7IZbI33UfXvU+x/8f/hPIDH6L27K9QvG8InSg4REEKKVGKLQuC8lZo+B15TuqyfkxNr8PmN3+E6s27EZC5RG8ow8885xbDr/h1rZNk6hQDz6g+eKach0fiMdj51+Fpq3AEhua9au6eL+h8UY1ARN6APEFrmSQ0AlFVZUs/NlrycnxKKwqG1O1WFOV1cULSBaOdq0X95XeTe1I7YIL5DEFq99BcbYuQueaaIGsDtr35vqKF65ws9alSFe8rMcccr1FqAXaY9BRy5htjcZ8FcufbIbN2JBb1WqBGBNVp8gg14LBYNYtUh9Vs0GyWUuGVTE/Li1uHmpQ9qBR0pCVXo5HS9mkwP4MaqBpT5e2ueBF12cd1keFiE+zGnqL34Ja6XFPSQjxHYVfNkLr7nFwT/aNEeFp1GderbSvk/c5cU/g5jdCsJdYnYhYR1XBGGs1kkINoP1y0yNdpLOI9801ZqGl7jlOjtb4RjUEMeKDFO0j4NH2lrAjIOkcUeqUPslBriKEs6KQ+MwWFzRw9MDGiSPioJSaYPWVww/y+Y17MXCzNykB7QS4urVqJO32rcbOnE7d6u3BvfS+2zK/CyvxcfLSXfrtUxC3uQePpF7D3J8CC/Vex4OLfoPrkT0UIbv1OOCkENNKw/iqtskQKr7hKuXkH0X3zBRRvPIHm41eR0NSvn+Fks5gYjJqGTRhpE4pplZ/DI+UsvDNvwjVmz1BnuLj98Mq4Bv+SRwgJi0Vp/xeycrNL9TWdEEw0pwXXTjhvaP0+1MaMg4PFk3it3w7RKy8Noa9wPy4cTCCngFLAv9vPLRcYCiyNY6w56xSUgNK+nZhevAZOgTGIkYlMR75vxlLUJFkgcsooDaIISxuHOFFvq9stdOJ9++23LmyzGJNljEQiW7sNZniP02tKWrEfkQHzFBVZkYE8kwLLB/2ldMMw+IFoShcNgyGYV9pZcR8hs2v1urmgUZgorEHzBpT7Uo1dlWOi/XDIP2nhZfv+RlmsaOllXukzvS64uXoSttfYqFsmbfporWJPRE2RRYzqaaio8ixBw3NHNR9VlwrTCKkh8bvpemG0EYNRmJ42JW0J7HxCNcSSlISqLa3nvL68ne/oIsgFdFrOcpg6uMMpvBBBk0Zh3gpz5GYkT9dJaBj/+nh2/RrsXrIID7Zuwkub+nFDBHRD1TxF0q0LatBVUoSXN29Ae36evh+dkIeFpz7EoZ8DHS//Fi13fossUYF4U3gTaQiioDIdiSppaO1mTAiMRVBJN6q2HYLzjAz0Pvc++l98qCs1rarmok4ua98A5yh2ZHtde6maTUzElLz72omcDY7d4g9r0yjn0H5tgMzGyDaeBQgUFKXg0eBBgc/ou4YRJjbqO/Qe/7SiTFB5v8bmciEhR+L3MgrGL6NJX3OSko/xeom0nHBBggqMgOJ7JqKmza7eqAsC3UhEDwY5BHuMVMPUoh4b9ByxReNGS1R3mKGo0Qh1PRaC+qPh5PK0Fqie4z1SW2ekrNiFpJmNyjOp3tIVszj7hFYcTJT99I/S3ZIasgz5jNvNu6DhgVR3E+M7kStqOw1NzNghnQhfsl/9o/7OI7Q1Y2e+KVozjLWkDFVeumcorDQmnV/jhb0LLNGzzxf5C61Q22mhwfhjzGRBEQTUCoLy++eIoNF1NlOQkFtVieX+sjwKqUJgXpv2NSWFYSaM5qTKQhkvdCiJluP1z6Bo38dKi8hdOScYsGLp4g+3sDKs2GGNJf2WaNtpb0DTf22sX7PpnatdK3GhYyWeXdeLwbr56CkrwV1B0qL8fAxs3oztg4NoKyrE3obFGFhQjXJB3Te3DyC+ZQ9qDjyDrpf/G/JltSw5+JmiJ40Q5HgUUloOuRJPl8lOpz+5WPu1+6jefR1NgqIuIbnKcZky5hyxBY4zWlXNtZyUCpeobSgsb/xfbiCAqPEB1fBIPgW3hBPwybmHMRZT4BS2SScRVSqX2RnI3fwi3KPKtC/nNNcR2sWMgsVVXgMZZLJRqMmllJPufFcNSVwsmOxMQ1W8rP5UA3kcVVyWsmQwBasYsLQI3UDNqSY40ReIT7Y7oGquEbZctsXybdbwDhol3HQkZs4dC8eJT6O3yAJf7nFEdPho7Ha2QN2uY5odwwoQjPVtzD2jwQ6MNmJ9JAbeMzaX+as0HNGSSysvLb9zQ+oVyYc0lneVQ8e37NfmT6xxNMjwP1Fp2fl8ReZQtBQXK6JrfaIRdjW7o6XMDLtv+mPN0fGo67JAaoYRCsKMVfOhJkLKQEGlVZZBDrTiMpRzkvwPLO3JavQsZMb6vFRrwxft0WOp2hYP3EDNkU8QOn+ruq6iZdFjni81KGYxmTp6YlJoKVo2W2H9GXusPWn3/RPSzQtqsVKEZsv8ary0uR+313TjoqioR5c2YU/9It3ua1iE5/r75L3Vuj3YWI9XBAn5/IaosDd7u3G0pQn7Zf+uxQvw9s5teGvHNhxf1oLTK5ahpbkZdQsWYHVXF7Zs2oTY6GisqChDZXwsPj24B69s2YCFDV2Koo2XPkWqrJSZgqT0N1IQKCzkf7zpTARmA1mmLc2atxZ+KQuw7uGPseWtH6salNJ7FxbuBTAZH66d2+wDFsJ2asO/euMePnjx+ITZq7X3qn/xm/jk7XuZ1h4z1ZVCrhi+cFCDFBjSFzt1tBYci6weQlmqbnTk09pMlwtXfwZWqMq74oxM0iEnPScm+RZ/AwulMUTRyn0afJPqRIAvK+JOmuQonM9KK/Gztm1FxDjUiLqbXGIC3+DRiMoch558c21ZMXXiCG2O7BOVho0PvlA3TEHMWqwouiFcdBfKEwY0qGHo9Q61/NKay2gkIutQ6wpRw0MWqEAMRQQNcevSiiztcTrF6Wnt6E0VPMZvFOZ4jsQ0lxGYLgtVmHDnlKDRWFtiKpzXCBvO2mPVXtEAhDcXpRshbcYYdSlR20iS/4cIylTBKEFAxuQGsQ6VCKTDlHC1xIcvEdTvuo4sQco04chM1C9gj1JRc/tf+7Fa3VnCc4rc+6k5raKVrNJsI1p3XeaUoHXQGq3b5SHb4dv6/Rmd7W3/H5HscHMDnhM1lcJ3StTS5blZIpyLsUaQcE99HRozUnGoqQHdJYXYJ6rs4ZYGnFm5TASxWQRtLw40LcH2hbVYW16KD/ftFP7ZrYLf292NVe3tWN7SgoN796J/3Tp9va6vD9dWd+LVbZuxMDUZF1c0Y9tn32Lp7b+RmzMUB8uJy1xPGhHIaaJktaUbgxbSCYFxMJvgpQadnO6L8Ems0c9ENR9C5ZKNmBA+AJeIzZha9DJOn856eujX/t9Hdn7l+Ulzd6hRycw1A8HlDxW9KWwsxhxSs1Fb/DN9jZUYyorjkS2Lx3cGI3JgCi0Fk4aN76y8TDifOW+DHpO/+301qHAxmSsaAaNzqBnQ9eMxt1TrOO1ttMfr66w0cIGtH9hIeKeg2cGF5sMtH2xViN/b7oEFsWOx+PDzmDAtFgtSDiJdVF1GFrF4NrlnVGA1YoIWaJDC4qyTiBDeyswaBtPHTK/TSg/JcZ1D/FkQjv8zI7pqMtxwRXgx+8BSe2DcLl0w14dbR7LaPZs7MbBhnQgpmz5VrDCDu98IFC4xQ5wsZFZWZrD1mqV2A7aM9M9apsEi1IaCy9ZqnDZDNxl9ZeU2DeYT/TQmN3T+4FDnteZjCF+8F8nLdgonHZR77anlUiiotBhPzWwSjSQb46wnwHlmJrZedcCmS8Kbz99qGL6l369BNKTa+dz6PtzfuE7V0w3V81RYn13bI8LUAfLMc22tuNLdjnvr+nB8eYu+PtLSKOrqFlFfF6G/sly55zNre3Gpsw0vblyPeRUViqInjh7FgKDohvXr0bZCVtTISAzWVuOGnLeztAhfH96HyoNvo/WZv0XqmltaG5fWPk5uIhQNELQcMoLFPTwf3om1mCM3lBOAN4zNgJhBYTlpGr767J23vDKuw8I1DSHJK37vldUxYhfckk7DO/sOvPNeEZVqnxYwmxicgpK9H2irQE5Shgbe7XWGb+piNQwxukiTnVeyi/UdWSyuq9+TCEpjCcP/qKrliECzHg/RhRZOWn9ZQY9hjEQVE3tXuIYVCB+0EhQ1wtrOmVo289kuFrC2E/VyLOICRuPAAnNcXGaOuTW9mijQcvw83MLz1KI7zSMVs33zMdUtASG+hQj1K8GcKYWIDKhC5NQKxAcvQoR/BWZ558h7xXDxjNBIKfUZy4JCTvrJVgstjM0Fglkvu0QIWzNN1GfK2ryvb7DVdv4skL00zRgd2SaoizdSa3DitFHaxNlzkrUa+GgEmi6LHP8jck0uUjTI8fezLi9pA38/721o3SBC5g9oEWwzJx88+fQoQdoINUQxtJPBJgwTZFI/XVa85+yFmjXw4PuHnv/7+PrIAczx9saSzDRRV+twbFkTNoqQHhEV9vkNa1WNpQDf6FmFa90duLumR4XzSlcHHgkKX1+9StG1u6RI91NdvtnTpUjJoGdy0V07dmBtby9279yJynnzMNnDA89QfR7YhBUFeXhhQx8aLn+J8n3vIFPUL6qE9K/RgMDqBlpGo/GAVj6wcvHXejihC7drvVwGsLuF5WvkismEKIy28IVv3kuwm7oIX335xe3hn/lvDvdZtX/LTuTkpiPNvASh4pVL2QhvWnTjt/Ae/ySYskXr7t0Oc0VRChktjVRjuaiQg3LCE4VZuZ0GGRqSKKQUVrqUyLNzhXfTuklU4JZV8WhkmTQ7U1Vh8r+i0LFImjYaj/YFqrGmKXUs+iZZoNrGFDmrRKOoakf//YfqpqD12Dt+HmZSJRRKMKuGrR+OqSpJlxWRkvyQlmYauGhFpUCSA1JVJ4pmyWtGRTEMkNFNu2UxcLd/CpuEjzL5m13i3mBTqz5bDexg1Qa6Yg4utESU7yhNPmCbflqngz1Gw0MWDgrc7NotqppSE6LfmVyTAssFkEI6NWe50gYey8oN00WjoFGN1S0otNSmOB8YxMKeMK5heRprTWs5Wy06Bf0F9CftnFeOhnThNtWV2LagBs+s68XA/Co0Zaar0B0SVXjXojrsFUHsLStWVZYCStfKSUHUqyKkR5Y2orO4EJdl/0ub1iuXpW80OSoKifHxSEpMRHNjI1KSkrB44UIMDg6KEK/CTjn3vNgY/FCQNL37NBpu/fOQNW/zA40woQqbL6qjWnpXnkeg3FBmTjAEb9G5L1G88yGSBbnIU8hdnYNqYCyC6pV1Ex7J5/9dN6937cDf2QU0gChcW54TPX5asnCh8+onzd/+Jp584nFV/zwcnlJVL33TQ+Wamk8qPEoLOTN4Qq6bLgOGIPJ9qu25O97WLYVXE6B3st8mOfeloULaIjTx7Zc1ssbBJ1QDIWaLpuAUFIv5Ga5IinCD54wURNRtRfGmU6jcehiL95+Syb5PLd20yFL4qAL6Js1XoefCQZcQ0Z2TPKn3ltZiIgpRsGll5cLBRYWLi8Yit19RHyyF1Nn6KaRMH42i8LFalYL9VomkVH/viCCzvSQD7Vmtgml9RN7zy6yRKp9JDhqjqWT+GU2ancQgBt3KokQNiN9L7YhuFwre7JpNCCxsVwMSDU1clAPzVugxFNwAec5gES467FIwUf4Lxn3/QISUlTy4CE6aW4FPP/5w0/Dt/H6NtIjwgx/v343VpcW43NmOs+2t6KsoVaPQ/sbF2LloAfYsWYjd9QtxT9TTluwMff+UcFIahl7bukk4bSOWZmfhBVGXr3WvUqPSCRFgGpVK8/MRHh6O4OnTMSM4GJWVlTjZKsItqLyutgolcyNFfexE3bkfomDwIXK3PVLfGDndkIX0GXXFJPXcASuVM4yON67y0IeaglZ59GO98UQiW/+FMJ2ULmj4LCaGb8Rbb701Zvhn/psjLrf979j8h5995ur+dGfhSyysbT8lXFTZM3CT1ZvVCRhwQF6WWt2iKitdCFxEuGW4IS3DFFwuMDQWqZNeVGGq7hRKxh5rGJwINlVkBqLzd7IWE1VPqobjLB1VW2C0DXNgqR5SuKZkNGgAyOz8Okwv36Ccjpk/ISIEMU0HRLvYpYLK7Bs2UmI0FvMy+Zx0gMabKekN+mC1+Dk1WxFWt1PzcGcJd05JnqO5ooyqYj9TlkmJnSooKRyU1l76Sxlx9NlOexFIS+xbYImmFAopM2X4OWtF07gpoqJGV2j9owBRb9lyg0JKYWNlDKqvjI7yjCnXwIbpoiFx4aAQasqhXD+7E3gKp/WMnaeqLj9H1dkvfYmGBLKVx1OjjdRVlr+LnP8D/a3nzp1bO3xLvz/jk08+y3+4bbMIXybOiYASOeuSE3FM0PBg0xJcWNWmAvqM8NMDovpe6WrHHnl9csVSHBKkfXXLBhxoqsfitGQ8u26NqL+dykvXV1ZgeV42TokgP7uuB6vKSnBdkJYqdUdRgSJxTUoSKgRJf3z8EEIq12DJzX8UJL2uUTAUUq6qVCc5yRkYz9V5YlC8rJzHUHXiG8ws60XFkc8xWdQprqhmztPQ0dbQxKAFa59yBIflfTb8M//N4ZF4HONntmFK4QP4Zl3DjIo+FX6u2kQACkt1zDiwwe6z3Ta4tdJI3S5EIBqLGF1EgxFfU9iyZbGhAFItZs0mqu6M3SVPJcoRTXJ3vqsqMVPevjM8Uf2bJgJJbYGFuWjtLNzzPgr3foSpuSuFl1cgfOFmEdAUTaZm6ZGcLa8Kil8UPn8XeYNvIUe+g5k5LPDGzJRkuSa+V7jnQ+SIxpEgi0g0c23lO5ME7TNkgSna96mo8WaaK/uM/D5yb2b98Lmv0wjsFfWXwsgIJMb2sp8r0/bask0R7DYCFpMCEFS+Uc59UUMTIxbvVE2CxbBpDKJvkw/mg3I/Fyaq+lGCgt/tH0oXPKSaBRMoWI+XrismkBMtWYcqbOFutRwzJNDabZosYFvUCMdkCX5m7aat30/190VRURsz0nBiWbO6U8hLN9dU4YqgHdVbCigtwIN1tYqa60RFpkuGai0NRBTspSLk9H++v2cHrgsnrU1MECQVbirnuN7TKULZgw/27lS/6MqCXEXdvqoKNIpaTTRufBbI2/pAJssnCCro1MnNicxJz3xD3rwZxd1wD8+VCX0ZxQc+UQth5cmfykrdLqh0VpOAZ4SkLWCggv20RkyY3fN73bDf/OZXrU5z1sMlYhM8U8/JZHuoYW2M/2VTKLqAKIjjLR5Hc5oRliQba3vDjK2P9Po42Xi9VGMZ/kZVlhyPgkvVPWvgof4GvkeeSwGmekw05bE0MiXIb6LGELP8tLosHHxCFImpSdAiXHvgvqDMUqT03FSV1lsWJn43z8H3ieDp/S/qddL3Sp8nFztydXJSvRa5JiYrEN1V1RYBoAWbv29u+3VRZYf6kM72HIXeQjNdlFbnm2nK3KF6c9QljMOP9jrgi132Wtb0lDwWJRghc9YYBFcyn/SMCPxzKNwt2kL3ZWTJuePlN0UL94xh5QW5pkz5T4v2fICSA5/JgvEakruuIVauI1b+b9Yyyuh/Xj7/AYr2yoIi/1uy/DYuKDFyTKIIL1VkIunjTzyhVRmoxZDqcIHkgrdn9+4Tw7f1+zW+ESRLDp6uFl2qqFRXG9JTsSg1GdtEMC90rFCXy86FC3BY0JNRRHTZnKYbZnmzqsVrK8rUyvvF4f14eXM/+uaV4bODe3FrTTfOtrWqGszXXx05oK8ZKrhb1Ohl+Tm6r+TwFygWxMgW1KGqSOc6awdxItIXyW3o/G0IzF6qaiCR0yO6TD73FXK2DfFXPhxndMLWbwHcExifuxCOgXX/pqBOTmRe6k5MTruEiV6RMHGcLZP3viICK0iELzkgiJoMk/HeKBW1L9xnJN7eYo+YtFRtUkRhooGIBhxOGHI81jxi6hWFkYIwhK5vqpGGajItw0Pdr4eEhcJIP2tw+VpVfam2UvgoWJH1u5CzRiZy60ntKOcVM0//G/5enpMTlROULhQiNbUQ/j9cGDipyXGpirNyIdGd0UX6nSLA3+VzVmVOVnW1PskYh+sttHXG6+vt1EhEY9K2SjNcW2mFdzbbafwys2Oo/rI3zBRB2ulFnXpOCj+/l7+fHJyveX10n3zXa5TXxGvkf0Y1lRlDGoXEEEFZxPif8XNcvLhw5YtQsy0/M3xYrI6+crltGgRC41OG/G7+V6zGMXRHv4fjughQYWS4qKZLcUL4Yl95KQYX1GKgthpbhDeuE4Gji2VLTaU8qrC9br4g6hJcFOHdIZw1eUawIulmeZ8hf+/s3q5RR1SJqdbuWbJoOPChS19/KUL5nhzz6paNOC/fTSEtPfYNCne8qZOInJTqUM72IQsqeVy2qHHMTiG/4QpKg0ek3CBagxkYT6soDQ7m7LaV/yrc4g7AK+MGJkZshsOsHrz24onvsm9+N16+/3yfc9hGWLgmq5rrOLsP0xJXfxssN5833DkoQWsVTRWexAlBF1Bl1FjtQsbE56932ykyccJxJaf6ygVlKF/1jO6nULL+L3korbtqEJPJyYnJVDlm09CoRK2Bv5luCqp3gaLaM8GZgrfkyDOIFs7J8iFuIdlq9WRRLtIATnjmXTKnk4uBCn7nZZ3wVCtZkoSqNgWSAqDV+npFlRQB53/LHiwRzUfV/6t8tF1U+XZrjTaiILJqPRtVscbTkmQjFdIPttphs/Bzhg/SFePt+LQmDLCMJ38HF46wxbt0IeLv0zKdw9uhguGiachiMuT6eUu5MxcR/lcsgk3BVK4v6J+69jm594/0/6Q7jPm5I8cag5U9SDf4e76jCl4xpd9fIT3fthwzPT3QJqg2ML8arbk5aMxKR3N2hgY2UABp7SWy8lEWM1d4axKWpKehs7gANfFxIszV+FDU2fui/tJ1w8/cELWXSMrtvf41uCx8lpFNFNAjSxvUePT58cOK3uk1NAC8o6trxYmf6qTnJFVVUfgowwBZipMTz8plqq6qRCf3qGJk9AzF2vImc9KZjI/CF5++lRNQ/iGcQteKEGbAK/0qbIJ7RU3cAiOfFXCO3KkhgU6zOhR1nULXITi+GaZO/r+78VwUaHFkb1G6K4KL2mDjORMFc8bC2fpJ3Ftti6ScTEV51gEmh2LkDici3R3cctJ+t+ViQ0FSDivHUdWlsHJCEn14DOOAyb8CRGNgWGJm73n1o5J3TZLXGlMsk5dqrqJU+3n5Ty6pEBBNiJpE0dhW1hS+pILAY2hFZTwxhZcCyo7bXESIZIvyfUSFdUS+/C4me5N7svs3M1/eG7BXqy6bDX806KDlU1jniK4WVm9gYjiD8ZkbzOvnQkAh4zUyT1eFTwSIgssUNbWCq3DR8j0Uw8vFjYsdP8/FhFFQ+nk5joLK44MFgdmYWaarGtb4Pv8jWri5MFEL2bxly5ahGf09HA8GNiFpehBWiJAy5rYmIR5FgqxFUREojoxQIVyUkizCm42OwnwsTk3BekFWPmfgA8MJiaBv7dym/JPBD9tFNWYkEi3HveUlakziMctystRNQwNTW34e/uriWY1kuiKImrfjLZSLgBYf+kKFgojDP5/ow0lMN0y83FSf+Bo15MQ27RV1Nh6+KfUIyKjHhGkJerM5gc09ivDLn7w9n+GBnilnVUidw/oxfuYqTIzcjknRu+GdfVdU3IvqU83teh9WnmlqxOHkZbKxWlRTFmk0UGzTdk2Pm1bUjZt93mgQVKFF84vdDohaelILbPM6iRBENp6DAsEJSIHhokPux9d8TvV2iMfy/dM6YRnFxElLhKSRzDU0F1EN+5C/TtRcec6QQwo0BZm/s0CEnyjEdD9OVAonS6dQCwgUZGM+JlGafkiq4jRGaWcyUeF5DlW/V10HQx23kncutsBZ0RCuigAeludsg8j0tA9EUNm6/51N9poBw2bDVHWZyrYi0xTh3qMQINoGFyD+bn4nF1O1aIswcVHg4juUbH9JKQFdKtQkuLDwP+BiRc5ODk8VPFH2U2C5YCWvvo3p+W0YOc5UU9v426k58Hv4mv9loGgZw9P5+zk+PbAH8UHTUJMYh5Oty8C4XXJKGoloyeV2oSDnvgbG5y7UfV3FhcotaShi7uhVEbKTasntxerSIjUyrSoq0P0UVMboMvj+s0P71IBE1N0kqvO9Yf77/p7tyB54gOIDn6Hx9m/lRt3Vyfcdt+EET1n/nIYCckKwQZK9XyTye05oFXyvmAoVbDrFOQE40Y1sfRFecQ7WPhVwnNULTxFYj+QzGv7nm/8STD0r8d4bLyz1i18P97k1OoHUQCTnnSqrNDNW2E80uHwNDnzxI/hnNIANilg4urvAFLWxRhpCd2ipqwYvcOXnBKTQUQB5zSzAxcWGE5aIyyANGngyZEITcbigUCXlbySvpDZAYfOKnQd3Ue1iF63TkLmpGU1anZ9uISISVdihMMQHGrEzq3ITzOwmISfMHPYOsnC0HNdoLbYK5GLBc1BIqXYzqIBuGhqWXuq10E5p89n+cKGFhiNeFe75vqi0jHZ6XwS0LWso8ZtJ4Mx3ZdTRySZL9adWRhsjespILTTO6+dvpBCp8MlixMWVmhC/S626ssgogssCw0WC/xOF8bu2/Uyb43/Iz3Mh5mdIfzxFYxppZKYCP6esG5lrbmoMMAMlnKfFIyuv+PstpGeEO2bPCcFWUXUviiAxyogqL4WQFly6UxjMQD8q3TEHhY+eFRWZ6Wc0ElGlZajg2zsHNTrpy8P71fXC+F9ael/YsA6vDmwEEZuJ37T00pDEwIm7grB0Ab27exAZVAdlAqtVcu0zorpd14nGm88byjhTxvHy5oRWrUVGx2E1w08WrsgmQUlys3mD2TOE8bEUkogle2HnPw9Wk4uRX9X93xPyWpHd9TXcU67B2DEaFm4RqiLSekx1y8LZR2NM+b22HtMxLa8Nzaef11zQ6cWrFaFmz9+Jrdpg11obHV2R7fTSPp1s31UdGCqgxcD184IYVPVuKd/mqs/fwgWIQQ5qWRW0oDVYVVYRdHZ2cw3N0hjXoPwOeEYU6TXRMENjFK+B/VaDS1er4Dn4xWgWSL88ForQ7brjqAHv5uNdVf1ky3zShcCM+SqwrBKhpVwWr9MIKlp12THudLMlXhAVnrWGGQL5liAnmyN/LQ9m53wuiEsB/mqPA16XYxgCuDJL0M3RGG5hOXJdKxFc0qNaBRcd/4xmFUYuUCxho6q+/E6WwuE95mJKIVUUlWPIv/kf0vrMe81jeO+5YDLCaLz/XP1MfON2TVnjf0JbhKmD2/dbQDneECRMnD4NgwtqVCgHF9biQvsKdcUQCekvZTA9faREw23y/hE5jkL7oggghY7ZL0RM7v9k/x68u2tQk7spmIwJ7q+ap9yTHJeCzEAIWomvdK2SY7erFXnb/ErlI+SiNCRxAlMN5OrLiBpObqIbS2f4CZqyUS1jQWmIoD+OPkYGPaRvfEU7bVFQiDZUN4lQ5HOhi3YI4u4VznhTJzwnDCNyGI3DfEYew0gXlqTksck915C0uA1zFmxHLi21mx9qvZ6kwBEa8M64VkbesE9K+JKDOgkpiBROZsFw5acFmLyQE5ZcjBOTFlWqa9xHlZ6I8V0I4eSYeZp76pe2RCcmFyaWICE/52RmyBzb1tP66TI7D6v2C6KtMEdg6BiEJY1DQMhoJBaYILHYGDaiotOVxDIuRCqq8OS6ieteUiRclGisam6PHM/QP24ZUUXr7td7HbUCAzko80dp/WURtCP1FqL2WmsVe5aUcZqZAW+hINRE+B1Ea6r9+rtkkaB2QhVWVX/RHnhfiZR8zf+AW36Wcc88lqo4P8v/kdZ11kseZz1e7w9L6WgtY/k/6EN1lP/HxMHj+y+kDOeriI1WvrhzcZ1wxVy16n7nOllXUYZLq9pUgLuEP+4SNGUkEqstMHTwE1GX3xf1taMoX623jNulsej0yuW63VxbrWoxnxNJX9u6GVSxv5DnC5IS1aDEkMTn+9ei8MjXqgoWH+b2vq6svFkUNk5wRt9QYChYDK5n2F700hPKfRi8Tkd3gghgYOEqFVK2lKC1lioY+SZN9mzMRNSkekqDCttNkNvRRUELqo37NFWxwuoPYOXF58AWjAmCjumbXpXveBYJwjnf3myvXb6ZGF0WMUYNLHc7TPXcNNiQn1IAOQEpWPobKJTynCoqJyV/Z67wMj4nYnBx4ASmSj95bolce4YGoHNx4nWzkBozZnh+qr0M+ctdYIl1J+1Q2WquRcsa1lohv84MczONsHTACht2T9NjKTiOflGCPG3yHXfxylobETob2dqpusssn4FKMzUEdeebaGTRvW5rvLTGRivXv7vFHh9ts8dLfTY4JvyUn6W672I9YthoxM7pNzUogYuH8lL5XVyo+GAAP7kxUZJC+J3WwWOIuly4VHBl+93/Q3cLs5B85J7KNNXIKp6bnJqJ8uwny0CWi9duvzs0k7/Hg4iYFDxdXS+02pJPDoiQnmhtxlFB0wWJCarmMuKI1t+1FaU40tygai59qhdFgKneHl7aqIJMhOT20Y5taM7KUEMSjzsn6PyRoC2tvxTSIZ9rl372vd07VCXOj4lTla/i+DdqWCCyEJ0YlE7rJLkmV2NaUsmtwhfthJ33bM05pAqXtv6+Fv5iJEqKTAi6NKIEhdn9y00eVLtoFaSLgKpTUGHXkCopaMwYU2ajsBJgaO0mdN54JCpuN/JFTZ13+peIWXlBGxsHFfdo1BHLfF5ZYYPi8LFagpMB5+uLxyjak5uxGBcRlW3+2PafznpOwgxBegoNXS4UTE5Yagy0VNJIxUQCpmYRTTn5mW9JhGI+Lc/nFVulCxIXoXUnbNCx2xZbLtnpo2mjFTZfsEdZizkOXoqV1xa6OFGlDC5do9x9a/lQPC7bGno6PI2ufFONv2VyNyOKLi6zEgEcp4WyGf7XU2iCy4KsdMGwq1xd/DhF0hVZZvCfOEqNN+TR/M1U8elq4T3ivSL687dqtUdBVQofF1uqxZqDO1yuhp9jUTof0RB4X3iM6+xMTE1fogLKmG1Sme+s4AxoYFjgLA/X7z+KllVWHmDo34rcbHQVD2WytAsithXmoSEjFcuys7AoJRFV8bHoKStWtfe8qLxnVixX9KNAM9Tv6LJGFeJj8v6p1hb1jTIj5lzbCkVWCvKtNas1/ve2oC3PRaPRwPwaLEpNUn7bLt9JH2ru/s8FhT5C9o63lMeRq9HgopE9supS1aE7hpE0bFbLCvgTZ6QpWtK1QdV3qCynj6qxlTuuwlPUX+ai0ufGxsBUnyksNDY5+kfCcqIfHGRLHkjBLuijG2QZCrY/Qv3Rm6i78c8irJ9ogEOycCXz0T8QVLHTEp/3VtvgZBNzLW21O/aV5caqutJnqm4hFShR5QQFaERhRgqNKlQFFW3ledzK8xriRwORpcsUtWBTQ6DfkChLnsvf5ydozya8VHeLDn2J7gPW6Nhji+6Ddli53RaD18ajbZcsGB8no7jRDMu2WukCEbvyjBY921ltrKp5Z66JlkTJmjVGtAEzDf+rjjZGc6oxjjdaDJVHkd82lJ5njQdrbXFOhJZlPfcJf23PNsUs95GC7OXq16WrhLGz1BToZiHH5laDGKo3I0zQ74CLJXY7WWCpoyVmzd+GgJwVag+gIFPj4KLDmkgUcrbo8I6dNySgPnMUmYnCLJsydqwRjJ98XAuQLXcw+/4L6YU1PRrEUBARroJC9ZaqLAXvYFODIimNQmdXtqrxaF/jYs18WVNeog/6T5uy0rE0JxNtBbnqmqHr5cTyZkVfule6S4vVBUOVlwH8VImpIn9ycK/w190a5EDVmoYnzappqEP+vk9VHcrZ9kiNIzSaUBXkqkwDg4bSyQpMfpgoqEoXAxHQdU6OrNaXVViJwmELtqBs22XtDm3jEayGIRv3QEyYGqN+R7bwV/cEJ5MINDurMbqIrd7TOi/i4C+Azue+QeSSPaqypomKOltUbtaWDXYfAVe7p2Bl/CSWZpiomsjsEU74jwbobL+uCMnFRK28yrFPq1pHdKNhhBOZQRgMQwwQTk0VnqVBiJrf+WvTuCiJgFI1p8o4IShRBP+OWpFTSswxv8sSe58dj913JqBznx22XnXE+/+Qh6YNgvaDjnrsrJpt+GSbFQ4sslBu6T/xaUT6jkJGqLm6k0ojxqr6TrRk5Xq6Vhj2xwCHY8JByU33MJdVXjelmiB79liETh6h1lVW0eB3EN35Xw6h/NACxd/qHynzIn4WTudGYDAuEOvm+qPH0QyRLcc0BY3HUWOhJkStZkryfEycnoQnnnxKu9MxcMM7uhxPjRyD25mxqLY1hp2RFfpc7bDK0RwVVVXpQ7P5ezq+OXZI3S8UOEYF3RNeeF4EiYYdZrLsb6jHoeYlioybairRJ/yUVRd6RPD6K+ehNS8by3KzsKm6EmvnlSmS0mDEomOrBJEZ50trMVPTWMWBrhgamei2oWCqX3VdL1bIZ8hhGax/s6cbkWWrFPW40hKJeLOp5tAHyX1EIqpI7FpGwwiPpbuBwQdTkhaCndviO69rVfsZ5WugjYAEYWmIUDeHCCd5LQPPi3e8hvz1t2DtGaznoLAyfzW0YrXGkSZ3X1GESBDVM0MQImvbG8gcfBOzF+5XNZFpW0zVOi6TmsHnNiZP6GRmAnfaoHxeUJXqNHkZ1V31Hcpv4G/yS28Svn1ajwnKb8dEuW5OVAolfy+PYadrogj3M6yOgkvVnQazoOJe7Lg9Hj2H7LDt6nhBVTtsOumP5Rt9UbDYDJPCS+GeskxdJmx+fFtUcqrqbOlIDsq6RSyDQp6ZHjwGdQlGOCVawdJ0E1F5jbEwwRi75w+5W1gRkM2ESyOMMMHiKbhHsXB1vyw8Z4YNPc8ib4/wb1mMuCixUBvV804RyJc2LcXHnVXYEBuk7TuuyqPH2Vp5Nd1QmmOathieskAxmfuxxx9XvukemoMRT4/EmgmWWDbVFXXpws1DhVen9CI/br222kjwZ2uQ7+lY2tExh+jG4ISCiDB1mRwTwWwVodu2oFZRkCosuSMFtiEjDWXRc3Fm2P3CrBfyzFc29yuKfmccYjwvfakMJ7za1aFZL4zzpcuF5VXeleN4LNH0Nbpfdg1qPV7mtHKbGzZH43zj+55Tjkn+SVWIE5umeRoaKGg0/HASB+auUOGJIV+VCcz3aMDQGq+pi4UzZWt6FFW+hI4LyNz4IlJ7RbVasBWuwv1cZcLTuspsjOINgsDDIXiFO9/UOFvyQgpX6bEfKxqGiFpHdXrOtPHqmlgcb4kKv0lInmKuKi9D7EzGPK5+RfLU4sJY+R38Lc+D/VC4uNAdQdWdv4WJAhFqfb2k3JnfQdX4u943NEZRCOgm4vXY+4TBP7VaJzGFe2pOJ7r22yiKdu63w76bYVi+1U54bRYWls7ScievyGIS7c/KCaJuphury4VFxqqix2GVqL77F1piVY6pBtYzH9R/4gjlrYwsmukxUqv304pdn2iibfhdHYw0AohhiRrxJAsQr42/h7+Drxn9NSN1Ieb7OON0SSwOpc9GV/gU7E8NRpC9OU64Worm0CjCKSq8/O6RY03x+ONPaNUFZgKxKkOUyRikmo3D0km2WmiN8yC8skfdSDSs+QpnLYsbKsI2L3kQS/uWGg9P7+/H2Cvq7PmOFWhMTxXkXKrPGap3oaNNhXOr8EUGz9P6Sj8qBY8GIT7ojmFAAyOHKIA0BFFA6Td9Y9sWHF/arDWSaJR6ZUu/hg3SBUOEpquGbh1+hu4fqrksx8LvYekV7icC03qcseU15Y4lR36o6iYnACcCLZ2c7ExvCsuvx45tW9HZ3o72lSuxcf16tK7sRIqoXFm9J0WtzVJhJZrNbTmuarJfRrPyKKq1zKBhw9qUlceRvPIo0npvKvehcE7La9fvJFdilYNCUcML93+mbp4NZWaqAj6qz8Iz5dF4szoOteFDTn+W3Zw3d6xaQWkJPtcsk3sVC3Pd0IggTmwW1KJKOxQ294Ygyj1ECYIzPY7uBbojuNhQFRwyLp1Ry3ZE/T7tpq1GpcVE3VtKBSYE52CCXwCcQ2swo2qrCJ2RRhKxHMqKTBONFmLl+WMNFprtwnC+hYKcQW4jRDhNsbXSAhVRxqr6vr7BHlnxoShImI41RaZ4STjpRFHlPexFTfYZAe/4KqUc1E5YWJzGHtIQGoeoxlMLIPc+PMkam5wt0TjDAy9VRONWYQTOZYeIwM7C+vGmQkGm47HHfqAd0hgr7TPMQ6eNG4me8ZZYLQ+7EU9q/eCImkG4RxYqTaFaTUs3o7AYIspqiZlhbYifUY8VxXewtHFl89As/394ADCmC2SOj5eopzmKeDToUO2lmspwPyZ391dVaBQSuSQjkVgqhYLI0L43RcAodPSdUm2l/5P7H27dhGMipFSBaYji+2dECBk+yEAIumGo8j4Y2Kj5qhRKCi4NUu8IqlL9vdvXoxUHX97YJ8LxQCcxrX9UbWnYYdBDUvdN1M6v1fpJOwcHsX7tWpSVlmJNT4/WU9qwbh2am5owr7wMeRlzkZfPFocn9PN5goyaOrX+HuKXH0X16V9g8aXfIKx24xDSyflpfaS/j5ZKojI5LnMai/a8jWlFnZhkPQJLo8fjSNYcrAr3xVGZeNWBrhq501NgijDvkVieKfzJ7Enc67ZVYXl+tSUiWk5qgjOLk6k/VX2mp9RwpInfom7T6BWQv1L4Z5zyPnJtJmrTneKTtAAh1VuUp9OKzcRo96giTBF1kSVDaeihus2c0DDvURpjyxIo7M7GDmlsCPzeVnvsECStiRkn6q2l8FArDMwzR6jXKFXfrX0rMaf2fXhl3sKo8Wma/cM+NNPdRopGcl79k1z0uDh8p8ZTKPkf0Q3GmkUzgmJETbXAITcbXBfhjBE0DHYQ9LQ1xwJ3e2x3sdKWhgxGYdTQ4zItp48bhRY7MzUK8XM3vRxwyt0OizKPwjumWBcsWqq5aNG6T/8skyBYYI0Nklkdkc/r0lip/yKqS5b9cHjK/2nH559/vr6h4V8vVflvjR0iRFQtGVTfU1KsdY2YfrYsJxPbF85Xbrlj0XxNX9tYNU8NRvsEXYmgFCKqt+SUbQV5+GDvDnwgauzLgpgXVq1UQ9NeEWj6XCnYzDel4FKdpoCS+1JVZhsK5qXeE+Em4hJJ+RkamXjsV4f3Y/uiBXhhfa8I54t64xmIQFcGDSh1XauRk52N+TU1yMzKwdzkagT5zcH4sCJs3bxZ6yrVVmahqzEaz50oQnzYJCRlFCj/oXU4Z+CBoO1VUX1vqWmfZn9yXqZGET1LB24haeVBJBs9jWKTpzEtMh9J7aeRt+40nh5rAhMLezzot8XyEC8cSZ+JoikTteo7S2F62Y2Am/047TpGgW0XVZKGmgf9dpqL+vUuG6SUV6Ng/+dDqrssCNQYKITRradVEGlppn+UpUToq504IxXjA2KGfMZ0X9Bw1jbkFsqvKMJH22yFGw9xzsKwsegVBDwoCwYjiYiiR+tpCGJw/FBDYBYaY7QRr48Iy8bBEyyexJ1Vgl5+FYLIa+GeeBLmk5Lw4hpr+DmPkGsbMgbxur7jzJq0LRoNkwBoNKIRLFAWsW0TrbTj2S5B0yobY7TYmyJTkHHteHNskvfq7U3w5OOPKXL6jBmJAksjFc4DrjbY6WKNATlmu2xz7ByQHdEFr4RaWbAq5Tsv68JGDkxrNxsS12ee0ObJLArOnjctBZe01nBuZDcask+had72Pz1vbWlpcRh++u8ev/jNb+ZcFLUyyn8K+isrMLCgRpGQxh7mhTJwvjYxHvnhoahPS1VV9aIIUUVMtLpV7omAUU19a8dWda2wwiCFjpXryTPpF11dUqTCTmsvBZCqMMP/mNp2qLlReSgNSoxGWp5DDlyD5e4T0DbeAsvSUvT8zMKhy4ZhhnNSK1F89Eco2PcZcnd9hLimndi6ZQtqq6vhHTQHYWOewlKvSfAYNQKlVkaIDgxXIb20JxdHNmVgYUkg1i6LQHF+lkYssWA1JzuFcyinUpBZ+B25KV0VYeXLkR4Xj5gYC7RudUb9ekuULzfDlglmKN5yDxFVq7WUSdjkUdqztCrcDKdbLJE3eyweEy7FYAiej75Q09GPIWPGWDSmGKsxhhZhVgB8JGrwh4MO2Fw2Do3zQtTSnLX7M0HrQ6LKlWD9Sx/KgsR41jfVDUPr7gRBsOm1u0RtP4K1i4KwImM0PhUO/P42B+W/0X6j0JFrqgHy7NLNKn8vrLbRlLP3tthptQWi6ct9NtrV+6FwVbpd+kvoljGF74QRONpgCdPJNfDJfQGeyWcwyiZUK9q7RRSrBZrFwlj/iW6lVPn/GAfsK4sKO93RB+0VU46tE8xxUITtqAjpaUHCQ662WGhrovtOuttio7MVljuaoczaWIV5pYM5fpUwC/ZPP6mvDw8Ld6HFaG1+zDKlyUJ3iNS09vM+MYqLCxwpS1HMBsQGL0Rl8k4syTmt1fsLovu0pQbV4CXZJ7UPTn3uEZTXZLoPi8Kf76Bw0ZLKwISFKYkqUOSAS0UomPUyPyleKzUsTkvSTBUex6ijrXW1inDkonTREC3XlJfixU1rlctSXaYwEjmXCM+lwC8WgWNFQRqFKMjMMeWxRPGXN/Vr2OF8b1fUuTthn6hA7DOZYzEOq+UGsjIEM2tKoiPx3s6tSF77HDqe+wbNJ5/B6o4Orefb0daGgcS5eJgdj8UyCSqtTbBZJsCAPAJC5qIkwxcDHdE4PZiGhoogZGfnakGz9A3MQ72lAQzkUb6yIhM9efOJUBvf+BTVU6xR2eiJtccmoXOfLWJzx6F8sfDQiZZ4YuQ4VS1N7Vzx9IjRsBw3AmNHj8UIQVhvWe0ZSzxynJn2P2XAAvuo2ps9pQW98ubQWGMKNxFWIt414bBsX8HgdaIgjU8fbbPDp4NWuL1yHD6T7YUWE/x4v4MagWiYYpQQLbXkvs0srSlITWMQQ/iYocLttTYr9AjXZBc0Rg4xP/Sq7OOWeaGXljPMb6iPS2OysSIqaxmxSv9zq20RExmD0BnTtaxnU7Cbtjik2k/fMo1GrCw/OboM46fO1eZJjz3+JB5/8mkEiMq6WhZbqqqXPe0xONEaeyfZaLNf3t998nyvCOAiO1OcEGHcIe8fiJyBe5kxcBr1FE7KvuOi6oa5hGhvG7ZwXJB2EGkhyzXRn8ZDJhWQIjCmNy5quTZAZoOqOhFEdo1rLWarx5OoShkqBs795LVsWkWkzZ6z5s/XIry9b80/MbInM2SWqrgMlGd/FsbOlsdEoT49Rd0hpXOj1FhUHh2lVRuKoyKVq9InWpUQh3ZRc3eLoFJFpSrL+khUU+lioSAzEIJlPjfWDPFSGpgYTE/jFHnuh6Lq3hSOepRBDKIC1dqY4KzcxCNyg+ptTTGDN1oWDQZYPN/fp2VcZi3ag7kxCVhTYo2+ImO0LlumaJk49kks958M7zEj0CmTo8PRHGudLEQ1qtDK+emxXsiMdcN8WShoRaSRgwYn+igZTUQXCFOjaMDRzBQGSrTtwNazbrj83gxsvjhB+420irCULzVXlWyjsyUmzUzToAMacjwF+YgwUzMadKWnZZb9N2ngytnxrqqufDj6RWLkU08gMXC0omrmzDHImDVOtxZGT+CwqKQ0Nt1cZa18lsWnibp0kdBCWxk9DhNtnlLu2JBiooK1VtRa+jPZO/TtTSKQIpRMMXtehJUCebTeQheAbVVmGndLay4jpdghjTyTPV7IoxcmmGCGcE5m9lA9H2/+FKbJvSidM1P4boNmpXhEFgo3rMBoMxsVyMeeeBKjjCzU6MOE7BlTZmKrIOEZuZcDInxslU9BvDrZAadlH9XXDbKAEimTzcfgmIc9bsfORFPeJRUycs/m/IvaBmNpwRURtBPy3nkVMgpqc+55XSRi2s7CL7tZu5mzcxwRs7X4piDuMcxP24+W/Et6HhYM15YbIrQ8JieiG8Ux/VocvDrpwJ+foL777rs73xFkqhWkpJ+zc9g1QqRkYevludkaGsjKgURW+kTXVpSrcDIUkIELa2S7q74OOxfV6XFUl4nKRETy1dt93RqsQMvuwpQkdd9wP41Ui1OT1WBEtCWqMhIp29MVa7ycZeJbYfUEC1Vx9shKyxu9VIR3UFTm395/VoP4p1VsELV1Et7YNAGv9TuiImos+tetxypB/zVybImVMY7LSk2Vart8fuqMMNRUVamg2gbEY4qoZDTdJwuXihXB/C41Kn/3RypACd3XELZ4rzrn5zTJyttsjob1VqhcaY7aLgv0HrNFQYOZNq3dLdfJ7QoXB+XLWjZztajLIuxU/8jVaBQiOhN9NPBeNAFW7Aup3qgINMrUFuNGP4Ub+2epEYf8MG7qKDzXI79hkajZWfRVjlNr8ac7HDT8kMjJYASWb2F9oXWiptJQRNWVqWU0FrG63z15vqvWQs91QFRfqr17BWnbsk00MJ4PctWGZBMUhY3TBSNEBN93wkgEu9IHWq7W5QnT4mDnG6Z+WvL1SSEZ2uaQvWEZPEK1l8hGH+5k/3B0iZpLxNwmAjoo94ALL1H0jrcDtsjrE6L6suFvoVCSfBtTnA0PxKKs49poaoZ3lgjPViwU9TYisFK3i/leSIt2jWvIOYvUOcu04TEFsCRuMxJmNqgqzFaPtOyy9w2r9qeHrtT3akVga9P2oad9mwrkT37+aVF+1Do9d370Gqxft+H3rs387xrffvut4/DT33vsOXXT7K0d27RaPcPwGIBAxKObheoprblUSamiHpTXzAXlewzbY/VARh7RSMQSKfc3rBMVd70GytNlwmRxBjqcEWElt2wWtKUKTUMUDUPXhO/SgsvoIlp0aUlmLC+twcsSYkQYLdAnyEfhOiE3kDeSKtECezNVp//hzQd6vH/eUpl4Q6hBFWxxojFKSivg4TcdU0Y/jX4R9F0UIBcbzA0I1T40LNDtOztOwwCHsi8ua42keFp22fm7947698itaPxgpfkZ5esQ3XYBB+Q8q/ZaacMkdjlLLjHGClfzoQXEwQw9sqjcEJVuu6i/DlOjNQ0sdf1zWj6TkUXq2+26ruozLaEhNZsRkNWshcSYYvf0qHF4atRYjLWYAMeAGETOdMGJZmusLzfHBkE3huAtKXHDocWC2rZPqSHo86MzEOg6UmNnWSAscNIIDe+jALKywoZSMxFSaxVeImV7jonwTXMtKtYiajG5cXuOGRYnmSDcezTGWzylrhh/55EwtXZUNxBdKHRtFOz7RPl59fZjwv2GKkgwlI/heqxawTIudGfxv02d5IaVosEQITscZRGQ+7BZ/qcrk+31nhwU9ZWq7gVRf3vlf+PzGJMxyjdbROBCpggKe2Vilk+u+jw9nEK0MXIFVdeiG9rDpiB6HVYU31JkJd+koBFxC6LXioq7He1lz8hxu0X4+rQpFd/PjVqN+pL/1Wgk8uNGAa8X4V6cffyPhab4d5+YZU1oEKoRVbVeeCKRcV1lmcbeMuiAvs+q+DhVTYmqVH+plp4VwWOYIP2Yx5Y3q5WXgQx0mTA4gXWKLnW1qdGJSPzChj4t87k0J0vVWwbh07jEEEEKKeN1yYlVuPNycFcQda3cNKqQ/aJCUgDqRMWiE/uYXAurQjx35oQib1DFRizOcNbJyuoAyYEj0NPdjRXLl6O0rAIBs1KRPCsR5t7h6BM1uKWpCZs3bMDs2s1qjaRaq9XcGXDefkmQc6jZL107FFByUxaNpsrL+FEuGJ32FkiYOw6pVcZYamemlsclwqU4IW8LOhD16Qc8JseenWSB0Oajqi5nDbyhjn4WKePkZmaLf+oiWDr7arib25xsWE701bA3W88ZcJ6Roo2VmTv6+NOjh8uTmGvwOxOx6ddcnmkq/50X7vU4aoFqCuU9Qco5k0dqx21fp6e1oa/P+BFwtnwaNsZPYoKVcEQXQUf3kZjpPgqe9qOEP4/C2FGjBRFHqsr6uKisXDDYfvAJeS3TRf8Xcr6iA5+j+MjXagDjwjLG3FYXHMbparDFrvfQYTVSjUNXvexVzSUXPe9ph1uyvSn/ERcyCisFmHTmqJsd9sv/mCnqLrlk1LRS+LvGoTZ1v/JFckcK4oL0w6qi8jk7lnPLTnFL8y8rz2wtuqmdy5fLPgry0sIr6n6h0LPFI/uyLsk+hd279n81JAX/c9RnncI8NrMSoR7e9Ycd0dG/v5ACMPHz9o5PiIrRNDOqoERDRhmtzM/TkiiM3aVPk0LIba+oscwl7SjK06B3Go1oVDrUtERRk7ySKEyUpABS4OhHZRQRfaLn21dq6U5WXyD3pHBSqKk+ExGJ1lRf6cKhOls6M1iNRQtsTbBCECrWdAyWuU9QN9CdOzewprgQjwY368rtEpqHMhHIyqI0FBYUontVO5oaGrQJFI1IGsggXLV63jwsqK1FQMEqLbXBIO8UERYGg1NIyRVpHWTGDdVbBgawkBbRlu33mGi8zdFEJpYNauW6Bl2sVG1bJtd3VPbd9XZUtD8pk5OCSy2A6ECUoJM+sHwNpmY2a3VDlmChA579TZwEMclVacFlPLHTtHgtdMZABVbco7GJSGs/NQbpgT+Ap+0PEOY7Vq2yixKNcLfbVpsnMUOF/NRo5GOwm+ipFuWRY80wysRa0HkcfvDY48OPx1QIRxqZa1sGKxc/XSC8Yiv1Omg1puuJBrRoQf/4VVfUQjva1AZO05N0oSnY+5EmHzw5YpQaxFicnBw+PDRNVH4r4ZtDPk8KI10n5J7tsojxP2kUbYgLWauDub5HISVVoOGoztFGUTA6qBJxwQuRErJMBZB8ksafguj1wjdPaN9VNp1it/KsiFWoEtWWQlkcswH5c9co8jJckPxzfvpBNTZVJAyKOrxJ1OILaC458r/IiyCpF5G3QQQ6K6LjjyOkMhd/rxOvX7lCXRwMIDjc0iSClomskNlaaYGoyuoL9Isy3I8ctV32DXHVIestVVgiKcP8iI4viIB9cmC3xuC+vWtQ3TZUe3fXD5XyZHA+M13uru3RtDOGA7LwGPdR3SUvZRggrbtsVcH9jDzi914VnjrPzwsLp3ji5MpWQfMK3D16COcO7Ve1+sknnuBv1iBrF0EdL+F0rBrIxOjArEasWd2tQQ1sZ7GydTkycos0HYq5h3QbMJUtqLhTA+TJD1nrJ3zRLlVLmUbFfNKZIlhxK5gtMgg34a7Nrs7qQuDketZnvE6uQ/L6jKDEHRHSI662qr5tkwm6XTgYHxRaGkuIIHtcLOBsZIQfiAA5TAnTJkZ0zTBKh7HBjv7RanDhwsH4YlYVZPWHEePMtTkRFxVGRbGCu4fdE2hONxZV31ItwmyUtDjJGE88PUIWgYWYkrpQUDlO/yMuBO6RRerSodN/4sx0sL09s3oYWsi4ZbqfiIjMxGFQREB2qxrTWPWP/xGT36mKG9k4q4CPNbeDf/oSdXmwfcQ1d2uck/+BBqE1QlVuye/d52qt2sVF+U9ui8ByH1GVz/kgF90m/yVVYVp/lzg5IWxqGXIiV4uqm4XmgkuoFLWWyEjLLFs6kotS6ApF1aVA0jpbmbhDOOcK7bdKw5IeFz+gQkwUprATJekrzZ3bg6RZjciMW/gNZeKNN15tIYo25JxWpF25sv0PH5n0zjswFZqFjz/+1n54178YslLMpIpK90XX6tXHuY99XFinaO5Uf8RPC1QfKIW2LilR1V/G664X9bcxI10FmIKroYELatFVXKBNmGgQoqo6Ly5GhZMGIAos/aZ0szDx+9KtW4WC3o8vF1WWBiVaf5k/SiMTg+qJtswfZVADkZT+UAo3u34zML9Bvp/1lV47fgTt86u1iHaHcOEHrzw4zgnNSB2mlo0YZyITqwWzK9drJXuG2oXW7VDTPAWTk5yGDjrW6XRnGBlzSCmAnKTcF5CzDNGistHAE1zUjZnMt4yvUgvtGJmUnr4hOCyCSL8e3QVE0o7x5jg2LLiXZDKeFNSgikfhpRCfl31U5ThRaTShIeyEqHenZAJHxpUiVRCcrp/izTcxXoSK3cHZPoEB6Vww4tpYxPo15YRUg58cMVpjWunieGrkWEwTDsrauM5WT+p7cmv1McbUGh4R+WpZZusI9vJkyZTQyh5ZCOLgGpaPgLyVKpRqMBt4bci4JUKnwRTd1zVqiDm7zGjJk+uJXn5aS7Ww+PgMOWeY43jh/Rb6e2tsTNRwxsXouCxMFEZ9LdtNzla6eLUN/1cL5b8jLyUtoDtmn/wnFNTBwYNqzV0oj6yITkRPm4/46YtFEBmE0KWq7xC3PIq20jtqoaXK2yY8lK8b5XlD7lkVYgooOSb7sq6U1+SqDdmn1YjESCQKdXniVqSHrVBVmY2Wi+Zu+r3A7t89Xnrp21uDg8DVq98+HN71u0HhqMjO0oyTTdUaA/m78cu//vvAC+fPfR3s7aXGI6qc9HcuSU9RV0uE3xRtnsSk74rYueorpXGJ7SNoAWYQA9Xit3duxRcH96n6SuFjVBD5KFXfdlkIhr/uB1du3Wq7I4j6nBxzV7jrUVFdjyxtxmURyBcFXd8XNfiRoPFtUXtfFaRkgbJHOwdxWI5Zlpet1Qm5AGwSQR0+5Q8++ujD86n995E17Ny38QjCKFUPFyBA0GaOqLSsZMBKATTi0ILLNoRhC7frlp9h+8HQ2gHZ9mupTCIxi2jNLF2thb+IzsbWzmoo8ZobpwLHybdXthQ4Wi6vy0QclH1U6zj5qObSmsyJxygZ8lMeS052ZVhoOWE5eQ/Jc/oA6y1HI9rTH6lhEQiSa5kiKi8jaIicVCdpLWVUEVE/k6VIRLD90xtErX1CFigzdX24iVCSS8eKYEctO675smx9H9txGdOKu5HccQC2PnMwOzoKy/NsMTVnKTwT5iNSUDR714eIkAUsecNLSOp/EWlb30DGtkdIludZg28hiP1EfaZjYLwJ9rlY6m/j7yBSUhAviYp7QBYwahpUc0/Jb+Z+/ifcXhCU5Zbv8X/g54is/N9ID2hU2r7zkAYeUKjy5/ZpSN+Q8SgPMdPnC8e8rJyyUFRi+krpWiFi0tVC4S2K6VeLL41JFHaqytUpe1VQ2+V4clyiZkfZPXW50KUzP+2gvs4S1Xh4Wv1xxo4d/6u6+/nnn4csSIhT1fZjQbPd+/btHH7r3xyNjY07y/PykDEjCF2intIFQ1dJqvBET6cJiJjsier4OEU55pPS4NRXXqKGIKLko51D7Q9peDpx9arn8Gl/8M/fftvWLEhNlF6Rn61lPcmF9zQsUuMUax8xHJDI+szaNaoec3GhCsziZdfl3L1r1/6L38EqeFQDk2VCa6qWIKfLrDTle0yWZlUGOtqnZjQqt2PgAoPlqdoSdcOYdyo8lXmbfimL9TgGixONPSILYDd5pqq/c+fl4+jLvmrs4ESjMF6UiUcVj+4Fbvke0ZIGJnJXTj4eR35GJKVAqxALAtO6SX8hJ+dued0t6t5+2VZZGyvq9DtZKrcjyhyTYzuF010bfn1azn9Vjtkjz58RNZs8kBOfr3kOLhoUfiI+I3t4PfsFuXk9vBbyaT7n72AsLRcSLixERAZ+UAMgb6S6TkHk+zwnXSZXRJ3lIjU4aeg7+eiVayW35HVvkc9zHz/H7VZemwgjP3tNPkuOTgrQJb+X3/edi41+5j17j6gPk64SIluLIBzdIuSd5KXl8VuVj/JBfrm86BoKY9bra6qrC9IOiWq7FNXJu1UAqxL3oLd9J7b0nsbqlduxbtUBbOk5jfalG/T5ptXHEegb+XvLxn9qUN0dfvq7cU8Q69ixY7XDL//DQ1Rl96NHjy/xdnP9608/+2z78G4d5uZ27nPDQn+TGTYHcYFTNUZ3U22VWnBvre78F9f03565KfsFOUWVPSLHXhYBbJNFoLGo4DeLykp+M7hx42/OnT79Gyc7O/eY5GT3gsWL3T/85pt/NWTLZPxkpIqQZmx+MJSDmLEERvbuSI6Jcd+4cWOUsbHxt3KYWivN5dgJU+eq891dEHK6CDTdB1OSF6hT3jehVl9buQZglPAufo4IxUr1TRssUbnSBtc8h9Q3TnJOTKIDBe+8h71O8CGfrLWqv1SHiTi0UFM4yFs5cSnA5GM8B1VkCjbVYhqfeAzPSbX5O8MLz8P3+FkKECc3F4Qd8pzHEKn5Pj9H/yO/nz7Jo7L/mKjW5Mj8HgoMj+GxfM3rPS/nohDxuimM/H4K9V2foWvg+a552StCkkfyt/CabstxFDBeA6+Pwsstr/GC/Bf8nsuyqPA1fxu3XDTuyvm+46qM4+V+CjR/z7EjF75igMLywhtYJlyT/s669COq3vKxJGsIZRsFLWmFXSLqKx+0CC/KPP47d0x1yj49VifIn8v4Pwnpf9V49eHDvnV9azG/ovxPkm0gi4gze7KEL9kzVKDqMTUo/R+HqP992dnZfVXVNZjs5Y2nR/5PDmduYYngWSGoX7IEC4sKcVYEabFwJwZ+u44eCUc5flGfHXodLBTROEGJdN9xUXJQTkpOcAodkZWIQfTkBKdQbp5oqc83C2pQQBlswYndaGem2/m2Jooq9fK9QxZQM/keG6wTpOL7inIuQ+i8e/hBZOVroimvZYucm0jXKeo0t0vtzXShWGhrqsI7X7gjBZ1uLW4ZjUX07ZtgqXyb5z9K9OU1y5auFD6nMNMwxi2/l1uiJsP8GHLJLd1m1+U/WCfn4pbn5JaCzS3553U5bquzcFV5vU/Oc1Ne8/u3yH+zdWDPD+OmL1IkpGrKaKES4aHcFkWvV1cK/ah8vzp5F6pEHa5M3I7SuC2qBi/OOIYm4Zw0JDGYQW/6n8v4cxLS/6ohwvrvDuj4t8Zbr77y424XW2yxN1JBNnOegkibcUM8UoSOKicFgxOWE5ECyLhTCtge2U81mBOewnFWJjtVT3LSc3L8NdleF/Th46Y8+PqGTFwuADyGx1M4+F18UBC3ynn4PRQOCt5GEQqqzvw+xrfycUnOzUWD57mh5x96zi0FiVsuJPwOXvsFOZ5CRoMOz71HhJTn5D4ex++5KMjIY/l7KVC8Vgovt/xO7icH5ZaIzP1E8qGtqO3DlICv+b/ckO1e2VJgd8hxdL/0ixrM/3z/iUHHwf39jtx+9zhxYv/w9n/u2/+/HfO/P/oHu//g8+E/NQxC+qcZgsRZJZmZJ8952OKOTHbW0zkik1JVQJmERC4+5wRn5gaFaZ2ThfKtFkE08swqQTJuiwRF1+rWSLfzhIuSHzbJcYxcImcjf+uRzzM8sle2tCR3yYOBE0TAentTtMvrahtjfa9Yzsktz7lKPs/v6JLPVsr73NIizXM1C0Kvke9sl2M65TWf83PrRaCWOppho1w7/ZnUIpbJ95BP0s+pWzmOavFK2W4R9G6Rcw3Ilv5iHt8s18TSJrxG/gb6Q4mw/G6GevI3MeOFnyFtYGx1jzy+9wXEDEL6pxsiqE9zYnJyc7Itk0lIAeC+VpngfE4hWC+CuUxec0J3yz4K71rZR164Xp5vFYFeJROdfLFVJjT38xxDgmGGdXIsP8cHz8VzU3i+O2axnYkGpjeIMPFYqq/cMtCCQl8n2z7ZNorQ8PVy+Q4KOq+PgrpqgrmGMnbKtk4EaKUISqksFPw96ebjRGjMkWg2Fk1yTIq8Xijfk21ppO6TPNlysZknjwp5VMqjSD7LffmWxrJomCBXjqmxMUWuLBg8jscUyKLB45PlfBXyHo/NsDBGrZyzTN4b/ov/PMeLL774d8NP/0Nj4cK/w6lTp0YNvzSMP/KYYTQKCTKBY03HIkEmHCdduMkY2Y7FbKPRiJf9PIZbvzEjNaTRb8wIzJL33EY9LdtRcB35FAJGPgmHx34A3yd+ACfZesnWQ/ZPHPk03OThLM8njHgSNk89ASd5bvbk43CQ1yaytX76CRg9+RisZDvqicdg9tTjGCPbcfLeKDlPkI8Xigvy0bhgPubPq8DKlmYKAZ6U7xkx8gk8Jcc8IZ8fJY+n5HNPy+un5fmIpx7Dk4//QN9nZQQ+npAHP/vdY9+ePV/19PQsOHrgwILLZ84sOHXqzIK+NT14Qj43dvTjsLUxh6npOIwaNQI2NlYwNzeDi4sT3N1d4SPX5e8/BTNmBCM0dA66utrvyzn/vIdwKbOrV6++MfzyPzQGNgFr16796fBLw/gjjwkTQkeGhpaMLCnpGNnRwceBkQfu3Rt5Tx9fjhS0/Tcfw6cyjP8Xx7f37h1FVRW+LSq6ildfTf22v3/r8Fv/17EIi/68VQXDMAzDMAzDMAzDMAzDMAzDMAzDMAzDMAzDMAzDMAzDMAzDMAzDMAzDMAzDMAzDMAzDMAzDMAzDMAzDMAzDMAzDMAzDMAzDMAzDMAzD+GONd97/tO/iiUHs6s7Dhb5QbFjgheP9RehsKX//mfuv9w0fZhiGYRiGYRiGYRivvP7O2pbFFb853DgeH2611sa8F5db470BB1xvt8aVldb4ao+jNu19f6sDnu+1xfM9NjjdbMaE+7XDpzEMwzAMwzAMw/jLGJ999dPtr55uxvqCp7TbPDveEyDZFPvj7Q74Ypcj1habYqDSHPfX2OJmhzXuC3g+222La23W8tpG26Kydy+bcLPT/Y9/9pt1w6c3DMMwDMMwDMP4fo1XX39r+fYViTjXYoYLy6zwqTBOAiEB88BCC21+/8o6O21yTwbKlr1sXP/xNkvsavDApfXR2NGWhDNNRtr8/tluG9xbbYOPBHRfWmuLM8JUTzca42e/+KvDw19pGIZhGIZhGIbx/+74yX/7dvLR7W14vttUGeaLwiqvCDjSZMvH3gUWOD8MqK/12+HdAXsBUXu8s9kaWztLcer8jbzhU/2LcfDY+bo7bUY43SzgKQ+C6uc7HXFLWOvBrSsNZRsNwzAM498//uqvfhaZnl8HM/dCOE5vRXZuyS+H3zIMw/iTjRdfuLdrX8MkvLfFGs8IuH006IBPhGG+v9UeBxZZ4IYwzVfX2QoLddDnX+22k+NscWBL6z//1d/8Y/nwaf7NwcZQV1b7CDO10XOdaLRSH+q7W+xxekOBAUgNwzAM4/cbH3/4wYW4zHpYB7bCJ+d5TE6/jkmRA3CJGICNTzlCEpcYFhTD+KMOAFH7t6z469tddsoqP9xGH6edml5f7LPF5nnmuLDcShkogfWL3Y74eNAOh9YW4fNv/iZx+DT/rnHy+OGXb6wwVjMw/anvbXXAnU4bnGy0xLubLLBh0+CZ4UMNwzAMwzD+5Th79uQWn+BsOIashXfWXXimXoR74klMLfsAnmlX4JFwHJOitmNK/itwjz8Kc/cCvP3oYfPwxw3DMP7TQ9igy92zm/ByrwWe6bLBmxvt8PJaW9yV51/uHmKanXmmGl1Lk+uJBlO8un0Wnn/+3qXhU/ze45tffpt87vjefz7ZbIfrKy1wWxjo6gJTPFxvi5cFRBmg1J1vqv7UZ7ss0dFS9YvhjxqGYRiGYfzP8fLLrzzv6JsH3/wHAp534Ff8CH6Fr+vWPfEEfHLvC4hexuSM63BLOAKvjFtwTzoNt/hDsPWtgq1/Pfo3Dn49fDrDMIx/9xDm+diJ/Ztwf7Wpsj8GA9HveVuef77LUYDUDu05JpqScklAbV+dOXYsmoSde0/OGT7F7zV+/LPfrD+0oRYn6sfii132en5+zyc7HLG92hwXhd0SoA8tstSAJZqOad5dW2KCtz/6un74NIZhGIbxlz5k0XLaufvIB6auOQKcz2JK4WsCls/Dv+Q9fW3rtxBTCl6T/a/L9iE80y/Le28rsE4t+xAeyefgk/8yPFMuwCvzLibF7MGE6cuwoLHHYOo1jH/XePHeDdxqt9TUEwLmwcUWCmYMGuK+2jgjvLnJDu9ttdfHkSWWOMpH+6zfa64Ju522f6Dtb5pSxuJupzWurhRmudoGr6yz1fPwNVkoTcNknfSBvqCpMDb4aJstTqzPNcxpwzAMwxgaAp5P7Nhz4l27Gb2YXvMlps37CFMFHL3Sr2Bq+UeYnH4NvgKaXmnX4JEobDP2MNyTz8In556w0lMYP6cXU4peF0B9C/5l78En70U9frIw2Ekx++ASNQgbrwKMn5woX4WJw19rGH/kceXKlUex7hMflfp4Por2mPSows/zUaSHy6NyX24nPSqW/ele7o+yvd0fFXh7PErydNN9sZ5yrBwzx234WPdJj3LlmIRZwY+GT/0fGo0FuXqeGZMmPpot5w53d3kU6DJRX0fIdwTJ81myTfBxRtLkUcjxH4sOYZpkfa/SJ7nWFh8KCyQrJLDSjMv0E7LUe6ttcabFEicaLXGsZSJCO+49Ofy1vxsy9x7/+NPPTu9fEYKzzSYKkPShMgWGwEz2SVMx80bJRh+ut1Pz8efDwUmf77TDkaUe+PJH3+wdPqVhGIZh/CWPb3/792mdvdswKeGcAOcnmFbxIXxz7mJa5ScClkcFNC9haukjeCafFkb6oppwvTJvw3HmKgHKl9Q/OjnjhhzzvvpIffNfUfbqkXIeAQK+U8s/hEv0LrgnncKkuTvhOH057PwX4tate23Dl2AYf+SxdPEi9I23wKXJwubcbXHD2xHbJ9ngupcjdrjayH4H7HW1xRF3O5zwsMdR2V72csB+t6Fjt7gIS/N2QLODGQ7IvjTzcf8pBtbi64bj8h2l1sb6KJZHmsU4FFkZo8rGBDmWRiiQ59W2psiW54lmY5HpPwZX26xxRwCtv9RM01iGCiLQF2oiQGerIPt8r42CHYsraA6oMMtbbcbY0l6EXSvm4kAdzcJD+aGbK8wUINuyTdS3SqAmmz1Sb4nXN9jhg20OmiPK7+L7++YbYduOAy8N/wzDMAzD+EseP/vRR76l1a2/cku/h6DqzxFQ+hamFr2GwPL3lX16p10UlvmMAuuUfAFPAmvVZwgUkHVPOKFgyehcPueWTJUM1K/4LfgVPVIQdQpdhykFr8rjgR4/flY3bP3rYOtTAavJRTh0+PiPhi/HMP7Io7dxCQ4JYG52ssRh2W6baIX9AqSDsj3sNrTl+wPOVjgoW92vW2sckO1Web3FyQr98nl+NvE/CaRLfNz0/DvlXFvlO7fJg9+xWwB7QLY75Xs3OVv+7poGXaxQO9tIfZGMkGWxBIIoU1oYhUtWSsB7a5M9Hvbb4VKrlZbxu7bSGm8IIBJgCcAMOjpSb6EmYe4nC2U1IjLNl9cNsc/Pdjqq75UslaksjzZYYXNTyN9dfPEL9+HLNwzDMIy/1PGLn3y6IquoCV5Zz2BqyRsIqvocXqnnML36S3hnXsOkqEHZ/wiB8z6W/ReVkfI5j/UveogpeS8IsH4Mt7hD8Ey7Co+k0wqUzuGblZF6CphOLX1Pzn9bgPPlIV+psFGPlHOYFLNX2aqrMFITxzlobG41+JT+ROPbb781r5tghTo7E+wUoKq3MxXGaYs9AqQ3hHUSwE4Iy9whYHVS9u+eNASeF4SZtjmaY4+rsDqf8XK8sFJhrtyelOPXdHe3D3/Fv2u0NDdfvOYm4CTfe1vY7kYBzBUO5vLcATvl3Ofke3lNpz3ssEten5HXZ+V5qslYXGmTzwjYkUWeYwWhFis1596Vx5oiU2WifP1cj1xfkZn6S7/YPQS6ZJgMQmJKDKNsmTfKGrkE0Q8H7bWiEY/jg+9vKDXCWw/v/Xj4sg3DMAzjL3W8/ei1pXkNezCt5AXEr/gH+AkY+mY/I8zzXfhk3oCPgN6UvOdlewcBZe8KYD7AZAFXMlHvjKsIEIY6tfhNBdDA8g/gJoDoGrsfDtOXwS3hGOwCGgRULynr9Eg6hcmZN+FX8hacwjZgSuFDNe0yHWayAG9AxSdwCFwC4/GROHLyqgFI/0RjsLXlH3cJSF6bbK9m0yMCguc97XBCQPOCp70CJwGWILZLtkdcbXFJ9p+VY3gs3yOonZPHFdlPkD0gLPaQAGy7vydSGhoch7/q/zpYuODw3bup7RPls/J5sl4CMtktz39ZzntGzn98GOB5HbwesmVeA1+TqbbNNVVW+l1lIppe+WAwEF8z+Ie+zdfW2+GT7UPs9YGw0XcH6AO1VrZKICXAsuzf1kpzBd7vzvPeFhuc7JqNL3/08/ThSzcMwzCMv8Tx/jsP+3wTtiC59T00HP8fiG76CVK6AZ+EXQKYtxQUyTz9il9TsAwU0Ayc95GA3ntwClkNl6htQ+bdjGtwntMrx74JH2GcZKiT0y5owFBA+Sfq9yQjJdt0TzgOv6I34ZZ4At459zRq10tAdei5nFtAlCkx46cvhbVvJTZs2mYA0j/BeOe9999aYz0W+wW4zgtQLRY2SqBqdTBT4Non+wlkZIGbna1wU1jhVnl908tR9x8SEDvhbqf7nvFxRL+wx3PDAEu2eszNTs+3Vx4E24sCiARJftdhAWR+B19vkXMfElAkaBM8+fntck5+Zod+n4O+5nfxXHx+TED1tlzHeidLbJDvPS/XuH6Cpaa3vLHJTqsUvS/gx4Cjj3c4qHn30SZ7XBNWSrMumeZzq8lAbTQwiWZaAi3NtuzmQuAlwLLC0ec7BLS3LjfMScMwjD/nAcBjw8AhTEsX8Ek/Bc+5/XALbcWUpEEEpu9DUNxyzIwq/Oum9m1//cajD/46Lz3a49tvf+E2/PF/dci5ja9euXTffe6AppkElryK+La/xux5L2Nm0VkUbATyNwD++c/B6zvgFKbpk31bgTOw4iM14QaUvg2/wlfgm/ss/Ivf0OOdw9ZhYsSAAObLGmzkErkNk9Np1j2njJP+UQIog4s8Uy8N+UhL3lYmypQYXg9NugRSp5Ae2PvXwdqrFFZTFuODD95JGP4JhvFHGMICrbZPmaQMs9bWBIMCTjTfllsbKxvsc7JQlndQAG6lgCLNuk32pjgjQLlegI/gSxNw13gLZadqEh4GUPpKV0+wUBAk8O2WB83E62T/ZWG+BOWTHrYKomSWt+Q9HktWS9/sFvlegm7HeHNlv+2yJUsmePO4a1726BXQ5HXuk+M3yPl4nQThHvneB6yJu8Veg4DoLyXrpB+UdXK5/1iDpQImKxx9LaDK1JXXNtipj5S+0Xe0nq6DFnDIzs7sHP7LDMMwDOPPdWw7eAcTwjbALf4InMM3wIFRq1MXYfzMDkyMHFAzqd3Uen3umXJOGN92OM1ZI8duksdGTAjphWPodjhMKUZkdAKSUrJEczZCVWUlnnLI0ChYp5A16vv0SD6DuQ1fY3bV64hY8CKS275BSsfPMC1rvwYKKRMteAWT6QOt+nyIoQrT9Eq7qEA5FEx0BNOLn0Nw6YvKOAmWvAbf3OfgOKsL3tn3dD/TXAiirnEH5besEvb5nAKod/azegz9owRRRvN6ZdzEhBkrYewwC5MEmCdF70FEUi1TYJ4Y/psM4w88Ds4rVnDrEpAioNGkShAlWBE4Nwk48fl8AVn6IqtsjJUxtst7BDqCY6O9mQCZNcqsjRQw2x3NFIz5WQIxTa4EX4IjP0/w7RagI+DxXEuF+ZL1zpPv5XtrBWgJsjwXv3evqzWqbUywR86zRj6n1ySfqxy+FoLpIVEEyFTJiMmot0+U7/Q2VVBkOcDPhVmSXbK1mXZzEYBk4BFTWMhUL7Za4XqbtaawEFAJsANVNjh4/JwBQA3DMP7choCCaU5ZG1yjtmLCtAXwiOiG9dQmNYE6h/XDNf4wHGesgH1ggzI7po1MjNiC8bM71ezpkXhCwZT7CKA0mTqFroet/wIF1Uk8T+g6Adm1GhFLX6Vz2HrYTKnFpLm7MGFmuzDFkwgquIag3FNIWHIPOX3/oIzUr+C+sM2XMSXvvhxzAn75L8I787oCKv2j0yo/VVMufaOzat7HrMrX4JNySK75qDJM+jjtpzUr82QgkXf2M5oC45F6QX2lDDbyFzbqX/KOMtjJApws1kAgZWEGlg+0n7oQZhNjYTEpBUaOUbh99zmDKe2PNI7v2/NPzzJtRYCJIEkTarcwS/pEaSYlkJ0UcFolIMt9rQKeZIsb5XiaamlW7Rw+nkBJ1rhWQO2I7CcgEvBOyvEEynPy3jIHc/W5MoCIzJe+TgYQnZLtEgE/bvkZsk0GNrXKe/zcUjk3A4mGgFveExbL7yWrJePle4wcJqgTrMlO5wvwXvIUBSHDTADUUYODaL5lWUAy0Nc32GNVngluddioqZf+ULJSAu+1zon45Kuf9gz/TYZhGIbx5zR++9u/i3cOmg9LzwLY+tUK6DQKUzuA8bM6MWF2j7DGpZpD6SIgaTulWtmZhWsyrNwzYeYUBSObAIyx8MBoMzeMGOeAp0dbYZxtEKy8igV824TNHhXw3apMzjWW5+2S89RoPiYBdgLNpoGNsHDLhIVHvoKZe9IZuYZDCMg8JGzyBbmOTvizWELRA43AJTMlmE6r/EzNvF5pF+CVsAcpq/4RkYuETebdEnB8W8GcwOgljDOy9mVMK30ddlMq4BC8Am6JpxRYWZCBjNuLZl9htlQWxllPhZFdMKy8S2DqHI0xlj6w8SmWRxnMxs8hGzUUZPgjjF9/+63jYjsTZXIHBbSuCigRpAim9D3yQRAksNE3SeC7KMd8B1gEWKab3PEe8lvyGLJE+jUJkDvkOU21PCdZIsGR5yYAM9qW4MvP3xIgp+mYflIyVB7H5wRNnpOgS/Muv+M78ObnGL3LYwmm3JJNk9US/PfIlubjNcKGF1qa4qt9jhp4xCpH19psNB3mdWGpDDhiYQYGEJGtHmkcj5//8pfdw3/Rf8n4H99+e7IwOOBkR3Xlybc/+PDk8G7DMIy/3HHv8lmPKckLkbL6BtJr2pBX1yUg2Q27gEWYEBQH77Ql6K8owijbEAG2XAG4DGGO1cLIEuE0e7Wwz5Ma1DNJwHFi2EY4Ctuzm1IFB/k8K/9YuqbCTMBnnJUfTOymY6SRo4KsuXMszCclw2F6qwKqc4QwVQFou4DFcBUG6xKzW1jkEWGtfbATBmg6MU4BziV6NzyTz8j+XjhMa9LvtJpcrCZbBXYB/ImhaxAy7wVEzH8Fc6pehePMDi2+wM8u2PU3KFv/Oay9iuR31MAj5ayw1CvwznpGWapb7EEB55fhKw+CPoHcVfbR7OssDJrKhFvcYVEwmuAggD9Bzm3hlo6xVlMx2mYGLN1S4O49E5u27sPVixfDv/32H8KH/+o/2vjss88upkdPCd978uYf/bv+lOPEp5867hVAYv4lWdw5AcaTbnaao0mz6G6XoUjYKwJqBE2mstDEy/0ENALXNQG4PfL6gIDlcmGrBK/zcizPx20jg5bkMwxaoqmXKSwrhWXul880yHtknWSkRwh8wmTJjPfLuXqFZdbL+fLszZBja4ocYZcl8rreyQplsl0sxxXLe0zXKbA3R814S2HS5vpbDsh398nnyXx7hbUOyHs3uoYKLwwVYHBQ0y37gr6zxV79nxurnfHLv/rb/1IG+t67777Sb2ekgVsL5TczN5ZM+7K7DXa3rzBYZQzjL2+8+uDBb/YuLkdodAqimo5gZkU/whbuRELnVbiG5cErvgqza7ciLjQK8+KTBOgGBeSWCOhchuZbpl9TVqm+0Ihtws7mYVLUDjXTThCWyaIFNt7lsr9CI1wtXJJh610GW2Fxli5JMJtA9hqIsRaTMWKsHUYZTxw6R8weZawELoIjfZYuc7crmLrO3T1kKh5mroywtZtaJ9+1Sv21/iXvank/NckKOLJbywQBYpqeyS5pVnaYvkKBe6J8B0HcRX6Dj7BcT2Gg7snnFMydQjfA2nueAjrPQxBmzinNujQ9O4X1w1mOsQ9okP9BQDjzlpYZpJmY7Jm+WE9uUy9jQnA7jBxCRJHwxkirQNhO8CeD/Rel3v6j49tvv526rX4qXu0fj/f3+eD9/d54sM4BjzbaY0n8UyiOMMLiwtlIDXO7dvz46WvDH/t/YlwQIG11MEW2xTg0C5iRFTJAh77LNQKIrY5DWwbwkF0SDHsFlOgbVf+mAGOPgB/9qCsFxLbLMflWRlgkALlcjl0voLdWHlXWphqI1CzAl2dphE75bIm1sX6uwNJYTbT5sp9m3wUCIHW2JuiQ92r8XfB8aRSeLYnCuZxQ7E+bgUc1CTiQOgPXC8PxSkU0zmSH4P0FSdgUF4gmOwFd+S0tvE75jkI5J69jgZUpXttkh7c32yt4koGeF2bKHNDjTQ744NMf/R8Z6I9/8YuQw61NvxoszsGZkhycq5+P9tT498tjoq+tW9p07cCRo9fuvXD/2qsPH15raWy8lh8dea2lrOTag0ePBodP8a+Ov/n7v1+99/D5Fxo6BlFdtAibJ5ihWn47zeY0sy+Ta78ujJwm8k5HM7z17d9aDX/UMAzj+z/6OzvQHuqDyzkhCCjoQMbGlxCz4gyCCjsRu/IcfJIWIEj2zxFgvdG9AvbeecrOPFPOC3idVGDxFNCxFXAjwDAox6/odQUxVgNSIEm9JEC0X4vCeySdFfDbrcFIZHfembeFxe7Q85Fxmk9KwSjTScJwBXwFTE0EZBkoRNCkX5b+VgXVGW1qYh4KdtqkQU5kyHaMoBXAJkt0Dl2vJfwcg1fqdfjkviQgelaLKXjJdbolnNDXrrGHhky4WXfUN+qWcFTPPTFym9bcZbqLR+p5+Oa/pMBLJuoiIDpertEtog8ecfvk9x3Q3+cWf0wY7EuqXHBLgPfNe1H9sfzdDGhil5kJIWvkvROikNTDbJwRFsSNQcGc0Qh0HY2li0pw8uzl1OFb9HuPH33xPi4tM8WdLgf8w1U/4NkAXOhwxvZqC+xfaIG1xWboLzXH0XordOUNJfp/st0eL/UxXcIObdkCKpkmWJztiV0DvXCZ4JC6/dCl/1Bfyz/0EIXDorSg4EJIWNgnlpMCYOczB87BSXAJCkNwRiGcA0PhFVUI99BMUdaSMH5aPBwD6LueCiu3aTBxcIPFBG+MHmuC2IhwVFRVoaK6Rh7VmFdTg+KycoRFxyJ15iikzRqD5Bmj4eb4FGICR+nzuMDRCJ0yChkhY5AyczTCp4xE1NRRmOU1Uvd1xwbhmdJoHM4IwY9asvFyVTyWhXjh/bpkPFMWjY/q0/FseSyO5IThnACqpdccmMk1WbsGwNI1EONsXBDhMwJBk0ZqtC7TXshK73bb4JU+Ya6HT/4fGaj8L7O7gnwVjJm3SgWjwtpEzc6nhGXTzEyzM9kzzeFk31QqaGIm8DH6mSbtTgHCvrkhyMvOzjhw9kJq/4ZNr831j8Sp6T44FOiJK4HuuBjgjkPe47F4vBUOyrmXiQJBE/YaUVDIpumP7pPnrCC1QZSVTEs7LF29F1988UXK8OUahmF8/0bPjh2TF01zxYBoyNVhMxDfdR3Ry44jpe8ZxLdfREhVH2KWn0BQUSdSUwpxqKVRczF9Mq8hsFRAMuWsApg/o1hZ/F0AM2DeJ/L4VJ97ZbAq0DvwzX1eAJQm2HXKXFnwnQ8CqW/hawIy1xRoyNpoVlU/qICbrwAYWa1fyTtwCGrBzNJ7wupahgKaBOQY7MQH2TGBk9diMj4ctn41AnQ7FazoC3Wc0S7MeLWan1nOj2BI8Cab5fUwKthlroC5MFGCJKOQJ6fJ9WfdVdAlSDLIiL5ZpsJQYWC6jHOofLcoELw2MlktMSgs3SPxOCYK8Htl3kFAxafCznfKew8xRXNST4qSIQCedFpZ7oSgFYj0NcHe+eZ4uM5WWIglBuaZY0WWMUoK837v9myyoNrc2Tgbl1st8fl5YUPHgoHXIvDTG7NxtVUW0ZXW2LfAAmWR43CicahV1jvCek40WOL5Xgf85KCzNm9+S9jQxeWWeGPD0LWw3NyzXTZozzZBa7oxysOeQl6YFYrTQzDF3e7+zt2773d0dDw+fBl/1CG/8bHdmzfJfz4XSb13ENF4AMkyV5fd/BwTZ6aK8rcKUY0HMXfpUTgFJcArdh5mVfZjalYLArKXwi00By4z0+AdUwEftyko9fJFXuAs5Lp5YN7MSKS7uGL+jAhkuXkiy8MLuXbWiLS3R7ps0ydMwNKQuYh3ctFt2iQ3lAbMRO2UqZjjPR3zQwLwXOlcXMgNxbHM2XhJGOhJ2d4uiVRGelrA8355DA6lzcTR1OmIWnkeoXXbEZizHB6RxZgQGAOXkBxEhudgtp0NajLc0D0/AAnJSYhIzoP11ASMc/DGk8Y2eNrMEQnZ5bh2/fpPLkyQuSPgeMyNfuMh/y8rK22T7a1hv+wdec1IYvpwt00c8t3SD0zgY/oP03Fooj0o+1v93PF3ldn4SUka1gZ4ot7JGnnmY5FgOgbzhYF3CvOvky190OucLNT/2y/bZmHYy+RRIsx6ttEoLJJjaPKl+Zrm8ixzU0Sm1/398K00DMP4/owf/vrXPnmeDtgSOxVTMxsR33EB00t6ENd+Aalrn0Xkkr0Iqd2K8KbDOLq0CRN9M4Rd3dc6tf6FZFa3Ma38HUyv/BiBJW/ALXavRt/6Fb8uAPIRAis/F9C7oDmdDNgJnMfXQ2AbOO8zBURG2E4tYwuz29qajCX9GOHrKUzQXQCJQDp13tdI7fgGM4ovwC/vHliZiJG9E+asEeBbDSuvMkRVDGC8gKyNb7V+ByNrfXKeF6Dci4lR2wXATmOSAOJE+nCFGTKwacKsbo00dg5j9PBuPdcUskm5JrJJMlMGGPEaWIghQK6ZgEkwJRASfK08cvVzrjH74C2/MUBAP1B+T0DJ23Id54Wt7oXDjA6YOscNsdiQHv1ut7ij8p37MMl5Dg4sstA0B+3M0WuDnTXmqI4xxpzACb+3r+nDt1786ni9CZ7rssI/vR4HvB2Hv74/F53l4wU0LYR92gjIyrmFnbLyzTtb7LQc3b3V9vjZoYk4v9xWj/t4mwPe3mSPm8JW+X5TqhFONQkDWWyJVblmWJ5hivlxxqiIMkJLqgmKQsch3n8Uju4b+KP7xVYlxWKlnwd8M5qQve1NFO7/BHk734aFszdyd7yFnMFHiOu4iNiVZ1C8/3OEzt+qrDV88R74py2Be0Q+PKNKEbZotyiKFxC74gwCcluR0nsb04u6kNR9TY7djdnlXYhr3ITc7W8jZc0dFOz9WEEvIK8VAQJ8yT23EN92HrPmrZfP3sGMinWomuWLG0WRuEvTroDpK/NicTkvDM+XRyuQXs4Pw/WiCJzLmYOdiUF4yshSAH6ZulCCirvgGlEAx6nRcBI27R5RCM/YSpiN98TkuCqkb3gJSatl/mW3IlIUhSnyWxK6rqiS8JSJNU572uGugCUjiQmqhwUUaW6l6ZtAyqIRDHoiW+VxzwqI8jg+WIjiprDTTXMC8cuFxfiyNh+d3i6IMx2NRQKaq50s1efMQhQ75fhEk3GIGjEGgWNGCuALS7caA78fjESE7FvuMJQ/S380U4JoDo80GYMCAVetNyygukmYa2PnXoMP1TC+X+Pbb78dMb9x6SXnWRmYIwtPUHGnaPu3ZGF6B+EN+zG7ZjNmJVbgVGsLHOdsECa4Q9uHKYtMv65MlL5RAhdNvIEVn8BHmBxzL/ncS5gmGZhf4UPdT4ZH0+zU0reHcjLLP9BIW59MRtO+jsCqzwRUb2F6zY/0GLJF7/gtSGp9BwktD9VUyrJ+jMqlaZmMlD5RRgJbeZWoH3VK/lCtXEbe+pe+j8nCDKdWfA7/io/hISDrLqDqmXpFfaKT5XvtpjUrC2YAknPEAOyDlmqlI5p5CbL0hxIofUWB8Cti+st78C95E+OF6dp4FcEppE/B0Sf3OWWq/D8mRm1FSPFe2E1OlYWxEy7CUP0KHmjdXt+85+EefxAT5/QgzN9e2d9La2w1MpNVarZUmCN71lj4OT6GX/7y1xuHb9W/Ok52BuNUswXWzbPFBwenAM/PAF6YgXOtQyXmzrZYozHZBBvLzDAgQHpeQPKBMODrHfb4arcTXl7rgI+22uE9AdgTDVZqCv4O1JmK0Vdshu58MwFTU6wvMUNjkjGaBUjDfUahcMYP8OmX3zQOX8offNCPvG/GFCxxssEyD2cEFnYiS4A0c8urKNj9Dmw8gxHbekYA7jbC6nYI6NxAwqrL8E6oUeCcI3N4RnG3gGm9vC7G3GXHESlzO2/XewqWST03kTXwOlLXPa8KZXjdRnVvpKy5i9AFOwSYzwrIXlclc1JIJuaIchm9/BT8BdAJqvxcTcRsBcvD6bMUOLvCp+CZ0ih0y5av9yQH42JeKHbL9nD6TIwwsYVndBkCc1fAT84TXL4G0wo7BBzXY2bFevhnNguzPga/tAZE1O/DtPx2TJqdgZkC3t7xNaoA8LpoOXpSwPSgME6WS2SUMn3EBExGI9Ocy6hjbll4ggUgyFAZMXxMAPKIKNK3SjLw8cIS7J/lp37b1ZOGTMKMeib7DJ44CrU9Fug+bIvSFjMsHbBCRas5FvdZYu1JW33dstkKxQ3Cbp9zQOESExSYGOGAXBPzfGlajjMZiywLY3QJOLN4f/LEQPz85z9dPnyLDcMw/t8fDY3N71n4RGN8YAJ8EqrgHVuOiTNSVdMObzyMhqxMTHQPVQCib5PmWA9hjwRR+kQJSswP1XQSAVg2ytaIV2FvrDjEPp4EUq+MGwKwH6iplyDLykBkpV4CZgTegDIBVgEa+lEdaS5loXhhwEE1P8Hc+geYXiZssPCBgLh8JoM5oI1wCF4uwLdMI3wJfvRH0oxLENRApFmd6ofUHNCiN4Xdfi7gfF5Y5TtapJ6/gbmjAbLfN/+BBhe5JzH6eBCTaAIWsHUSUKZ/lmyb/lYyULJbO//5sHBNU1bL9CBeV4AAPIHWt/ANxNXfF0bUhMC0zfo/sPhDgLznKgx5tLknxo4bjzOt9lrmbVO5OZ7ttsViAai6BGOUC+PLCxmHgpCRCJnhd2P4Vv0fx+ULp452Zo3At5dc8d4ud+B+KP77zdm4vXYy2nOMcUvY5XX5js0C0GzVRaZ5Z5Ustl22+HD7eDy7mh1DrAVsae61U5AlQ95ZY4FLy63QW2iG3fMt0JVnhtKIcdgmQLxRrjcjeCzCvEdj4/KMPxrD+PGvf93Sames7KlhgjXqXJ3gnbIQaRteRHTraZTsfRdZ/XeVxQUVr8bMsh5lbPSh+iTOF8a3AzPKeuEamiPv9WKygFeUAFTaunuIE1aZLGw0YdUVJHReked3EL3sBIJKexVII5bsV5BMW/ecsNidYET75PgqAeYBZbPx8pkZ5WuFHb+B/uwEbIwJxMmsEGyODcS1wgh0CojeK52L3ig/ZaI7kqajJ9IP90oiZY7XKSB7CLAHZC2FW1guXAWkvRNqES7f65+9FPGiDASX9Apb7haGOk++qw8ZKwYxb9sF/d6IhgNI7LyG0Wa2iJ/kiasCfjTxsjgEzboETpZJ3CeAxhQd+kWvyGOhrYmac1e72uH1imy8WpmP9a4CmsIoDwi4shVciaUxwueOw5I+K9QLYFa3m2PVXht07BFWWmSMpk2W2HXHATvvOiiYbjhnh+6DNqhcYY7Vh22w5oQN+s7aItfGSAOQyJDJmIONRqk5mZHW8y1Go6XvKESZNxq+3YZhGN+fIRPb/N6zz77nGl4E74hcuM8VIIlYJwzwmJbfY96mX8GrAg6fKkB4Z97U6Fr6TwlSvrkvaroKwcsz5RJ8hYkxaGfIH3pZjjmnwTz+pe8KgH4oTPRNYXpvqLl0atn7AqbvIrDsEYJrhEUWvqJdWwiMLCA/VJXoipp+WUR+/KwONQXz+51D1mgeqvPsXlgOm1w95TMEcEbSMnKXJlwGGE1OvaAP+ksZsUt2TV+vP4FVlIP/n72/gI5q3baF0eVY3K3i7kIEiCcEiCfEEyRAsODugeAJFiAQwd3d3W1hi4UtYbltPWfvs/c59+x97+r/6KPg/O+1197/3/tau/d/Z19ma7NVZdasOWdVzXz962P00UfEQGHYBXKe/GMakqVJg2fPdcpgWebj27sdNv4lWkvq03uDMPUmAWVOAvbLBOEzRPZdB5eo0UgYdAKewprJotkDNUgYsXPkGDW5T48OVEea5mHG0CtFQW0jbJAQ2AnzyoX5DbTUPpJrh1qjZ1gHFMpAnTSgruPrn0kXYWsdmybE48laD9xd7oYHqzzxeI03/u1wEM7VG3BaAJRtt8blmAkY2qJZjvV8jbO25Lq8yBnn5jnh6zY3XKoXYJ1nj5vCQnfKOdnXsr3WBruEndaXW2DzGFusGmIt12IjxzLHtL6WqMkww9D0jli7ov5/Sv3gl19++fNuVwsNT6r6VphSfy8PJIxYi/INn6Go+RNMvvAXJI9YhlgBP5eIdPQYuhLd5Hlnc1thl5PRtWI2MiZvQ48hDZonDepdg9SJWzRUSlV6xvTdKBNmylBxmgBTUu06TW3EDVigz3nc6PKZwgrb0UtYKPchcBY33UP+kksCvmeRXX8CC0sLlHGSlR6rSMH5Aek41z9NH49VpuCErHztYFkiWrKiZTJVLQB+FLFVc+VemaT529DcWiQMXQHvHgXCnPsJ0+4uTPljBU2GnHvIayECwDH96vX68pdeRnjRJAXfDg6eWOtupbWxtEBc7mmrwqJVHrZq+EA/YU5G9Lm7nZbfXBXw/2JoOZbI9zrcSSZLZI8CwjFdOqGfsMsh06wxp9UeS3Y5Yoww0tr51lhzQhjuSWcFSzLRhj1OmLfZAdPX2mHZfifM3eiApXsd9fUJjXLvyr7D66wxzs4YdqZKuqtJR5TbmGGFuw2mOFsi2RCMTz/9dOPrn/3t8nb5x1ou3f4GFh75yBx/RgGCYKBscsiXAponlZ0ajeGfC8Dd1FwoQ59hlQJ+fU/K358pqAQKeyXIkl1ShERFL5kew6yhFXcEtBgq/VTWJ3KeAxpOJTiGlN9ScGMfUJov8FhBfU8heug3AnJHVPHLUC5tBClSolKWYViGf8kSfftQFXwGVAzzuXu80RfXOaIWjqE1AnDL4S3gGJB3wMhghVVzPwqZWHrDHK0fwZ2fQSYFPrItpOgofDN3IbzkEKy9cpXt+vTe+Poab8h1r4VrzCR4JS0RNjoOMUVrEC0TjvCKW/BMWY6w0staa+oWOABzqmzUvWb5ICs8W+2irG9aoYUKgjaPttE2Wivltf3CFBn63T3RBjvG2yHY8B5mThnZvG3H7vaJuV30tasCiq/avfHLNh+8aPPDw7YQTMoXNlpnbKFFJkox0cJKS9xe6ohjM+zx0xY3nK5zEjB31OJ/rg+XO2L/ZDucECC9XO+gYdzNo201rzop3wIziyyUmS7tb43EoI6YXOr+/5WN/pe//TpDJmWVr//8H1qunjv3fZubFfYJo2I9KHNua/xdkePuju41y5C/7AaKmx8jY8J65Mzehdj+8+Ecmox4AdK4gQvQoYsFoitnC1DNQ2Jts4DrQsT1m6cq9LRJW5EjTFRDo8L6es3YK+s+lK57rABZ0vxIw60MEUdX1inoMoxb3vpMwZRMtrztubLXfGG2VLRvye+GKfFBOFyejFZhnmShZ/ulYXZSKI4LsDZnxajgqDU3FsfLExHK/Kiw3Fi5plC5puDeg+ERmw1TGwO84nKFOQ8SYB0Fa89QOAbFa5iX15MtLLjPrIPwSa6AIbKnXNdEJI9th71fLMb6eWstJyce9PhlOJcKWtbDMnfJR4ZZNYcaG4w/9s/HseRoFFmbqGkFS4KKzcwwcoEtZq6zx2wB0ZLhMpE564L6LY76OL3ZToDSCc2nXdB0zBkj5tlgTru9gmn7JQPmCZA2n3LGeAHRqWts0SCgOrvdDpVlFipUOhXoghIB0UwrE7VPnOFspde12csWE+rWv82dvl3+sZYffvjudkJqX6RUb0RY9iIFQYIYWVxXDV9+qs4/ZJQEUgp06FakQiQBUwKqr7A9qnb5ekjJBWWvQUXG8C5VsWS0oaWX5D035T0PEDngsYKwGjP02Q6W1miOU0AscrAw39Ir8BVgY4jVTVa1E0xqEIB/qq5GZJsMw4YLKHMNrbqv6uAQATj/vGPKjAOEIVPly3IXXpOvnIeeuR4Cqi5xMxSYyWxdZB93Yc3u3etgiJmsIV2o14RVAAD/9ElEQVRnAUifjFZYuCTK9hlwDB8JKwFTn8wtCsJ+mTtVDeyV1gwbv1J0rxI2nLdX2PstBNPoQdg4zR8svPKQHNEdB6bY4dICA16u88CTJhdsEdY3IMUIolvHCpMYZYst8pwipBOz7DSXenuJzP77muPINDvtNXlsloOC8e01vni+Jwb/7U4qIOulVYGq1KVoaHGVFRYIgLYLUL9sdsbhafY4MsMRFxc447uN7ri20MF4/GWO2iD66gIHXJN14ygb1JVaKvhuqLXVHOmSftaYUWSJcdnmwpw7oml2+f/b4Pcv//b35NKe/nIuK2XSx2baKbPmNZt+9A68kqsQmlaKlKxi1Awf8fPJkye3Hdva6iqA+x9ty3atbPzXo75sa2Y0VaCrEBWmzQGu6Obiprn8bAE3MsNxF4Cs2fsQnD1CgDQJcdVLFEg/6mymitik2rWadwzJGo44AcUAASgCT9qELRq+TR7Tioypu5Qd8rip4zYIaO3SvGnXcmGzM/aoEClNWC335fP0ydsRVjAOyVN2oqSgPzYJOG7O744r1RlYndlV86Rko4vSwnFRGOn6nBhsl217ixMwMzEEZ6pSEJo1THO1Pokl6C4gH5Y/Gh92MpG/i2Fq64LAXoOQIufj9QZlDoOFs6/qFSJLpmmeNHHkWkSVzYSVezByF5wUtj0dzj6RqtrdJJOPXYECasI8N/s5Y6yzNZq9HVHnZofJwuzr3QTkvJ1R6++JkM4fqZvTYgEzAmykRyesPeWiQEp2SfAk6+w71FxZJhkpty/Y6qCh3boN9mg556KvcRuBdPVxAfDTzlh12ElYqQ3GNdhiooDqDEdrdYsaLyyUrHS4gwUWu9pitkEmiwL8LMsJt/PE8pYdIa9vhbfL2+U/7/LHP/6un0+PWsQWLdOQJwHRpeskzX2GVdzWLiqqUhW294Z5MjxLANWcp4AkgTGkTIBWWCqBk/vRIYnqXD4PKbkox2jTY1A4RKbKkDE7sijgCvAQjAl2wQLgGkau+ULBnLlPKnMJZOw7qn66g58hetAzRA18LCB9SMDrpoJr7LBvECOsOajwmIIg/XPJdP3zj2nYNmrwl5or7VrzrT4SCFlPSiZKe8Lg+BqsaFiA6dPnIiAkFkUlA2DovkCAdbaGk1nCQrZO4ZHWswr4Ml/q2WMyYko2yWd/KZOFi/CT74s5X4OweD8B6n5JnTFZGCMNyU8LYxydZaoh2AUCVmR+T1cbcEbY5DdtzjgmTJG5y6PTZdAaboUzbARd74pDM5zxYKUrdk20w29OdcNfLsUDt5Pw6c4YDcESmOnNSvHSNgHmGX0ttO8lgZMAem+ZAZvG2CnY0QSd7JXgx/woV7JQgvDMYkvNly7tZ4WJeRaYU2qF5KBOmFJggZqeZhib1UGAtRPml1vINTooE2YIeYeA8v7JtljS3xJzSszg36MvUsdvRM8pu1C48q4CWN9Vd5BVfxLpAkrRVXMRmDkS7jZ0MLJR1yDm+lhGQTehvWGe8HZ01Vxmb2GFmbMPYNx5oO/y63CPzRWGli4gukgB5sMOnTWnyTwny18SBEyjSqdpqUmSMMjIkqmq8uVxylueopsAMJlmaN5YJAhgMb/qHJwAl7BkOAX1gCE8Ba5deyMzPATnKhNwp6YX6oRtHhUGel5A89LAnrKm48KANByvTMG1QT1xVrYTSKnkZe6Uhgzb+/ZQUKWa9+bgnmgRkC0sHib/Y0Nh7uSFjqZWCCCIjm1TNS9DyT1qlgvTXi7n74PcefvQY2CdfGcn9HMbItJlInFAr9/cyRtjPZywW0C0xdcIppsDDNjo74Kt8rhSwHSdbG+Tv5t8nLHYyxFz3O0xUICWdaBD7C0Q16MzFm53wOIdjgKMjlgtrHOtgGfjfie0CHAOmmql7JMA2m+ipQJo63mDMtQVh5yUxbZdcNGc6RoBVDLYmevtMGeTPfpbmmOlpy0mCQvtbt4ZQx3N0SgAXm1vrtaLnDTx8aAAekLhmM9eD0dvl7fLf85lwPCZfyuqe6B5UDr1kG0SwFjKEj1EQE9AKZjCIfYArX6qNn1kmMxbdlWG+kyBkOwyUBW9TxQICaIU29B8QYGXbc1oHi+gyGMGCHgZ328EXh7HmBe9qYAbVnVbgZnn8smg+f1SNaann26UHC9ajs0+o+ECrjHsAlN0Sv12g/seQ6z83XXgJwq0LN2JJrgWHJHtXyvoBmTvQqgAP0twqCpmI2/fvJMYOlgYR3s7xo8di/5VVcgr7IfIissCyKe0rpSh6XA5N0GfIWVOOvzSliJCWHzXAcwl39Km4xGvvws6IQV7p2H5QAuMEfAkq2QuclSWGSYKgBKcCHrMV54QgLsy3x7HBORuLXFU/1XmMrn9+hJ3fLslBGuH2eNfjgXhQWsAPjmQhh+2+mHPJEc95nlhqjvH22FCjjlmF1to7pMmDFTgPlppwPeb3HFdQPXsHDt82uSEvZNs9TwX5H3M0W4fZ4uGgVTqGsF9ugDxWGGiLH3pE9FZrt8c88oscVmuqWGgLdrHOMtrpqr43SBslmUzvAb+HedrgaQxbeg1Y7+GSRNGrEb2/FPK8lLGtKOnsDzm/VLGtaP74AZEV85RkEsc04LgnNHyW41TYY61Zzh6zzqEoqZ7qD31d5Ssvoui1fdg4xkG97hcLVNJErbWsYsFAnoO0BKYlLGtwk6nIbJoEsIFKMlEGQrOFgBnnpQ5Udae8loYbqVwyTGwhzDSmeg9dRvKmm4gKH88tgoANvXpikvVPTFf2Oba3pEYXliKnlmVGJcYpeHb2cmhApiJWJMZjbWZMdhS0B0vRuViRI9IAd8+OFCaqOuC1HAVHt0YnKHGDVsKumFPUQ8cK09CuIMV3nn3XTJ9XT/4qLOaNoQIM13/yafIGLtcQ9EFjdfQZ+ZuOAXHI3PmXnjFF8He0QN5ll0QZ9oRSQJWCbKmW3RBWJcOiBEWGCWrW8cP4drhQ7jI2lv2bXS3UVclWixm+pkqGyULXXXYGcsPOKF8tAWmrrFTBtoqIDlLwHLpbgHWM/K3gOjgaVZo3OeIVUfIRI0slQKkuRvlOHsdlbHObrfHbCcjI821NkW2lYm2rmPTAXbY2SCTpjciKfoh8+8Ue19s3X/ibTPyt8t/vuXXX39Ns/QphmfqGmMus+d6OEWOhbVXNsyc42HhlqYKWeYLgwSoCIhkjNrKTACKIKjlLMLCjDWZh5VlRg18oo/h/e4p4HJl3jRq8AtltBQhvekhShAmgPJ1gjEVvwz7MixMtko2TEs+38ytwkSfC9M7awTM4lPK/mKGCwsd9rWCZWjJeXQVICeAhglQevdsVuBl8++wMmHF8vkiBdBjCKgCwPwcXYXdspNMRNJwNCxZglUrVqCirAwbW1vQvWgJug26bpwYyPWwBIcTAbJSficMU3PS4Zu6SBloBDvLyDWxVyrrVn3TmpEZZaO5z0YBqcPTjAKg/skmKO7eRUDLAq0jrLFysBW2jrXREhWyVoZyN46yVobHXOnqUU54crMKF/dk4s6hVLw42AOPVvvi8kJXba91Z6kjhvUy01wmmSU9WvcJsO2W9Zt2dzwUIGXo9rEw3YcrnbBDQJbgx1Dw5fkCwBPssKzaGgvKrTAozRSzhJX27Ub3JRN9LIzromyUPTLrSixw43AuFg7zRH5MZzWUmNbXXI+5qNISC6ssYPCOQo9hqxQAMqbu1pxf0uj1AlxtyhrDCiZo7jJheJOA6g6tB6UoiKyVJiHFy68ifcImOIelqAlDyvjN6LvsGqp3fIvsBafRxdoJ/j37o9e03YiX85DZuQmDC8keoeHd+BqZwAgQhQsgMzdKwCYDZT0p86IU9RBctU4zfwxcwlMF0Jcif+4+VDZdQMrodTgvTHSNgONJYZwrMmORMFFAdvUdmQisg1tUL4SkVeJgaQKmxgcrS91R2B1ZEWHCxs2xoNICQzPM0DfKGqer0rApvxtOVCarspeMtTbWD9sKemBK9xA09o4QoP0/gdfNwkSBtUMXMy2FKZDPHV44EYXLbyBbvidLgz8Kl15ARMk0+R/11dIWqmLZKm69p516+bIUhu5HLIVh39XhAl70+V0tLJAK3XYvY6s3egkXyu/FEO16AcpZ6+3RfsGAxTuFzcrfbRcNArR2GL1Y7uHDAqYCkkt2O2LtKWd9fVaLvYqO1p91Rr0wVyp5tSTGzkxztjMNVsbaUjtzzdeyEcEiN1ts8XHU/C7D+ARXeveydGapwQKpfUf9+np4eru8Xf5zLMub1v/d2q8Ebt3r1UQgLDoN9lFTNIxJcwL6y9LZp5OFN6y8coTBHVQHIuZCWf6hTFUB8XMFFIJkSOklFSkFCFjyOcHSGK5lCcxnegza+bGOVPOpcjwKmihS4nFp5kBFLPO02stUmCgfwyquC0s+gOhhX8r7nmpoN4Z1qALAMTWvBCgvyeMXCqJdqz/VMHAsAVbAO7yfsFJhqQTXiKpbCrp8HtnvLqKE1VJ1HN8tBuNGj8bo2lrMravDwIHVCCyRSULFba07JZumaUNI6RVEVD/TcDNLecIq7ypDZZjbL3evAqp98ED4Z+1EVFg5Wkcyt2mP52udtRRlTY0VavuYaUnKLgGf9cOsFQgJoBT/3FjMfKU1BqSaqNhneG9TTC00R5sc54gA8aEptrr/3eXuyipXCQhzHSPscX6FpZazEEz5vhWDrbVxNL1cP17mjG3COm8sclQm2jDAUhiuteZuCYIEdVoJrh5ipefjuYf2MkVqaCd08+uoql2yzZWDbbF0fABCDB9gpjDf4bLPAjkv3ZDSQjrBtNN7+KBDJ3zYsQusPUJlklGJuOqFSBjWJKxvFgJ7DUH3QUsR2HsIEmvXaViTdaJ0LypquisM8gCWXXuIGccewiGgG/KXXdc60eI1D5AvrIw5y486m6PbgHlIGUXQXCHA6gxDWKqGaBkWJah2H7RYc6Up4zYomJa1fKpio4iiKRoqjateLGAuQJo7Ck5BCZqLTJVr6b/xhUywFguQJipzrBPWeUgAM6VoNMrXP0KfGXvk/6UAOREhONMvFeuyYrV2lGHdhelhSArsgh6BHRDt3VFYbTfsLorHobIkHClPNuZQs2OxYEwYptT4Y9UQG81dN8nvVRjXGeNzTTE91RcBTh2FnQpLffc99Bi+CrkLzqh6l/WtSSNXK4vuNmgRfJMrkeTsrOUtLDthzpTuQ1TrHvZ31hIYeg4TNHf6u+CQANc8V2vkWpoI+Brbvg0WkI3t3lmVuKwPXbTDEdPkOZloy1lhoQKeVOYyf0qGOqXJDhOWyX131Fn/5iPDwXy+SAC4wtpMS19YApNjzXpSKnbtMM3ZWsO83E4WytAuhVKsgeVEgE5MbGm3RIB/naccXyYCMZaWcDLEIjJpGGbVN/5Pq11+u7xd/n9ehI16+6Q2KoCRCb5rGopffvmpjq8NGr30X9yTV2h9JVf7wH4CtFmqVvXutUmYawtcuxu9b9XAQB7Z65NhYWWdApoa2qWyt+quql0pWOLfPFeUPCdYBsrxGLplSJm5VtZe0uiA74kS9uknwMXwKYGUzJHt08g6XbvN0n3ZmzRCGCwNDyIFmBnG5TbfXq1yzFMCameUjYaWnAUN7vlehnaj5Fhko6GlF5RZ8v1Bmc0YOH4FusX1wNDBAqJJE+HSbbaqfWkHyM+unsMCqjS0Z41qYD67x1xWF6Tg0mvyOSdqJ5mgohPCwvehsJuHMD57ZYcUA12S5zQ9IJixofOLZmdcrHfASwFZqm0pNPpxkwGfr3fW5xT+7JpggwNTmf+0x0EBUeY8d463UUFPo4DhyD6mCsybhGEyV0pwIxgS9FhOc2auA07OMYaLW0fYaP6T13Kuzigwokp4nVwTV4L6IQF05kwJrg+WO+nfBGcyX4aAeXyCMBmwlsjUCBjIZ6Dp+rphljA4e2pessewlYhl+Hb8Rs1jBmcPV+boGpEK/5QKRPadqKyVNZ1UymbPP61MkeKgyQe+RMGMNgViBcG25+i38TOMPvlvyF18Ee9/+BF6T1iPPpPakThqHSycvOEY1AMB6QOEpe5CbOUcRPSdoPWa8cNXInPeMQ3tktW9WQN6Vsu5NqhQSW552PlEoYOptT7nttjMQbjUP0WN6Jnz3FMcj1V9uqrxwqL0CFyppkWggK0wUYqNyDqbs2OwX1gl86YsgVnWKwqXZT8a17Ou9HZNLzRUeWJAH1t8uSkIZ+e6yPdppeVJzJn3ieiEqQWWaMyIVJAOszdHqLDRVGHnZO0Mj+fOPw5TO1dkztqLxJHrYO7iq/WkQx0s1JWI4MgWc8s8/k8FL+39CLJkfaw/JdBmWXXBPIO1GtGzXKbQzFTLYBbscDDmPi+6YHabMM59TloSw9Ct1pIKsDKH+h/AKuA7vcUORRFmGCXXQM9f1o6WCYAGdu6gTJTMl+C6zddBFcNrBOzPCICy9pVGESyV2SfXtr9PAuqCPOCW2l8jDz2n7DSqrGfuR/6Si/L3Dhhc3ViLmsdx6u3ydvl/fBk6pg505mEjbYZR7YKrUV45EHSW4eu//vrHRLeuw4VdVcPaK0tBkwbs9kEDBZyMwiOGZCkkoiORR0qTinbUNJ7m9D3bjCx00As9Ph8Z7iUwknUyR8l8KnOzDP1GCctTlbC8h65C7PhCUY93z/Xynk0IEVbL0hKy2+ihX+j7GaIlWEYLM40UJkpwZC6U7JP5U26juIl5U2WhVTflb7oxnQF7m0bJ+WOGfy2f5TiSBh/AgBXfwjdjjbZnozpYnZaKLmgbNfuACvjKtbBO1CvFWLLDNnIM8/pm7YJnWjMcI8cow/bPOwo3z0xhihYKPCxBoYCIZgfMM1JU9KWAJYFs90RbnJ9nj7uNjtp38rIAJetNv241aDNnlsV81+YiQGaHnwRkbwogftXqgs/XuWh4lgB5QIBuv7DT5qFW2FBrjY/lWLvkuATBQekmyI7uLKDeGTOEZR6WfffJvmSRtZlm2D7WRmtNaSNIgKX/7mMBcb6f/ruLKq1UeMRc7tL+lgqwE3LM0DxMGM1IAXlhtBRKPRTQrU42lQnJSC0VodI0RNhe+pTtSByxWi3uWDPpFpEubNUEFi5+yg5ZF9lnzhEkj2pB7xkHhBkuQ8bMfYgongaXyJ6qXCUoFzRewYiDvxNQPKFsbXDTPuRNX4eE2rWwFcC18QxFROF4DRcHZAxUFS8tA/n+tEnb9BzMM9LViDlbAu1773+AnIXnFGTpLkQgp3tR9yENCqjvvPOensu804cIcjRBmp8VCiOsMTLVAcNS7LC0xAWV3awxsbcjRqU5ItbDDEvKnDAs0QlrcyNwaUCGCo0WpEZojenU+CDM7x2I9PCOOD7LQUuQKC5jMwHeJ70iOiIz2BqtOXFYmxmNsmB3uHgGyXcxVSccZONk3KxB9U0s0TC2U3AiutnaYIePI44KgLLkhGyP7I7ARZCiwIe9U8laZzha4EK3IByK9keQAN0SYajjZNsaYYXsozrIzgylVqbIiDfBnK32xjrR7cZyF4Z06zbZo3qWFSauskXfYDMMs7VAo7BInqtWjkMAHSznmyTAWW1njkCTjqiwNVUP3iNyfROcLTU/y/wpJwCb5br3h3niyYB8fGDphPSJW+VeWaGWigE9B8JXJl3MBwdlDleFdZZMij4wd8E//e53/1CtA98u/4kWmcmljJ/eANc0tgk7AvekBs1N0qaPgEi/XALEB5YR6OyaA7uQGgVSes8aw64nFfBoDE+GZydM1S6ov3ZxsQ+qVuUrgZY9SztZBcC3z041R6CKVr16BQgDC4x+vDRPoLCITFX9btnSLO+gkbHy9bz9AmR74RIzHeHl1wT8ziJQ/vbJaBHGeltBMyBnlwp7CHpdhcH6C4MNr7iurJOhXd8+m2TbNn0vQTOsQo5Tev4/9qcBBEPPdC6auPVbdM1bAMewEXCLm4bIyitwT1gIp4hamfUnwDFkkHy2AVqTyt6rdgKsbPBtiJ0Cl64T4B5fD4+kpdolxrNnK8I9bDC7xEJLW5hbJGiN6G2mYdP7yxzxbLWTAJiTMBE7fNUiQCZAe7FegGyVI57KawTaT2QbwZEAR9chhn25DxnMt+0u+EZWMtVPVzvjkYAfS2aeCih+JcB7WrZfmi9sV1gvc6YUOjEXS/ES86Js1cXQMK+RrHawAO68cgssrLLE6horBfjTwmSPzLBXIRFBlcBPM3yGgQkEVCAzBExRU+tIK8SHhyJDGCQt9YJzRiFr/klhfW3qysN8H0s/wgXAkkav05KSVBk02XWI5gNR5bPgnVCiJR6dzG1VVBNRPAWRArbJteswft83yJ25XQ3qO5jZYPyWA+g1ZjESBLCptDW3d1cgpZCJgy/rMr0TihHQq1pDypXLzmHc/u8xau93iKuYiU4W9rB0CxEgXg+3wChE+1tgYML7KO3RUVYT/azLBlqifYS1irSOTjdGBW7Kb8CSpQUywdgg3wUnOPuE1ddXWGCRTDj4Ghk888b8XubKd7p7sjWWFfigJbub5kHbc7qjvtAJi/uZo0dAB4zLFfBJNUdT7xi0ZsehOsFaDTtsLd6BuYOnlsOQ5VNcFSffYe70FlgYAtTFiRaDNiHJqHM2V9ZJIRF9b2cLC9wZYEAzw7zCQsk62Tnm5egBmOLtggTTjjiWk4J5Ps4Y4WiJYhtTjHawxFh5zrzlLgE5Gt7T4J5OSfTWXS6AeTjAScOzzM3SzJ6t5vKtTeHbqYOKndj6zkcAukTAc6u3kRUzV5tqYXyNtob7/BzlPFZ6LPZ9dbKwwpSdBxDbv15D8fFyP4QXTkJMv7kIzRuDaYcfIKJgpHx2huO3wjuxGI0rWznZebu8Xf7XLeykUThw7r/T2IA1lGxPxjpQdi2hQQFLTHwy2gREVyG05JIA5ylhq8cFPD9VVkaAtQ2olIEnVV2EKBYytg3boblBMlVuow0gc4Zkr84RNXDrMUdAlIrfr+XYzQK8VVpCEph/yAigDO0yHDzomRzjjLJWArZ/9m5hjPOFjbbI9TYiigpcAcJgYY5U6Gq4VoA5ZuhXCogUPBEUowUUQwUo+RhcdFJfp5CIIiWGhkNLzqm6l6xUlb5yzghhxDH9zmHx2b8hMGcjTB3jEDv4oYaHWbJjYUhUwPRKXSnrahU/cXLAa2MXG/Y39UpfB8+kRtj6FgkIz4KpfTR6R3ZWBlomM3sKdQammKqnLu0BpxSYaxh2eTVzmWbKDglKHKQJoFdl4GZ9J1niF8JW6Dz0Srafk4H85VonHBcw/FLA9wtZjd1bnPT9BFwKXT5uJEg7K9N5JAzzQr2DsthT8v5vBWSPC3i/EEb7cKUzXsn2F2udlW2yNIaMdfNoa2GeNjoB4DaqglkqMzDVRFitXPswawEaawUKgglLXkp7dIZ39yK1mkyfsgO+qVXKAgmGUaUzEDdgoYZz2aaPodz8hisCuHvQd9VdZRp0FspvvK6iIxoh0Lw9XbYXNd3TkhACLZlKeN/J6GLjhjGb9iCxpl5LYFzCUvH++x+qt25Y/jh5/x4FHIqNaBfon1ENG59oZZl+jh+gqLuJKo65rpVJA0VgrKlleJWTG4bQOTH5pMmg/sQ/bPbEF60eeNFswPl6x9eheEeZ9Bi0h+hn6wz4ZoMbLi2kc5SrhsY5efn9dg+ZgBiNLjihmiaTqHnyWz9Y6Yg5xcL2+wRiQ1FXNPQJwcICZ5zfmYhpxVYId++APnL/UPRl0eV9fPBhB82XWrkGwlxA1cTGgOTBM5E/e4Myfyth95ws0GQ/1MwUU5yttINLsllnVfSmC4ilmndCmgBdRKePcDwvHZdLsjBVWGNolw7oKfvWCTOl8f1KAb5RAnIsWQnt0hGhAooslaEvb39bM/QTxpphaYIAOQ4fB8lrwxyMjlQrPezVr3eLAO0+Acgy2T9Nzs3m6o1uRtelVPMu6GnRRduxlVl0RP605Ri54bjcJ9M1Tx03aIlOvrhS2R3YpwbRlXPVmIORDkYTLF0DsGfP7rdA+nb5X7tUDppyw6fPDlXlOoQNg41nGroO/RosZSG7NHSr09doCk+z9bCKmwpqLIHpZOkrALJKyz0YCg4uvoDw/g80xGnqFKciJVv/UtiHDoFT5BhlqWYuybB07w0XYW5kaQG5e4xKXmGJzB1SFcyQMutGjX66tNZjHpR1qC8UlNlNxUPAyzN1uYZzA4SNUoFLgREZJ0GRIVyGcsPKriCm5kthms8VQJ0jR2k+NKTotLz3JFzjZghonpb3UWhE8dMJI4j2uyfnOorKuccxbMU1WMln8c5Yj8iqq/J5d2qLNlvfQg0ts1MNe5AGl1xG12E/qPUgjSRCy28Ls280evPK5MRNvpdAVzcdoMnuqLpluHVSHo0KLLWchG5B04ssMSrTHONyLDC5wFJWYURpZgqszQKyjQOthbFYKdjOlH0HCxhvlOMw58rwK/10v2oV9ikrhUo0oFcgFvAkMyXLJYsli3rDeJnnZPeZkwKA95YJ+Mprh9+wWwFYAjhzs7cWOwqAu6io6XNhtHRGIliQmR6aaovFVRYKPFQVNwnLpRDK3d5MlaS06aOBfGz1YjV+p1uQf/oALWdxjeqlZSfRsg8Vs5l1R9UsniyEubDUCVsQKWCQIc8Zou0l7JZgzJwmAbPP9J3ImLRF2KQDRm3Yh8xpG7VGlG3VOlvYaZjYOTxVgbWTpSPe/+AD9AzriGIBzjklVpqHZij7oHwGeh2fmGPA/H4OeLTaBz9uC8KzdX74wy5/dYC6IhOZL9a7KpjeXOqsv9GVhc643eCCJ6vdsGWsvZYVfb7eTQH1/DwnPF3tKu9xw+HpwmBnyHe5kr1fnYWt22p4n5OjWcLgd8kEhayV+XLeH7ymldVWymINNh/opKVeAPfxKjnP0hgMyzDBZmHI6aGd4WH3Id79oAOc5TPyuyb4eMRkK1Mn0OSyg83Gz4WVV2Ksnak2Op8lbHKEsM1Jnk54VJ6L8Y4WSBEwCxAWSXBknrRB2Oab9mpU+q7zstOep0f8HbFCjhEk+y73c8FCAdwQAVgCKFutMVS7XMCXLPVSsNwjwl6Zl62xN8cOYa1UCLNpOktyWCs8VUB+iqM5/FKKMOuI/K795wnr9tBJjtbWmhnz1JaGQCTUNmtKoPfsg+r+xDpa1gmH5o7G/n173wLp2+V/7RKRs0IG/n0KUD59NsPKKwueAgzs1GIXUCYMaydc4+s1/MoQL0HBRsDRX8CTwMb92DTb0jUV1r59VXTDY5GVkc2S4bKNmW+fbQJ+q+Tv9ZojJVPlMakCZu5Ue3xW3VEADZXVMWwoIij6Kb8mTFRYpwBpcCFzrzTMn65dVcgcvZKXotvA60iouY3k2k8QIPtE9Kcx/ik1dqBdoPYEFYAka2UoN6L/xxrmDSo8quCrudTBLxR4FYhLLyrL9U5txNDVz5A//Tps/MqROu5zo2JZGLqlW7r687LW1D2JhhUnFPRdZPLBhudssUZGHVn9Qhj9RgXUwF7btPSB+S+yQTKRkQKO8wQ8uX2FACNzoCx32TPRDjvG2Wp415gvo70f+5Naahh4XLaF/G0j7zfHiF7mWss5RAC1YYA1mobYCNAawXZuqQxouRbKgFleU19mqYP2581O+EYYJwdxgihBl7Wpr+SRAMuwL7u+vBKgJZDukkGdf9P5iLWtrAulQxIBiGztfqMjji/xwfpRBvywyQPXF7soINSVmiMooVTNFpiHTJ+0VZ15GLYlGDJMp6Uw0/chbdJ2NWZnTpKA65tcjtj+C4Q9jpcBcoyCbMr4DZrbzJx7VIU2PEZPAQkeg0yzg5kdphx9rGUyNFXgefg+p7Ce8LR7HxUJXTBevjt+lnXCno/OdMGPWwNwe7kXftrmj0uL/fD3U/F4uSESfzkYjOfrfbF1nDOuLDLg2w0e+LrdQyYaBFE33Gl0xW+2eeHsXGd59MSlBcLyV7niG9nnixZ3HJ/thJYRtrgw3wiyJ4SpXqh3wrXFznJMO2wcbYebS5xlAuSkr1+Ux3G55pr7bhpipZMTTkY2yfkrEk3kt7TQv68tsse2sdbyO7IJAXvF0p3KVQ0w+Fs+2xCF7v5m+OhdCqW6wszOVdsg0jaRVoZk/b3l+ypulv+vrhlYZZD7w9VG2KO5gijVtO4dP8RcAVmKgSgKYtkMBUkMAxNc2WVmQ5A7Pk0I0VDw1dgAYZ12yij725kr4LKNGs3x2YVmiDBTOibNNRjZ7clAFz3WYQFXmmxMFdClkUTdqYdIH7EQPgklePfdd7XDTTeZeLFMSm0Z5xzVvDadpqLKZ8I1sifee/99LQPKmLZTmbetqSNa2tsrXg9xb5e3y//cZdDgEStdU5oF6C4p+BFQCTj0jPXquU5AdJeGW73p8iPARJBj2QtbnrFmkgYE1p6Z2iSbOUw2tnYQ1ukYMkSB0D6on9aeeiYtV3ZLEHaJmQZrb2OnFDJNsjuavxNYPWQ/ltRQVdu15jPNdTIPy/rRNzWmDDfzOF7xUzFj/99RtfBL+KQ2wNB9HtxkZfszl+hpcJJr4n5qXp/apKFpCp482XNUJgpqei+smjneYPn8LF3hNbhET0SQbCfTLZxyBPUn/gy3uMnyGZYgbepfYJDrZ6cX5kM5OfBMaRKwfKYlOfwcLH8Jlu+JrkicVPhSySyf1U++H3/PGGEujirCaRXG8V27Qa33xueYCyuyVAD9YaMBP2500bDpnQZhAcISz861xzV53zZ5nab2FBXRPJ75TJattIyghZ+FgJqDbqeCloyW7dLqK6zV4IE1oLV9zIX1WMq+VlhSZa1CISp1G/pbyQBto9cwOstMxUP3BBivyEB9XkD1awFXhpVZw0oG+6Y7zN1GB2W4t4TtXlsqQNHor7lDMtN7jcJy61yQ19UWOQKi1Vu/QtKoZhQ33UVF+wsNsbKcpXT9J8oyqcwtXf8ERavuomv5HM13ab9PYaZ8Lav+FFLHb1bWmiPbGcbziu+LoD5D4R6bLax2IMLyx6qz0eCWU5h38VNULtqOEI9OyOnaEfPLrVX4tHWcA162BePPh6LwrCUIP24PxdkFXrjZ6IUv2/1wfr67hmqvL3bF9SWueNUmwLncDT9t9cKBacIs17hp39Zz8wSAN3nioTDDWcJon69zw89bPbSDziNhoc/WugqAOuGXbR74YbO7WjFuHycgt8aAX7a44fJCJ7xc5yrHM8j3bGwaQGa/YZSt5pgvCyteXOOKTfMitPyF5Uv8nR6u9sWPu8Pw1z+Px8IxvipOu7vUAUv7W+jvxVA7m8GPzjTF0HwDPjuSgRVDXJTJsTSIoWzmqSncYukMv+Pylk+V/Qfb2qOfMMRqRhBMOgpzFGYpANju44jdwiSbPO1xOojNwh1QL2DYFOyJk8lRyLTojF2hnljm6YACK1P0sjDBWgFV5mWpwqXP76kgF82ZUrREE32qcvn6oXAv1Hq7IHdaEyrq1woQzsT7HTrBKbAHEoatRHe6OY1sRnzfWnTP7ofEUetlEnUchcuuq99w8ojlSB21Bu9/8CEGtj1E7IBFCOrSCaOE2c41fx+rV6+atu3nn7s0yqqPj42P2+Rx4uPHuja+fvz511+7GEfGt8vb5X9gSShvU5CicpamAlo2QiMBeU7QCpfnDqFDBSSuIlzYnSFmurJQAg6NEOg1S9bol7kdDiGD4BA0QMU1hpipCkwEV5bQRA3+Qh8Zki2YcgExRc0IL2fbtYPC7tgxZZ0Ad6uCJIGXZTTRWiZDg/hWZXZU70YP/UoZoWv8Qozf8iMS+rXpewnIBDiCPQVPdFni8VibyuulcxJZr1dakzJlgzBal64TFfgJ+vaBVVq/yl6iZMiu3eu0dCeyYCtcwgfDMbwWAT0b4ZO+Eu4JizUf7BA8SM53RljtCQHQ3fpZ/bJ26zlZAhMq3x0nCZwYhJRcEkDdgoE9jepXti3jyo4qVNcmBHQSpmSibOIzYYIESK7nhPURUGnGQPCkcIiAxtzooWlG44QfN7igWZgVw719u5kg1rcjSuNNUBZviml9LZAS3BHxAR1RLn+TrTK3uamWql170IR+RG9TjM+zwLAMcw0vs7co87XMwdHjl2YRm2S/pQOs1NGIOVsCKf14z821w8fyyMGb25jb/UKuj+FgGk1sG2uFrilVWptZ0HhVu6PkLT6HPrP2I4slGzKQV7S9QPHaByhZcRVFK24KcB5RsIwfvhp96o4r8/DoXoCPPuwAH4f3EOvzIUJd30en99+BmUuwAir7dyaPWgtHipBKZ8A3Jh1lcR1QlWgqExFbNA93wLc7ovH7A3H428lueNoWhqctIXiwOlAYqCe+2eiFp2s98Jvt3rizzA13ZT0z14AbS13xu+1euLCAwOguAOgpzM9FANMTT1a74ny9s4CphzLS3wpg3pTJxKFpDnjR7CqM1E0mTZxsuAhDd8ctYZy/CNB+t8Fdw8P7pzrgkjDVB8sJyG7yPbpove/jJhdhuy7C+B3x+FgKpsjEJzOqs+ap2Wzgzo4E/OazCvy0Lw4vt4Tj47X+uLvcWErVNMRS64Q5OUsN6Yx+yaZ6L0wUpups/QGSgzrCyuQ9mHZ8D3Z+MdrRJn7YChTK9842ciwr6SXfebJ8p5HBcYj44B3UCJDSaYgMk0DIpgErPNj3VCZapZm4XpWHYmsTLPRyxAofZwwREPbv3AGzDFaYK/tv93PCYAVjBxU6UWBEEGVOtF0A1j4kHvVnHiEkdwysDAFaBsVaYnWmKhiC0uISNCxditb167F21SosW9qA3OwcxKdlq51k2phmpNau0jzxkK0vENN/Pkw6dkRgl44wdJB7RSYEHvLI8LFXx48QLo8+wrb9O38krPsDeL9xd/roA3wkk42WTVuWvR4e3y5vl//7ZezYUf29s/aBJSa+mds0/0kgYi6UpSg0TiDLCqu4hbDyG7AWFkYwpdEAazst3FJ0O9/vGDECNr4FCkYUGhGEQ8uu6/vZ0JvNvgmcGUNahCW8QHz5GpTPe4Ahyx8jsmQvXLvNRFDpNQEyAtgOWHkXKoOlGIjKWTthtrQNJNC7CYh692xCzswvYBc4UD1rablHAOVKFhhSfk1FTRQ7hVXdleulWElYdOFJBVmGqKkEZtg4VACf4iaW6xD4FPAF0ClkchNg9ROW7iEstseAY2pgb+2dD1v5LpjjZb0s86E0YDAKpY6qMYNX6hqE9ftYlcx0fKL3bmhYlRbZ31jshBdrXVR0wrIGlp0srLJSn9zz84QtrXPRUCl7kz4V4KQwhYYG3EaGSlUuLfsogrknf7MedP8U+/9otj1CWCfrNucIQyX7PdHggyUCgtWpJrgjzIU5VCp/z82zV5VwkwAe1brsHMO8KR9pDUiQLU/ogtkCqAwpj8m2wJL+1vIeS2RFdtZ+qUuFIY3PFZYr++yZRGZsLY9Gz162a0sNNkVU2WzkLrmk6tzKjV8oG6KTEJ8Xr7mPwuXXMXj71xh35u/InX8CZauuo2rxFqy88wqxZRPhYfMOmmuEsU8bg21bdyAxIREF+YVoamrGkBxfFTiFuX+EbjKBoF1hQWwXrKi2xG6ZMDCXeXe5Fx6uMODqIhd8vikKv9sXg1vLvPDbHT7CPoUdbvPGVWGfj5rcBSwFkBYaBCi95Hdyw28FRH/a4iWA6YL7KwiOAoiNBmwbL0xcjnlf1utLnLFA2D1B8UWzm4a17y8nCDur9SL7vBJE6yutFGB/ENB83mzAV62umiM9y647dY66/cRsB33kBIsNBY5uSsKMgQYtT2Jefd4gF1xuj8K+BX7YPdkJJ+cJA17kJqDMCY2TGm2sqbHRsiTW8lanyW8Q2kknV3SgoscyJ0p8zu0WXQQ8TCy1PVv8yDVYk9sDD4dnvjbUT0Kf4lpUbPgMKVN2IX1sG9ILRqPQ3Q2VtqaY4WCKEbadMdVJJmtmnXA8owc2dg3UHKtnpw8x02CDkfJ8nbDXpQLEe/xd0CLguyfABTsEXK1tDZh+4ArSamUCG5khQPgu/FIqBEDXaxOC6P4L0LZ+HWZOm4bRo0ZhxtSpmDRhAmbNmIFRI0diWE0NQrKHoWTVTRQsPIp33/sApctlkt5vLiwtbNSIYpevkzBoF1wMNmiYmU3KmaMlE97qaww7b5fH3X6OWCmgTnDfmp32ti/q2+W/f+neewQC+zJ/uFLAi82v2wQEtguD2gz70BoFSSNI0Pj9lrZKY2Nu5vzIRsncWBdpF1AJc6ducE9cpGyPPT/ZzJtARXN7KnyZFw3LGI8hTV9j0s4/Y+yWP6B2C5AxdDMGNdxB4YxbsA3opyBOZqdh3pQm0JyegiB2kglh2FWYLusyw3JWovvAU8KWa4RpzhQA3CFA1g7P1NWwMCSrgCio5AocwkfI57huzF/K5yDwscaVoVhOGgILjyqjVn/ffGHOArYEVYIflcFspUbBEfd1jBwtgHxOt7t2mw0z5+5yzeVyzSs0fEwbRXahYY9VAjaN+snKGRb36tmOXlGsAXUA25+RDZ6YxbCsndZxUjS0ZaywDQFG5hzJRCl4ofL1lAyurCG9IYyUQPtMQHj/VFthfi7/AX58b3WaqYCIieb9WoZba3hw+Rh3fHYhA7MEiGk3eGuFh+ZeCXYn5tjhD9tdFJjJIsl0KUgam2WmIM1wLUtxWBtKYRHZ0GUBJgqJ6NVLw4WphcacHYF96QBLFUIxBMmymaEZpjC3cEB0+Syji9DYVhUJsQQld9EFrc9kU2zmQ+mZmznnKHrN3CcMaSX6b/8e3Wsa4Wv/DhYLeE+ePAX7du9Wr+PdO3Zg365dmDppkg6spYVZwsiZY6ba2VrObS4MUsBpjiM+35+MC0v88V9Ox+Nhc5D2af1kNZmnLz5v9cbRWQaZUBiUiX6/2Qtft3vJcx8BSHccnOqM3ZPY8NwDX7V7yjY3XFtswO93ch8vNfpny7rfCDs9I4z05y0e+Gy9mwqLbgtA3lziomz0x83uKjKiqvenLWS6jtrhh80ImB/9rl3YqLDSn7e6Y+0wG7keNgpwQvPMYLTXR6EysQtah1vhZEs3/OFWb9w/nI6vNwcoWz4ynY3gjc0LCuI6a46d38GkApn09LNCVZIpkoI66WSNhhq8Vxg5WD/cVktoKG5LDumEXv42uFqdob7BbDxOk/0p8YE4VZWKtsxIxA1rQt8Vt1Cy+r6qqSlaYji4vPWpCsEoZMqcfwrFrc+RMfcYQpJKEZVUjHzfAPTt/A7mOZpijgDuGjdrBJuaIH/qMozedBZ+aQPw7vvvw9LFT4/ByAXvibyll9C1ah6GDh+FkuJSnDt9Gi3NzWhvacHapiYUFxYiNiYGOQvOamP26g2P8EGHzujerw5JI5pg5uipdohUDJNJj3Qwx1QXS/SzM9cyGzJkeguzfdswe3NYfvA+Fshz1tU2JMe9BdK3y3/fMrA0w0C2xoGf7kS23nkKSnbBA4UN5htNBFKb5HUBRGFtzlGjhYme036hBAo7ARDmHGk8b4ibDlvfEgGyTbLvDQVRWubRXze45JLmH8lMY6pOo8eIZ0ge9w0SJ/5J3vsp0ib/Eb3r/htC8jaCbkkEbXrpkiHTxCCMdoLCCKmgZVszXq9bYgOq1/6bhnSpKHaKGKPgRzZK4KNSmCKnoOwNGm5m/pdgGV71sYatFTBlX7JmAicnB34ygWA+NZzWhPIaGSw/A/uQElSNfsEC5sKI+Vn4XoI9308ma+OTC9eYKcpSg/qeFeb+QJkxr1dzvlFjUFduqTnMKwsccUgY5PrhNhidbS4gaqWhWYIlhUYETzJWWga+aHbBmToKfOzxSl5njo+v0UyBr+8V5rlRmCPBdlaJpYIpgbFhoKWC4E83emFnY4SCy47ZwpSOJOPjXbE4KQzo4QpnnBEwZamMdpSR933XLgN8E/OAzvi6zUVYl5OGlXms+8uN+zAXS1ClO9LjlY7YMpr+vQ4yCXBQG0Oy0vUySPdLNEFkySxEl81UAE0QxkPVLQ3gWURPG0DvxBI1kY8onKB5TlXjzjigDkZBAr4R7u9iboUt5s2tx8F9+1BfV6eD6crlyzFGWMqEceOQn5ut1ohsO9deS6GVtXwedrOxxfnFgbiz3BM3G9zxu50ETy8BQl/8vM0X2yc44YfN3vjjLh/cXOqGbzd6CZh540K9K75s9VQ2er7eyE6/bPOUbR64MN9Ft5+b5yzg5yqA6omHK13RONBGRURsjE5AJMASQLkyD7pqsACkvE4w1VIYAXoyUTLUM/Jb7JooEyaZZLEVHoHwxkKZILX1QC9h/qxVPTHXgCsbovHxzgR8vSlImK6HCp3mlFpi32R7Ob41hqSbYnSWuYaHC7uZIFUAsmd4J32Nda8UV7Fsh9EH3mNcGXWg9SMtHjPCOyPJywYb87vh2uAM3K7pjeMVydpb9WhpPLIXX5RJzioNAdNFiM5UBNKy9U+Qt+SiPie4su6378pb6gOcOfcEWp9/i10//wlhubUISi/F3FMfa8lKFysHOAcnwsTKUWt7s+ezccAxBdHUCRtVjRucPVLb4WVkFQorHY2++flI75OnNaVsaEAhWe7CMxi6/aXmf6NLpyCn7iCsPMNwIMoPl+ICsCfQVdkm87Qr3e20MTyblu8QJtrk64JzsQGIM+2Eua4yARWmuqFn/Fsgfbv89y0ZGQkGimyotmXOkWpbqm/JIgmQVMUSABiuZDiVjI5NriMGsr7zMNwTFsEjcYmGQJ2jp8A+qL+AV7uGU9mUm0DD97BulLlChji1H2f/R4gb+2/oOtBoDk+wIlB6py5R03i7gFJ57xE9jnefbWr7R0GQth3rNkuBicYOkf3luKXnVVxENujafY6KkQhsVAKzdpSPBGZ2kWGOl3nPwHxe13G9NoItQZahXmPY97g+50RBv4sKY1hbP/9rVspyHwqNbPyFicr3ZHRleg5fYfNWnr3gIN8DmTEbh5OZsxzIL/84ihIDtGPLkn6W+KrVgHuNzpq7Y4iNQiHaBL4Shvm1gCXBikBJ5SbB9bCwCLJPuhVNLzLHxXpHPBOge7DcWcO/zE+uE1Aen2vsyHJE2O6xmQ640OiJP9zPxpJBwlhHWWFNfSTwYzl+vJMtgOcsgCyDepvr63ytscbx9lLaEjpiQZWlsl+aPlD4RO9f+vKy/pRq3QfLnDSceUgYEc0Yvt3giqsyQWCpDb19D0y1QZiXC9JkwKVaV9nG3OPIrDumilFa2qVN3Ir0iVtUedtVwJZ9PpmzC80T5p85FG7Rmehi64q+wrSWDvHGtGmzUFVZicrycuRmZ6NABtWcXsnYOsZaJxEM5VIkxZrZK/MdsHmcM367ww/Pm71xq9Ed95a7a6ecz9YTJI1hXTLR3+3w1tcerHLHo1VuyvSuLXHFDVmfrBZmOs1JthlwXdjo07VuApIGrR3ld3ZilpMy0TN1zsI2PbQJwHkB2Q2v1bgE1h83uWuulHnQR00GrJFJBtnoL1vcNS96WoD0x02uus+T1S4qFjsw0Ro3LxSgKMFC64I/X+ekQrNt42yEJTtofe5e+d5bRwrwyXNOIpjfZg1smFsH9JVHhnFZJkObR4bdaQxxc4mDTjaOyz12TX4visdoH0n1ONMCg9LM0dXnQwyK8sbarGg09IyQCWi9ujx1G7RE64Bpy1i47Iaa/Bc0GPPeNElgKZPmwgVAWeM7dusJND/+HBkj58IhsAfmnXmEjDHL1bvYwS8Owb2GwCU8TUGRQOoSkS7M1B8mtgZYugapsQJV2FTrdhu0WBjxTXWwItCWrL2v52NUg/n0ooX70dHUGiFZw1C09DxcwlIQVTgetb6emOfphAGWHbDQtiPmO5hiioMJVgkz3uptj4WeMkmN9kOCWUfN39IQojWt21sgfbv89y0A3ivoN+u78H4P4Z2+Dj59jADlnrxcnxMUabbAMg6yToKMjV+J5gDJtLxSVmm9J4GILczo8GPpnq6iGwIOG1sTqJlPpWLVPXGxbNsmgHpKe4BGj/ydgMxldB3+C1zjFyAwawNC8nfJPy3ztCfVmzdAAI2dUuiu5BA6RHOPdEyicMhXAJ4NvoMEqNzl/Q6hg9VRyEEYNRnyGwcklqcY/XnvGUFWrklN9WUyoM/ls5EBM8/LTjZ0cQqruiNA/Ug/G9k4vwfmhm39So3h4/gZKF/0rTD3PGW3BFkCvJVbmqqUCcK0ByRjJXA7BlRj+WD2ADXXcC0BkrlRVVcWWWKuMAIaxx+cYidswV6FRGeEnbCwn3WfrCukkxDZxDVhFZ+vM2jelG3NqNilQxFFRQRSAvXRGWQbdnhyNAFfXuqJ8dmmOLXIA1/dyMZ3d3JwbYWngIkBs4XNkBl9IcfjIH9XwJ1hyVctrvi23VVfI7gScD8W4L26iOd3FlbmKEDliH2NYWga54aNY+yxuL8t9pMdy2cimDYOsEBSNXtnrkTp+qcKoMx7UUDUb+vXqNr0JfrMPozidY9R1vpc9vlUGWjmvOPaMi28aKLs/1iNF7zj+8Kqy7vol8x6SYKAjQz+llqiw6bimwS0WHdLodbBqfa41yDMeZYBlxYSFN1xYYGbAKMbvmjzxqt2b3zV7oWnzR6YXyWgO9cF323yErbqg9/u9BZQMzLOz9cbc6W/E6C9voQhWU+8WCfHqndRsGVZC+tFyTyZe9010UHNGL5oNSp3qdb9SdjoK/n74nxn+a3ZRs74fdKswfjopOD5dZtBJz7KSOXxqdwLp1rjsXxiIMZmmaJ1rCOebAnB3knWeLbaUcPvjEawHGZkH3NlkzUZpsiL7aKqbLJU5sYZuWDEgkBMm0maaFAVThHbdZkUcRvNIOhgxX6xtCNkWH5Qmhl6hnZBhMs7SJu6F2YOnqr4ZXkSw+59hClGV8zRCREjCDT3D8kZpepfdvMpXnoYrZ9+iQnbjsDWPx7VK3ahYNoK3cfMzg1heWO13yxrXJNq12vNcMGy6zq5Yn9ZdgFizpZGG14JRdoNyIduVHlj9Bg0nuhs6QDHoHht4u7oH4suFvaw8QpHQFoVChbKpL97vjZCL1p1B/3WP0DNxmvImbkVY47/GX0bL6rhBy0f+9SxhGqLlk7RXjJ2UAMiK+vRr3baD8aR8u3ydvnvWCYuOqGsUGtEy64qCBrblp1QQIjo/1gfCW58jeHfN2FLionMnLrBu1ervGe/vDZUWSxzplSzktWSgTKvSBchMk9tjSbn8s/aAn8BZf/cQ/BNnif/IBuM7FHAkQYObgkLhXFe0pAuazvJfmlOT6cgMlQCHBtlE1wD+55VQHVLXCoMdQ68Bbidwkfoau9fJgNBjMx0E2Dn11fAdhI8khoUONVqMP+gXOtp/UysVTUKj55qaJlsXUPN8jeB2dhndLu+xnpbhrH5Xl4HJxL2gZUK4jSvYGkN+5n6ZO9BSWoPBUJ6z95eYmR1rOesTDJVK7nrMugRRGk4b8xVCksRUGATbjJCqnhZR/pmO2sz2TOU+a4r8p4xWWbaYHt4LzMNud4SIFk3ygE/3OiFg/We2DDSEk9PpgI/lOJwaw8FWgIlGRNNBfic4UUO5OwCw5rGUzLYP1op55vjqKHJ64udcHauIxqrrbXWcdFQAw6t6467wnC+aPPC1YWsQTXm9iiS6RPlhvRJO7Q8gT6w7OLC8gr2/Ewe066lLBQb9V15B6UtTzXXxfrAdLIPtixruKbgWtz8CfJW3EGIoYMa8e+cYKMCKZpPULXMfC/ztfQeJkCcmOOM28uELQp4frPRR5imJ1pGOuLeCg/88x4/mRy44Tc7fHBlkSt+L+B5VoDxFwHLn7d54ydZTwqzvCqvXVog7HONu4LqtcVG5e7lBRQcuclzYzj3kawESc2R1glwCsP8XCYhBNEd4+0FWJ3k+yQIu+OMgOgXra46Ubku4EszBpa7cLLCiQmjC1fkfY9XOOPG/t6YWeODGTI5+HSNJ5YOdwU+TsXz9hD5vLQddDA2Uc8xKq2jvTsgI7wTJuWZqwcyJ2UHZELBiREnbmSljCZ8v4E5WwHxVqOYjV7Nl+rlO5PJG92u+D3ScINOWCsGUQHeBQkBHfHh++/CPaYPgnrXqCsVnabYVi5r9n4ULz6pXXMIhjSRT5uwCQWLTgubrIB3XC9M3HZSVdRsHBDcZ4jW/8YNWiS/9ymUrvtEoxWl7NwjLLOs9al28mFpFDvZFCw5rxOrguU35L45qSDN/GzCiCYkj2tXJsquNyyPYf1xZMl0uEf1QunyS/BJLoN/apWGoqvW3MGMS3/GtAt/QGThaGXNfVfe1nuN+djk0a1ailWy9qHcp+0ySajTkLSw0srXw+Tb5e3yf738+1//ucEiZLKAhTACYX50FKKjkbEURoBVtrEEhb62zCUyVGnjV6TCJCpjmT90ihyt5SRsDUYG6ylslbWmVLzaBlTBTgCGLj9+cmyf3lvhkbAYgdnb4J3SgMDUevikrRTguSWMeLweh+ej7y7boXmlyky25KKez7WHAG7pZYTINVCQxHBxsLzG8CtzmzRq4ATAp9dmeKavR/jApwKwFxFUchm+2TI5EMCl4tdZmCfZq2NYDRyF6bKEx9KQCBvPPsI6SzTkS1UyQ8Vksswh0zpRhVa0RczZJSz2E21mztccQ6ph452reWOaVBBAeW20OHSOnIYZZVRgGvOdDLONzja2HKM9IBkEO6182mR0GiKrYi70qOxPw3la/30qYMpQHK32FCxk4GOHFbZZ4wBJBkJRCZkr862H5DhLx/ng9x9nobZXF8yvtMb94z3x718W4fLqAGWYHMip8qXLDoGUDOmagOArGew/E+AkkFJVStcebv9klQE3BAC+2yigO8sOL8/3wowBBgUuloaoXeAM5nIdhHmboVvfKeqskz33OIpX3RW2cg5ZMvuvaH8m63MUyUBWLgDKGtE+sw5o9w72AmUbsHF7bmL5J3/F5JM/aheT0O4p6ObbQUVO7VM8sHSkGx6dyMCDlV44J+C+cogdvtvsh7vCtLeNd9Yw7rebffBlmw/OC3AyN3pnuQd+v8tP2KUbzs5jiJas0YDbjW7YO0UmKy0e+GWbUUREkP1lq1Gty+fXlxo0xHtaPuvn693x+x1euL/cVRinhzB1ipWccXCaI07KpONJk6uGelnewpKXmw0uKjw6OtNRJhu0YzTmRVk7ShD9cbObfLcu8rcLGuX3fXgqF+PKjNGCO8vccXSRP/5yPQ1fHo7XCRGNNAhwVFFXJpigXNbF/ZgnlftlKfOuci+t5sRL2KbcC8/k+c+b5XeU+4Rq7XNz7ZXJUzzGrjyMbLCs6oG8xgkaox5sSsC6ZY1yCFh39eqIhMBOykqdQ5PVHIEevt5JpfDsUQin4AQB2kxV3nrHF4EN1xOGL0dI1lB4xOaqYYJfWj9V45IhMhzLfCifs0kAQ8Q9p+1C4TJhjfNPq7o7qmQqCpZeFqDbp0BL9lsi90fpusd6v5TItjRhkgReTszG7riHjFHzYe8bg8rVN9SrmddFFlu+4hrGHniO6We/RdXmVygRJsrwM/OxqeM3aO9ZitzY75aWigRXMl+WAjElkThkMbKHzP7byTPn/ybgamUcOd8ub5f/l2X0jPaXZGb+whYJoBTVOEWNh2P4KC3zMLEJUQESQ5gKWFV3lJlae+XAnWFW5kwLjgpr3aO5UnU8EsCkypZhUOeYqfDJWC+gsg+hhQcQXnwEQXm75W+ei7nH4zB3TdWcoq/sH1R8WlkoGSyZrYaXKQQSFqnipkEvlA2zHRuBnn8HFRyT91AQdEVLbbQZeN4BZa4EZOZ9GcaluURwyXk5zlphjS0IqbijbNY/74j2FaUrka1/JdwTlgrTjpP3nNIwMMGbIiWnyFHKas0co43AGVgBG68sYaMj4dqtTkPXDEeTpZJ1B8jxEiLSVd36sczyyUo/W+eiRfWjM83QOMAa9MklC6Uyli5GDEsyJ0rDBjJQ5iOZn+QAx8ezwhoJrARmWu/RWYg2gqwbJMgyh3pP2M2np9LROp2sxgJ/PxmIb3cG4G+vSoRROWt+7rEAKQdvOu3QBIAhxjVDbbBfmMxFGey/WG8Q5uKKBytclLkyj8rXyHDuNfvixYU+2Cls8FGThypZP5bjMl93UV7vG2OJ3sIuCZxVGz/XwYh5NYYEuY3MgsYJdDkqXftIHXaKVt1Dwew2zD7zGWaefIHceUdl8DyNcLcPtMaWStOR2Ta4vyEMc0b64+vr+Xh6KBUHphvwhz2so/TE560+aBpqjwerPPFyvTc2j3XCs2YvvFjnpeBK559ri92EGXrJhEAY5kIBva3eqtAlgP52h7ccwwNttQ7yWR3lNU/8JOu3Gz3xfK2bAKRRuXurwSDHoQuRM543u2lulIz0Z2Ge94WBXqh3FiBy0knIqTlO+GaDMf/5ubB/bv9+I8PoLhr6vSOssWGAlaq0D2/IwMh8ewFGG/k+3XFldQj+652e+Pxgd3zc4KBhWbpfsRyJkzCKi6jGvi0AekfuG5ZKsd0dIw6vWgw6cXuy2klV4Cy1ItskiFJ5TbMHRje+28Cwsh0+k30Z7l0koMza5CMycaNn8kRhuTzngBQT5MV01trUSI9OakdIEKelJOuMGRmg0C3Q8BE6fvihNje3dPaBX3KFAOoIAayNeh/QM5lAxTAuRUoEUIIpQ/iJI9coU+wjwEpRGsVLBEqGfSlwIngSWBnZIBgTmLk9sng6+i9tw+itJ+EYnISiRSc0184OQuyGU9Z4AbPOv8KwPT+hZNUtZbusm+U5E0asRVjRJJ3IEdxZj8wICoVMtJ6kIpmsNnn0OnRxDmb3q+LXQ+fb5e1iXOSmyO/gWqwhSipoGb6lcby5a4qGTBletfLIEMY1APYCGmYuCQgTFsoQJ0PBLDkxsQ2Xx13KBlmvyRBpoAAJWSmFQBZuGbAPGSLH7QcLAUzHiNFwiZ2heVGyVte4mYgd/p2A3SUjaBWfhakAlToZDWFLs3PC+tbDK61Z87NkpwwbqxVfzBRlfgRKDb8K0Hcd/IWA2QF575cKuCyfIRBStcu8L+tEyaQJsnRvimbTb3aZGfRM2OoixFaegHevDehg4YuqeffQrT+7zBxAF5tgYZfjBByPIFiO55m6BqGV9+Rz75cJw0Y9Z8SAh3JeOX/+QfjnH0Fg7mEM6k2HHCfMLrFSYdB0AbbFlVYamiOruDjPQfOe2oVlCUteHLScgUpZhnWptuRAR/EMa0Yp8mFYjiUuZK+ViSYYKseizSBDquzGckvA5sW5DK2v3LsoCPhDNb7/uC8OLQ3CMwHPQ8JCyWIZ+iPDNObnjHWM95e7/Ece76UALHOpDOVyX3rqPtibjB9uFmPfPH/MLbfGYWGhB2d5qdiJ6tG5ZebIyB8iA9MlNWBg3ox+qByoegxp1AGQudI+MphyQKPqkk5GozZdwIwTz1G+eBcKllwQRjIFhbGdUNLdREOOy8d44L/+fSq+fF6Dr64V4P7WOGWgfznAMhAP3GhwV/b5VEDzwnw3PF7tqUz0tzt8lYXektd/2uoj7NJNwNJTQM5VFbs0XWD96Mk5LioyokL3t9u9cXeZK34U4GRo93ajAetH2OHGEvluNgjobvMQYHTBz/LIPOnZeU7y2zpqKPeN+cINmXx8L9/nTWGjtwRQP5XJC79f+u6SlTIaQDatnr4CWid252B4joBStY1OTu60heOfr6Ti2a44YZP2qoymGcaUAkuU9OgijxZqB8iJEZsO8J6gII1hXQVFAU5OlDgZY4RD+8bKylQAGxRQ/U1V9lfyGu8zlisxd08lLw03No+20Y5APA+ZKQ069svkjiVYTB8cmWWHmSEeWBzoia4mnVBmZYrpjlZYUWMFNjtIDuqED97/AD7CUClSYi5Tu/nMPoQiAaje0/boBCpHwIt51mJhp2ycXthwRe6NA8p6s2TilTP/BIqEPfaZsVvvpWwyUAG1ohW3kEyGK8DLsGzezDaM2XEetj5dUbXCeM91tnJANHvP5g5D/5WHsOTqZzKZO6I5+sy6wyqSYukMATl59HptDk/HpLzFF7XOmXlUWhDS8MM3pRwlVQPf+ve+Xf4/l007Tjy09ikWkCxFRPYiNVzoZOkD75RlMERPhBNrNLuOhZVnb5npDUBHS09hp4M0BMscJcGK4EWBTrCAp6VnprC7QwJM9Lk9qd1QnLpOEmAVdpYnjFbeQ99e1nOyR2hA9m4BMmOdKIU8rCFVplluNHJgPpVgqLnR1JUKrAS1KDoelVzQfGpQPrvKvDazF2ZJgQ/Dr2q2IIBHE/6QovPGa6UASV+7qqKo0NKrAsjHNOdJQOxetRmFUw/DyrcIXXNmYtq2lwK8u+GR2AAr954ysVgMd1UqHxGw3SgAvw5Bcmz1DRY2zFyyXUCVfCe39X3BwQVYNsgGi4WBftPuqmIdslH64taVseTAVJkImcLLtS5aUE+zBuZDqUClBy7zo2QU7NRCpkomSmDlgMdQ8LBepuiXZKIATYcihvBeyCA8vZ8Llg8wx5pF3fHVkwo8OJ8t12ItbMgVXwlQ3hemSZBkKJdAz7AsBUf3lhlddgicbbW2YDkGc6XMnd6/UY5/+c0wGWCtFIgH9DKGc3cLGyE4EzCGJHdEwbzdaHv5ZwxtOYc+UzZr30gKP9hpJWH4GjWhp09u/tLLqsSsav0EBQuOoPuAOjVkCAnw1NKNizJ52DHWGq/ulctkYDR+eTEEV04WoX2UEx6t9hbw9MTRWa74p90EU3f8UZjp9QYP/FYA9Jr8zTKXP+7yw9O1ngKursJa3XF5kSu+FwB9KOD542aGhlnn6alORgTRr9o8ZD9XYdfCvgUsf7vNS18/NcdZQ7Y0W7gsTJTetvw9P13NEK8xB0rzBQIpGSnNGF6+Lm2hEprqXZo3cD9+5zS4Z1kTRUPHduSgNssCSwbY4tM1Xni2Mwa/OZOE+5uj8HGjAzYJiNInmaYXZKILKi0xJttMa1FpF8myJOY7yUwJpBQZ8T5i6zY2HqDLFMGT4iI+p/qbId76cgvNy99tdBKAd1LwfCLvJyjz/mN4mBO2ikR2Juqilo80/5gjwDrQyQZnuwVhT5gXtgUYsDXABes97VBuY4ayYBMt1wp37QBbz3BYuQULO/VVH10rjxA4BHRXwLP1jpS1q3oBc5uN7OsYGC9rD33O/a3lvSZ2bqrktZb32nhFyLiUAjt5n1NIIuz9YmDn2xVWrkHyd5IqeUPyxqkpg3vXPnIsOa53BNyi+yAke5Q2kQ/PH48CYaMUMzHEy/xs7qIzAqzH0W/DZ/pY2f5C1eTcnzlUM0Mg5tYvWvh66Hy7/O+2/Prrr7ZbNuzHvRsv/nb63IlCYaHu3P7v//Vfq/xdE2Br7Yvs8UdgILsTMDR16CoMcrAyTPrIUjzE7iY2XrmwEbBjbam3AAfrS5nP1PpKASiKcKh+faOKDS05C+ewarhFDoRTUCE8IouFnfaEfbD8HTlWAG6oqm/J4JjXZD6SzJHlNARTqmQJpgQxlsK4CYPl9UWytIbgOeil2u4FyHMySeYveSwyTLJWmiGwbpRgy3yn9jpVm8GDylL1nLKvX+YOtTcMKbuB6rV/gV/qdHS0CsHI5q9QXncZ3n12qB2gc+RoBVA/AfKw/o/UGJ99SnltvgKa/iwJSmoQtntDQ7o+PTegZ5gxpEaPXLLOa4sd0DzMRlkkB0YObuy08u0Gqj5ttQE381ZfCEs4KwBLNkFgXCUMtXGgpTIGHeRkX4ImPW5ponBRBkg242b95joBOXrzttZH4q8/DQX+XIuvXg7CbWFY9HYliBLUnzUb1JmISlMaAHBlmJeWgF+2GHQf5jvpvEMV8YOTGXhyMhW1fUy0sJ9m6r3CO2qO9bP1rtg5gWzHEb17pWPC7qtwi81TP1za/TE0xzpDtvJiuCx90jYVHfURNtpv8yvNS7HBt11gIpID30eVfD93ZRKxd5oAw8fVeHyrCn/74xg8u1yAfxJg/Oe9gWow/2StN37c6qch3XUj5PrrDHgmjPT7LT74w25ffLrWCxcpLtrug98LM2XO8Rd5/u0mb2Gmruqfe08A9FaDK75up4BIngtj/aLVXcO4L9YLi5XHz1vchSnaai6U4d4fN3vod8VQLoGURvUM7Wo+ebEw0Y20A2Q5DEtujKIi+u5+1eImv5+R+TN8fn6OHU7uzdPfckaxNX7aFoQv9sbhl1NJuLU+TCYvDvpds/kA1d0VSaaaA2e49ZoAJctkCKJUeLMmmTlSlizx/mDe8z67/Mg9xjwpJyVUivN+/H6DsPCVzNUK4Mt+nzSxjMpOJ3NHZ9qrypcGG5yoLRLQrk41lYlNR003ECCHRZphopMVtvu7YI2HLdYKgLIuc6mbLSoESEudzeT7sUcP/04wd/RCZN8J2p2lx9CVat8XP6IJXStmIaZqHuKEecb0n4fE2rWvW73NQK/xq5A7fZ2yw4xpuzSUy5Au7xv6LyeNatFG7zH95mk5Dlljj6HL5ZhzEFXCmuSJMnnrr2Flqne9E4rgk1iqAiSvHgUCqCN0v6iyWZqjZwi5qOljDeOWt71A1vxTalvJFn8MQwf2GiwTgDCsqR36lpH+77Z89913m//+9/+2OiGiBMNy25AfPw21hVvRL2MZIn2zUJA4DQN7r4AhtD8MUSM1XBoiIMg8IwU0ZHLmAnx2QQNg41usjkXGespj6tTDOlLWixJIQstvCcCu1jwry1f8srYhvPwigvP3wiWiRpjaXgHmvSq+YbiYAKigK+xR85sCqHyNLJagzdc0byvvY8cUb9nG0hV62BLgCbAUOfH9BErmL8lCCa58L9kmwZ3MM1g+F8HSI7FR2S3zuVQR05mJwikej5OCxJH3UDTvczhFDIdr12EY1/45wgu3a2mQlWcfuAtbJmsl4LLOlJ1dGOIN7/+JvhbW74GA6UF5/ToMcbPhHzUas0tMFQRZo3df2CZrPGnZxnq9lteG9WSYDF2eEeCkUQPDcgzVMdxGRsra01YZJAmwZKYM3RobgtMSjgM4/Xpt1YSAAiKWdrwSUDg23xt/utcX1xrcVIBCYGS+c0KehYYZv99krB9l/ScdkCg4uiIMi/k8HvPLFldhyi7KMrdOd8efnxVg6WBhKEOttYaRrJmm+DwWRTMMBS+pNEfKyHXwT+unYTPO+P2EjXp0y1UlLluascVV+mQZEGW2nyWslIMnB7CwvFHIiuoIOj61yXfz0xdDgH+biKcPBgD/Phk3WyKUgf5pXyB+tysAj5q8cHmxuwCmP15t8MWX7T74RJjn95t9BDh98bLFS3OhNGB4Jd/Jxys8cEqAdvNYh/9Q6dJf91WbpwqLLtQb8HCVu5a9MPd5p8EgLNYFZwQ8KSr6UsD0VZu7GiG8XOemod7LwiqZb2Yol0zzO3kkqDKnTFB90mQQRi/fpTBQgumd191dqOhl6P7M/jxhmJ0xudAKfzoSgS/3xCiQXmj011z5hpFskm4lAGiJgalmqvqe2tdcQZI5UALmRmGRNPFg2oC1osybE0xpsEHREe873jvs3sOOPQRWstFW2Y+hXubsyYopdtsrxyNL3jPZQbvSDO1pqjaPE/LYncgSkZ4dNE9Lu8l+XqaY42KN4Q7mmOBkqQ5C6eZdkOtogqUDrVAvANz5ww+1e4uliy+8uhcISE6Df3oVogVEfVMrVIT0YccuCM2uNTYhlzUocygc/LsJsDajtPkRegmQ9ZqxXydgRU130dHEUp2wWHNMq8nksa2q/GUz+JxFVH4fUUUvIx76OO+YgjTLbdKn7pbn62TfVmNrPjk2+9syjFvCc80+KCC9DrkC3CzNSpX3x8j7tJ/thx3xvoU9GpxMsXTTTp/Xw+zb5R95WTx/Gkb174q54+IxOLsFy2o/RU3OegzLa8e0ihPIiKlB36Q5KEiYhnVjRsMqcJCGZykiIuujWIhhVP5N4CE4Epgi+n0s630FLjI65jHV5Sf/sO5rNEOgq8/HGsYNKb+q7JQMU0tfBBwZEubrFAQxL0uw4zkIiFTivgnn8jqo+mU9Jvt4spwkQpggQ7R8L12GGL5l3pSASjclqnmNJvUvX18PWetluQYaLrx4bZ7A4xtN9DlpYMPtkJIrKJz3NRKHnEBn22hUL7mD/guuyuRgveZ1tX6U7dLiFyJQgDli4DNhncfA3qPs8BIo5wqtvKuTCeZhyVZDXNlazE5znFTfUmm7RsCOrIICoNpM9g+1UbbHAY6uM3QFOiNgydpR2vNxQGS+lEyUjOJivT22jLXWsDDFMOxQwi4kHPBZ9M/c3d1lZJoWuCzgRpUonWu2jDGCLvOhZJgETZay7J1s7CP6uQzKh6c5qBiGgMvwL/N4NGY4Kdd9YXcyngkbHdbTRHtjNg6wVPBnOJl2d8wPMvybGOmF/hseCQso0HxW0uj12kg7bcJGpI5dh/HbziEoe5QOXNyeLTN/slHvsBikBndSFnRonhd++HIY8Jfx+NffjsbZ48U4XeeGB03e+GSNN3ZPobDJE8/X+Qhj9FGxERW5n7V4C6D6CNP2xtl6V/zzHl/8bocPfhR2+rmAKoVGFBZRffvjFi/1132xzlMAwkaVu1Tt/n6ntwCnizoY3VoqxxUWTxC9uogTChonOCmYUlzE5wzlsq72TqORdV6T/W4II2Wol5OQHzYbO7zwe6US+uBUB6ODkYDeyd2ZGJ1pgkkFlvinE3F4tScaX+yOwdmFnloORTvHWcVknxbon2yq7JOMkmYedwVkGdZl1IJ1opyAMT/6rTBNTrboTsVJ2LwKY2/TG3JvMZ9OIGb6gEBMgRvBkbnx03XOmFVqiaG9TNWfl4YR7EDDnOygdDPkRAtAyhrj00FA1Vxz5TwvxW+bxtigWa51q/x2BPLWETZwtvoAH37wgap82feUOUiGUykc4uSKpU75C45i5B75/8wdpYwvZ9F59F99BmXN91T0Q9cre79Yzakzj06HI1M7V2Pj94VnVL3LHDyjGtyfQMv7qu+q2+qgRYFQabPs03BVox9knhQ38Vi0qGQZDVlxyviNCroE40S5X8lqWctKkKVQKSizBjbuITI5rMSHHTrDUUB1saMp2pqbvzSOtm+Xf8jFLzCieszAKGxdkYOkrtmYN+gaplQexeKh91DZqwEDcuahOrMZNcJSJ5cOQnlWoTDG7QJO+7UZdmjZZX3sOuipNr6m2IcAR8DSHKYywxe6neBGlmoEwC9UYctyGYZZCb4+vTYo8JJxGv1sj6vYh0CtACvHIiDykWzUvccCBWe+RiETRUa+AmBdh7xCFEU8ZJRyDJ6L5Sc8j+ZG5dpoih9GgZIAJGtfg4suaFkOVcG8LjJPsl77kBqjKEmOESTMlEw2MHMdihb+BK+keWqyMHnbj4jMX61hbKp02W+UK4GStaUUOpF10h2JbDxAzsGyHzJv2gz6xi9CdWpHGcAcMV8Gq8/WumCFACJt80b2Yb9QK2ELTgqcz9c6qaiD7GBcthm2ysD0pgzhm9d9QdkPlLWntPNbI4yQOU2WUJBh0qx+7Qh7Le34pz3+qgr9TsDwtgz83200DvR3Gw2gVd0vBIA5xtpGiorInujHStZJlS5t9ShQYU6PpS8E2VUjnfHL/VxMLn7DQk3VeIFmAGRDFMtQ7buh1gqRfUagaPXHMkjtRmTxVC1yZ+E+B9KwwglIGdOG3tP3CSPdrs442TKgduvqLSDaWQfhBeMC8Pc/jRUmOh4Prlfgq4f9BAx9cX+VN36/OwAP5PGX7f64tkRAT5jo1xt98ZWA5z0BVu5HcRFNGF61eQkz91b3IrLTG0vdtKMLS14ImquEWbOs5WcB1KuLDHiwkkyTIVwPDe8SQO/Id3ZslrO2PvuylflU+ui6y+/hLKAsv4V8z4+FcZ6Wx6/bZbs8MqTL8heC6r4pwuwm2YNlQ3eFiW6SyQy/VwLaqZ191Gjh4QoHXF4bgV/uZuHpligcnW2Q38tRv1+6ElFYNDDVVM0SGHGgCpdiNAIo1bYERQqJNDcqwMpm7E+EWV5aYOwaND7XTBW6zKdfFnCeI+z2lFz/pjH2Gk7munQgPXeNZVPMt+fHmiDOr6P8zmYyibPGKlnZMIGdZXjt7CTDiWBhty7KdJlfZd9Ub4eP0OWj9/GBACg9b5mbZJPtZGF4KWM36ISJql2GYzPJGgdPx/xrn8NHgJZAyvBtwtAGDNrwGIULjijwUemdNnGz9pSlxy+jHOWtz7QnKcGvovW5PlLNy9QBhUdU4jKvyVpRitqoDGe7NR6fIqLs+lNaL8r3EGDJOJmCIHCyHpb5Uu5P1pss1+wUFA9r92D0GLJMPs9keHbLg5VbELraWGPZuFG/vB523y7/aMuaNatO1/aLxKo5wiDyNmBq5TGkdh2CEQUbUVd9Gf37LEG+MNHBWWtxfvFceMnzQJoSFBwRcLqvtntxw79R9ax3z2YFzJASYV25exE14KGsDxDV/75uDy4+jRgBpIiq2/BIWqL5UTbIZgeYiH7Mf34ujwKMAnjGPOhLFQkxV0kbQCpdqQ7W3OfAx7ofjRJo+O5C44SUlfL6LmV4BNKI6qcILhWWy/pOAVL3xEYV+1C5SwBmbjSs4o4yTYIxtxFkmX/lyjwmgZaCKAIx1bZktd2qdiK37jfoZBOK/MknMWDBZXj33gob375wDBmkIiLH8JEKvMyBaocYsuKqj+XaTsEQO1PDvfQC9hd27ufkhX2TjIBINklTdzLDsgRTHZwWV1lqHoqCDvqo3hD2SfZ6cKotXgqwnpLnL5rJKFl4b6qG7BwQvxJgbR9prWDHcCxZKM3OyUY+ExZLswQCG5nkcjkPQ6503nmw0gAa5dO+jmyJXUvIpshYGZYke+V2mgWQXVFU86rFTQfjW6dzsWFRJGK9P8KBacZBe6UMnLSkY3iYpT17ZODPjXVCDr1YhXHkymCUL2whTFgIw3dR5TLzH7dRBy9lDsIK2Ie0h9/7ChQ7BSgeXijAf/vreGGjQ4H/Mgl3j/TGVwKUn7X64s4KL8zvZ4+PV3rhZqOHeue21Driljy/vYx/e+DILIM26H682kMZ6NcbvHFjiZtcIwHVG3/Y6aPqXdaO/rzNC7cbXDUETiHRjSXGeth90xwFHAVoa+wEKFnC4qwNvJkj3TrOXkO+V2US81wmMYemO8hz5h7ZQ1S+K/nuyFKfrZXvdiMbfrvg+w1uagO4b7KAWR2jDXY4u7OXOk1dqbfHg33xwE/9cXlPKnZPpk2jA6imXVBhpeVMA4SJEqRYGsXfld18lI2uZlmNMdT/w0ZXHJ0hgCa/C0VrvGfoVMRoA7vDsPcq/XcHpZsIWMpkpYpqXBssG2iF7K6dtVtOLpsmyESPLJiTOt6HBF+aNPDeZVkWIyXM01PoNiHXXMuuqtPMUdy9C9xsP4R5x/fgl1oBO+9ImNoa4JtUhqwFp1Es4Ja36Bz6CjixDpQ1xbW7v0LlyssI6j1YLQEZQmWdaHXLHYzZ9yXiq+tfC9Fu6USMoEqgpOMRa08Z8n1jbl8uYEpmynuLoV6+xvcWN32s4VkCODsMkY3SorK8TYBYJnjMt5Kd5iw8J8c5oKVWBGG6HXGix8bhSWNatcaU4WYCq71vtLonUUDVwcQC9sKQ140f/TZv+o+4ADDZtXPzb8IDopESUY1BmatRlrYAE8sOYvbAC5hScRgFiTMxIncQaguKBTC2KatiaJKAwXpRdnehvR/7gAYVHkNUzRcIF1apQFr9RFkrgZHm7hECqu4JCwWwDgkIX0RA9k4B5aMa2iU4s2sMATdq0KcCtKdeg+hRFf1QfUvmSsbK/ckYCYAEKc/0ZgUmslECJ6/JV67PVxhhWNV93aY9TgXIIhnKLT6PcGGXAflyXSx9KTipn4vgyb6kzHWSSYYIcLK9Ga0RKUJyjZ2KnFnfwDu5Hh0t/DBg4WN0K98gwDkCtn5FcAgdBs+UFQqiwSVXNC/K5uDMjTLMy3pRjxQ2DN+rtameCY3C1jpp/SfFGp8302XGTk3ph/c20/AcBUJ87cg0WzV9ZzNmOs6QcdJTlQbx6wU8W0YIgAoTYL9PDpA7xwszGWytTIB5rgMy4FXLAMlBlYMoFZsM2VKV+eNGAQcB269aXDX0xxzYy2YZ5JkDnWPsMEP2QvEJO7YwlEtAYA9NtgBjKPPmSk88ezIIS8d6Iz28swCRgIUMsFUywNPe8Kows3sCGCOFpSbI/ZQ+YYs63DBkW7TyloblOCDRdaaA3qz1x3Wwc43JEeA1U9HVyRm22LkhA189G4Qn96rw4tEAXG6Nxp/3BeDWMmGawkTpVKSK3KUe+Ke9AbgqjPS3O/3wsMlLc6Kfr6epvBE8mRuloIhuRHQuYvNt+ulypeXfRVl/2OyltaFs0k2Gdny20YD+7DwB0ylOwrSF9S1gGJkuRQY1p6CPMN2n2PSc7NQoKjKGeBkdICN99bps6MhMukQ5ahSAoMuSF37PB1pSMKPQKKS6uz0Wf/+yDLcOpOOQMF/+HgzBLqy00igB2eLsUnO5HjpeOWp96E0BS+ZC1VJSfrtTdUZ2ShXx2mH22D/VWRimNaqSumirO34O+u8SNAl+ycGd0F8mQCPkPqQxPj2RWdLCaAfNGgjkdI9izvWyfF6+7/YSB7Uk5H3IcioK2baMttGoCt/P0qsorw5477334B6dqXaOPokl8Ekuh0f3PHgllaoZg2tUL/imVsEtNlsZKB2JyFjz648hfWwLpp74DjPO/IKsCasUVAmSRQK8DNemjt9kLH0R8CQbpWEDt/NeCsmu1YkZwZZgGDdg4eu65DvKPGme/wZc/XtWKyATWNVVSRhonzmHFFx7CltmyVZZyxOkyfkYReE5eA3dqpdopIX3Mp2Pug9aAq+4PLz73vuwcQsW0jLrd6+H37fLP9qSnzYSfeJGI8Y/H1ndxiE/fioSQqtQ2XMphuS0onXsMPh0HarhSfbSDO/3SBmaS8w0YXtPhP09V5CKqvkakQJmgYWnNdRJ9kizBQXKwuMa5jUyyZsCircU5GjswJArBUMESs/kJbL/FWW5oczFCgPuNuIHAbKTiB7yQljicwHTj+GXuUWZLU30XQTgCF5+OSx3MYIpFboEeAKlgqcwUIKkDycDMhGIEGDvWvOVAjHLUfi5uC1SroMev1GDhSH3l8/ZZ4vmPBkCTqq9h5RRt2HplgFrt3hU1j/RshbW05IV83OT9YYIE+Y5AmQSQNBkKJnXx7wpr4sexb6ZO+HtEoFFVRYKpBR8bB1jq4MvTcQXCROdWmCu4Ml8J2f+nwuoko0yT/qZgOixGcbnNBdnKK2+zEJZysMVjmoufl0A9Z6ALo0XWAPI7RQmsb8oe2/S8J5ArWAtzxkKJPgx37qsmmFcJ1UD09+VRfwX51HFyZwoGS4djexl8KRRvSu+2dMdd9bFaju02cKGOHjOkolAcQ+Ct0wAFrNbjSOyhNWkCuMcsvN75Mw7gVIZqFjUPmDbNzJJ2YlZp19heNtZ5C08KYPTURTFfqB9TNmV5N/+MAr4lzG4c7kM+HUK7rWG4E8Con/cE4DFA+S657sJ8/RUUCUTnVtpq0z05lJ3LXnZLyz5bD17grppjShN6Rf1s9VylmfNHuqje6fRTUO6FBixhvTJGnfMKrWW98t30OiKDaPtsXeKI3ZOkknMkWzsXxiOmQIo/I63jrVGrUwU6ETFkhwCEs3jaX7xvQAqjRpYM8qJyHfCRPcK+2TPWYbN+Zz1tWw8cKg5AezAc2+ZM+5u7gp8UYzL25NxSNjkdpkgMXJB0FtcZQS9scJaKQZjuckN+T0YZWCJC0O8Z+a64ESdq9bxDpGJFI0QNo9liN1O7RMn55mjZ1gnWTtrDSjvx3UyMaNwjWD9hUy0eI8xVM97gx1++Mj7hyUydEm6L2yU5zsj21l6RStB5vMXVhqbAxBMma4YnG6OCI+OMNh8iE6m1gjLqUW3gQsF/DYjKGuEqnRpsBA3aKkySoZPE0c0IX/xWaTUNmHCkd9g6MbHmH3x3xFbNUcnXwwBU5BWueHlf7hfMUxLBkmFLYGWgFr2uo0bwZA5U4ZuK9qev2aqsn3WIQVDWg7qe+U1VebKMUsFZCkq6j2L+z4z5lHl2vic5+P7CLrcxlwra6DL1n+qf6t5v3xGQ0Qa3pEJhKmlfD+nT377euh9u/yjLb/++qvdf/nbX8eEJI2FR/gw+Lt2R278FPSJLRFGmgW74CEKOtpppbexBRqFNyFlN1WhSoUtzRaYe4ykSKdA2J+AEf1xw6seg+bz4QOfIbTqYwGdqfK+q5q3pOl7hDBLCnIYgg0ru4T4sb/XsC+7uXQf+T1Ci04jQvajyjW83z0BtYfCYI/BI7kBHqkrtV4zlOHashsIYE0qLf+EBRLYCWy8Jnr9ElQ110nWKtdGlqjnZPlMxW25hhPyPhrQX5bzPFCAJSBSZUsFcsHCv8JdJhoOYcOR3L8FwWmT9fvwSFqqOVmy4nBODuR7oiqXpS+8JtoVEnCV8aatUzbqm7kHNT3NdTA8KwMQWScbZDOcOyCV3TnMNXRL5kl1JcO7cwUoOeMnC20V1kFAfCH7nHgd6iVDpcsMWWiLsFqCJ1kE6wM5GFJxSWUln7PEhseiXR+BlAMfa08fLmd9qnEgpEOQlszI8V6spepXAFxY81G5FgqjeDyypzZhwy+3J2DjJD9hMh2VUa8W4BskgzaZJGsKWa+4qdYKIWHdZXB6gqIVN1XEwZk+Bz7O5Ic2H8Gmb/+OslVXZUa/A2XdPsCAFDMBL1t89Wk1/vbPo/CvvxmB33xVg+ZRBvx+V4Cyzp+3+eNps7fmfS8tdMc/yzbmP/+wyx/fbKRK11uB9OetvvjNNl81pf9uE8VEwlZ3+CiTpKCIoV027aaL0dcb2DeUhgleCqIsZTk4wwm7JjkKw7bH3atlmFhipxOHU3Uu2gf14Rp/Naxg1ICTmnllVuq0RHN3MkUqpVmTy9rRc8JKWR/KXCkFWI+bXLF4oBN2TvNRJ6tzdY74eFME/vxxDs5vjNcJFJk9w6m0imSdKCdb4wVIyTx3T7LDjBJrnBTQpI0hBWrD+phiTrkNNo1x1PuKeXXWefaWycxAYZucoPDaGL1giJfskoB5Tn7nz5up2HVQIwbm5DnJ4j3AcC0FcYxcMHTMDkRUenMCwAkha02ZOiAIn5xN4Zqjqnc56VtQYY3yeGNeVYYchOWOQnT5TLUQjCU7nLkPlW0CfvXHZSJ1Bv02fYa+jVdQtuYukoY2yLazqspV9icsklaSVNQyBcAuL3qMWQfURjB30VmtO2ZYloySlpJ9V9zWUC372TLEy5woW7zxeLQb5CPLbFhGkyMgnd9wGcmj25Shag1pwxXtPkO2yxBv8tg29KhZoTaCzKsSWHk8sliK53oJINPsIXF4k7DSXHzwUSdVone2coSjvfxfr1v3y+UzZ/xl7DU1jsJvl3+IZf6qYzDEzoBT1ERYuKXD4J6K7v5eMDV3ULci19jpoO+sR/wC+GS0Cbs6JMy0XWtI2a80VEAjSFgZe436Z+0WsNgGv+x9wkzPCVs7qWwsUsA0YoAxfxkhTJG1lmSDfI3h0Kh+AqyVbPB9Sq34CGh0/gmtZD6Tql0a5z/SEK97wmIBr3l6bAIe92F+lK3YIulaJMfkcch8jfZ+h2UbQe6wsE9hx3J+gioN8Qn+xgmAURTkL/vx9QAB4hxHN2z2d8OIkHiEW9oi1iMG1Y3fCuteqaFbQ7c5RpGSfBa2j2Ne1Ue+E/eUlQLMj1W5S1Dm5+D3S+bq7Z4iA5k5Vgrz4yBGP9PphcYG1wRSDnCs12M7K4IW93nZ7KSA+skqY/iWgx6BjYDHgeqTJid9XldiqSpLdoQhQ+DgdlAGQwIrB0eqMAmCfI3sgo8UMpFhPBbWynILCpfIfEbKgMzzEHS5D5kKxU1832RhzHztwDQBj8UeGNLTVEN4LLmhEQOVnefkmFqrOtIGNWkdhNW36ow/Wwau8L6TVPXIYvZEGSgHbPgUWXMOIGnMBpTFdzKqlUdZA38ZK0x0NP7wbQ3++tuReNIaqPWh/3ooGJcXe+KcMNG7y2ntJ+yzwQNrhjvi0Wqqdb3xzSY6FBkt/37Y4oPvaLCwyhMnZrvgxXqjuQJZ6NwyG2WcX7R4CAD7qIPRY1k/XsGuMAZ5P0HQVQDDA43jfHB+VxLmCvNmGJVAcltA9P76QMT5dtQ8JX8z7Y6Sbob82M46UeJ3fkFY/XlVQRvBiWFTql85SdomjJb+yix5OjTdGfeWu2LHDLnWOWzwbqMMj8rc8TnmwiZlgjHGCYdnuWGCCo1MsKS/LVbVsG2arUxkrNRnl3nNou5dlBESiKcIC2Von+Ij3lNky5xMUQXNche6Z7H8hdtXVFvK5zUoSL4UYH1j4kClMFkn9+PE68xsh9eTPEeNgPAeJKiyXGvZ65pmltbMKTHmc4NcP0KHD9+DZ2wOQoWVEsAyZx/WfCOfExi7DVykQiNGK2L7CXgJC2SXl8qNnxvBUiZgzFEyFMv3vLEIZMs03lNkoNyHzJAsl71PNe8p+3HiVtx0V8O73I8gSdZJMGR+VBns+qcKxmUCwtzPKEa6qiBpBOVbej7No8qEkGDL+5rXkzByrR6DddFxVXM1H8x+qjTyp1k/P0f+0ovoOXkrokqnC4NtQLAw8nfe+xDr168f9no4frv8Z1wuX7hcZBcxBZm12+Ah7JJ9O1lKQiY1ccevqG37AyZs+hFTdvwRqTUn0DW/AS6hFdoezda3WMC1Hq7Rk4SxzZJHYWq9t+h7qVCl8jao+KwyMVoCMufpFDFaASW8SphfiTBAAVc/YbZcg4U9EiS7DX2KPhOZNz0PGuUz90pRkUPIYPWq5XPX+Ply7AvKPGlKT4bombZeGacxN/q5ACNt/V4osBqBlm3TPtdQLlkuTRooUiIbZTNy5lgJzP55R+EeMQILXC2xzdcB+VYmaPKwRVRYDjyEmbrT2rDHfJ0UqAWggCknBczNRgz4VMGT+VWy4DBh0X7yujL6zJ0o6mGnIETgYfkB1ZfMP7LLy0JhqZzRM3zG7hpkARyUaELOR9q9ra6xEpZhpZ1NGD6kZaD2jRTQZC0qmSSZEQFaQ24CuC/W0KfXBjQZ57kZmuXfBFmC7lctxs4xbNbNYnoegwMq2Smf8zqpBCZok70y/Mt83Z7JTni0MwWXlvvrtqdrXZET00WBg2UvdDPaPMYawX7ewhwuqzCD3VvIINgyLbxwPApkYGFdHuv3CDx940ywcZg5/vzbWjy7XwX86xhZx+LF5hDcbGSNqJGNXlnigT/J4+VFHhri/XStt/YV/cMuP9nmhk/WeKljEVW6H680hnmZF/1xq48yU4Zxf7uDJS5e2nOUzJTt0T4W0GQrNLZOownDIWGj9M09PssJywbZ4v4aHzVAIOtmNIDCLoq0WNJxaKoxR8i2bQTJpQMsVb3KsC4N5hni3jFFfov6AKyeGYyPrxbjUXs0fn8gDi8F3NlVhqUwzGeTDc6U9xJg19YYldwshVrYzwb7prliYgENOGjEYIWSHqbIju6ivrYML9P4gv66aikpvx1XmnowBEwF7VcChFR+s5kBw/lsws56UgLnbWGbTAM8Xumsal/m0tfIPcf7g6HcbwR0ef/wvdyP9wf/5iSN+zxbw841BFUjgyX4NvS3xOR8ThbNEWjogA+7mCNCfvvkMS0KLAydstzFaBJ/wgh8LUbg4z4MydLXlkBGIRKjGAQ3AmBM5Vz15KVHM4GWnr1s9k1wI5AyxErjeT5n/ShLa9i7lFERslT+zVBxzvwzeo+yEXkuw7WyL0O8VOqyjpmGISVrHyFfmHLB8ut6rjdKYAIn3ZKYQy0UoO0+cIEKqZwCeyAgfaCW14T3nQj/9EUISpsrbPwEfHut1wiatqXsNgyRJVOQl5//76+H5bfLf7Zl685j/2YbNBCOkaNh5Zmt4VIKisiqug88h7wpd1G99BEmbvoeOZPuIX/65+i/Aug5+hPkzv1X9J7wHLElW5Ax8VukjRGmmdEEz8T5cAofCqewoQI8s+EQNEA7prA/KVW4XCkoooGDJ3ub9t4El+gpAnBPBDzPoXbzvwvbbddSGuZYqaZlWJe1pV7pLQKi9QqiBGLmIQmS7GlKAGQNaNTgL1VU5CLnVsZbfFFZZ2DRGQ2/EmCjar5UBsk8b3DJJc2zEmipsg0qu4kqR1us9xJW5eOAYY6WaPCwR+ooCq7uKdumsthoQ2j09Q0qELZbcUkmBo9VXMTJBMthyJZ9s3eqD7CXsPs5JeY6cNFpiCBHA3CKg6YJK2V+k4MRw7IEIQqF2BB7qQxEFHown0o2ceu1oOeqDFIEXdaXrqmxVvHJ/AoLHfjou0vrNr7O0hiyTw54BNjrwjIZrmMol9sZwuWgx7ZrLLfh37sm2KhKkyyVgMrXyTKfrRZgkefch8/p73pmiS8WDrDDiD6mCtZnZFUDAJkIzC8zE/YxDtkLzigbjSieKjP+C9rkOVMGozgZuBJHrVdXnJSQTtg30Qov7pYC/z4R+PtEPH9cjUetwcpE/7wvCK/a/XBDAPWbTQKQKzxVZEQGun2CE9Tub7eflrN80eqtgMnylufraMLgrQyUOVCGbhnepaCIAEpP3cMCmFTmUmxE8Dw91xm/EZB9ttZdxUhHZjoJeHvj6JIQfHIwDYcX++pvN7PYXMPxBE6aaTAkzd+XjHrXBKp4nTAx3xI3l7jIeZ1w6XQBtguYPr+Yg+dn+6BFAJi/5Tdtxu44/P01Vy2MjtEAGiqwxyonWezswzw01bCcRDEXzZIgslv+7qzb5fvvLKVPsoWCIstcGPanOxHZJM0Vnglo0rWI7JEuWARM3icMxbMZPBkqr4mMkrlyrjSwJ6hSkMYJHs/B15ljZz6fEz3eP7xfTsjrjIzwfibgssSLdpFsnJAY1AnvvPsRwvJGa50wwY3mB2SZNJcnm1TGJ0BqbPJ+REO2BE7NYwr4kT2SCTLkWrLmoQKi5juFoTL/+YapsmSldJ1RRESGyWNQXKSCITkGw8LczvO8acvG7TTFJ0DyGgiyPBYZbPHqe4gbuFiFS3nCfotW3VZ3I6qDGbplnSsb0cdWzoZPYrH2VU1jDeqcQwjKbEJAz0UIyV6P8IorCMzapuMeyQX7KHslDoGFexgmTJiQ+3pofrv8Z1oOHTkNJwExl5ipr5t2N4Jm654pqxE36CFC+x5GzKBPEJx/ANFDKAy6g9jiHYgqPYCE2ldIHP0NIiuvoPuIr+TxGly7zURY2UXEDH6uKl3WkdJ9iHlUgh37kVp59IG9f6kAbD84h4+Adwb7jJ4Q4FwFj6RFSBl6RsDuujBX1oN+rspfv9dWhOzjSV9dtnALLDwmoHVe26+RZTIXGigskDZ9fB5ScUsZKdlmYMEpBU4y1jBhnQwtuyU2aO7WKAo6q+yWoOwhoFdq1REzDcI87M1xzM8BfQIyEFx+TYGWIiTWgvor+N5VACY495r2JySOfK6vM1wdP/oXdBv+pfZc9S88hZ4RMrjLoMJ8Fzu6UEjDsC6djchuOPC8qcVjXpKDGQdHrvTf3Sxsg4MSS2YIiMyR7ppooyDKwZxskiFhqntvy4B2WwY7MoNPZNBkj1OylA3CZBdUErwZbrPAJTnfExkAySx4Ph6DOViCLwfMN+FggiaL9Lkfw4F0LmIY+OB0GayFFfaN66JlGGS5bCZO6zkO4MkR7uhes0JFG2QcdKMhG2AfSYJoj2GrEBNgjfiAjsLObfFwpSd+uNUXT8/n4S/fVuN+WygeNnkrE/2y3RdPBTTZxeWnbX6q0P3jbn9lnz9t8xE26iuveQhgMdfpg0+aPAUADcLEaBZPdyWDfAfyHQtY3mp0VfUtzRVoRn+rwQ1NNXbCVF1VrfvpGjftV3psXgAeNofi/toQNNe64cHqQGXB7Cd6ZZFMhKosVR3N8CsFOFvGMjpgNKOn5R8dih6uJKN1ROMwZ+xcFILrB3viyd5YZfcM9W4RUKQ6mvcE2SJzn+zOQhAlMDINwEkRQZfbH62izaCj/gbMV3IbQ7F8neYKnAStlnuC9wVfuyX78v7ghIuASccsgiDBlKBKJsoIA4FVxWnLZCIhfzOcy/uV9xDBm5ERRi94T/AefTNB4+dg/p5ASkB9M+mjOI1ASqetkTLJWlZtjR5+nWDSpSMsnH0VTCk2YpkTe5dmCgDSco/mCawrJStkSJT3TTJ7gFbN1ckYWWvK+A3KOvl3ngAjS1AIkAzvkqnScIH7UXTEMDGVtOmTdxiBue6o1nxmCOPUfQRAaUNIJTn3f7My5KzhWGGUBGj2QmW4l+DJEC+ZLUGbQiYyWeZxyUyjhcF6JxTDVIA0ccRqFAqDdU8Yr+PrG/0GU08UbrJnsYUhDWEF4/G+qUyoXr3q+3pofrv8Z1oAWCxbvR2OMXVwTVgGt/j5CqZsbUbGR7EQ6zTZ65PgxjAoc4IqxOl7GjRmJ8D5Z+8Cm2wH5OxT0Azm84JjWlPJ9ztGjlU2SeBjmNNeWLBf0mT11GW+k8YI7skrkT/3NzI7qxOWd0oNF8hGjW5I5/QaGHY2xE5F1/63kDD2F4T0NeY0wytuav40csBDRApz7TqIvVOPCRNcrYIhNYzP2iNgelj3J0MlW+T1EISZt+U1qzlDwQmEBfVFX5+uSDD9EFMdzeCTe0i2H5UJxkqdRfpm7ZT9r6lgiiyV4WuCK/9BmLvlZwwqvawTFKqYPaMmoTbbUoGKAyTZ4A4Z9FjkzrILDuA6AMnKGT3DcuxB+aLZgKsymB2ebo+VAn5vunOQPVBRy4GKtX0Tc801XEww3jDSWpkSAXi3AC3Bc/UQawVU5qwI0mS9DOWSBb1Y44QHMhDyfQRysh32MmVpA8GbQEoGwkcyjqsLjOFffo5dUz2wrlYYnVzflAJzAVYZ0Efa6QA+V9hoeO44BOeO0gGPzCBvqbAIYR9JMtD1GL4GXYMc0dW7o4CYFRZU2eL8Ag98dqcEd07nYuloHzxd642vNhA03XFlsTt+u9NflbkUFtFD9/oSOf8IB9x/3ZT7n3YTTJnjdFcrxKuL3fDHXT7yXrZHc1WGerLOBa/aWEsqgLzFCysG26r5PLu5bBzjjJeb4/BPhxPROs4HT9oicX9NKE7NNeBUnTHMe7vRRTvaHJ/tqMKhQ9MchYFZ4eNlLloTer7eWY4lgCQAypIXGlzQApCh4UsNnvhRGPMluW7WXLLsiflWhvJZpsIcJh8p6mHYmDnOvTLB4H0ySb5fuiEx38qoBHOXP2x0VdUvFcCHZhgbr7OZOXOXZKy8xxjVaBOQZWkOJ1AERtYVM7zPSRxDsQzfk92yhOcVFdvMmxII5TXWihLomSMnePLe5DURqHkfEEy5UsjG3P0bcOX9uGeSUZhG4F3a3xqJgZ0Q5NoJHUyt4dU9X3uCcg3oXYPuAm700SVDpfiHIEVg5CSM7kIFwkAJiqzXJINUwwV5JIOt3MCuLYeFPT7TWk/NbQoA06SB+UsehyIjhmPJOClaIqPla2SXZKIEWD4yr6rHYr5VthFEyU4JoOxCYwTnE7Ie0/pn7kuWmjCyWdlxCFXJAsz+qZWw8QhRLQCbjkeVTYd70gpZl8HUMU6AdRIcwyoFeGfgnQ874969e/NfD8tvl//Mi4Bqx95l81RtyrCktiUTUDDE0UzggIYr2daMzI4NuH37bJGbogGesh8bY5MBEjQoDCIrDCg8rSFTlp9oCQjzkQM+FfDdBEu3JKSOeQQHYaTO0RNV+RpReQ75M1mDekUAa7mw1MOqimUImD68FPm49pirvVDZLzSw4KTa7TFHyfAs/XAZaiXD5WcIo/3ggAcIFrANk2NqK7aSc4gb+koA+ISu0SyrqbwJ+9AaOc5BYyhWADdl4u/QfdhDAfxBsPLOlc93Rb6LE2BPVRpEsIm3vz7frjlQ+v0GyzlCK4SB5x1U0I8c9LkCt698B4nhPTTsSeUsmQGZA0teppFJChOhsTiBlCUtZJIEKzIAWvax1pMF/N+2uyl40n+XobbHK4xuQ49WGtkMgYw5V+ZZaVBPhkCwexMyZmsr5u3ogkMApo0b/VrJpshSCOCaj5XBnQKk5wKwe2TAVEFSPRmynbIYTgK2yTEWD7DDzineqiC9LAyNYUKKkpibPSbny+7qhJ7T9yljiOlfryHc0MIJcI1Ih5NtF9iava8F/2wfV1fhgIl9bfDd/SLcPNwHj46l4897/XF/lZfWglKJe7vRA49We+GesE6WsLxq8xbw9FdlLtnoHwVErwrYnntd6vJgpQdOCwBeX2IQlumlpvNU415f4oqRmZbCOgWYd3hrx5X2Kf745xOp+H5/IvbNDcPj9lj5fDZ4vMoVr1o9tPbysAAV62dZukKf3aYaWzwV5nq7wUWYpJswYIMaWbCmlAb19CJmrS1X9mClqcWMYkt1naJ9H20BZ5cL+5ztju0TnJVhqipWgIt1oMx5szRKfZdlsvTFOh7bAZfqjb/d8fleON8cKxMpO+33uV9+c2PDAhu16ZvR11JzpvxNyCiXCyNkmoDRD65HZ9hqVIGhYQI52Shz4wz1crJFwOW9xEgF2SnvDR6LeXWG+8nE34Doc2G2FKGxZIvH+rrVGduYh13CyAm709hoPemUfEvE+XXA+x1MYe0WqApY5siZNyfYMWJB5kgPXN4zocJaWUtKkOVkrGvlHFXVEtjYWo81onlLLugkjWpdghYfCZoMz+bSGUvYLsO3BNwMYbhs9q2GH9P3Im7gImWSb1S/7IlKJsq8JsVP2jZNWCxfr2x/qaBKIO1LY4ame9pLlzlZho2p3KXyl+BL0/sk+SyBvQbBKagHPGKzNfyr4Wq5DtbIuoSnwNc/CLdu3XJ+PQS/Xf5RlrMXb8NVmBVzpSwxoSOQfUi15itpqkClqoOADoHPEDtLQc2tx0IB3bWyz0oV4dDsnX97yt+OEbVwjZslwLdagY7brL0L4dZtBjySFsvrowSg18I5bg7Shp9AfM1lrS1lr1K2XaMvLtkoDfI9klcokDrHTIYhZgZoiE9TeY+UJrm2pcp4CdwMTbNe0zlqooaLKQRiNxoyaDJQsmi+j8zSWa4/rOI66BEcWnpBQTx64E3M2vMDAlJk0JfPTNGQb/ZeBVLfzF2qXKZSmYplfj9q5s+2azLZoJkDGTonAPwOvHuuh2PoUG1tRfCZkGumgMXwaH2FsJhGRx10mGfiwMSZ/M+bZUCTQYulDxzQCGiPhQ1QGaklMTKIktk+W+2ieVLm1Oh/y/AemcW3bQYZ0IwuOKz75Hb6sDLsxvAjXZGYwyRTeSRgzFwmz0c7PypSCYQM8xnDyLbKXq8IU2V4mAMiGTAHV3ap2TbOToDQHGuG2QkoC1jIQMz3zi42hUdourrC0EvVuss7mFViiaG9TTGmxhJFRWYYK5MIhhDJniiQOTDVHreavPHLTj+wj+hfDwbi3koB0lWeeNXuo6HWbzcZw7e/2e6H+xQRNbijfbSwJmGgZKN0J7rT6K5lLpcWsi2drGSjAp58zrAt7QC/amP41gO3tiTi7vYUHF8Rg2+P9cS+OX7qQLSov42Aroe6Fl0S1nl5gYuatL+8XIxjTZHK+jaPke9RAJO2erRT5PvYOu35Wlc5tkF+T3rrCtDIZOeBvL5trLBP+c6U6c/2xZ7VMTjTGCDASqA1ug3RbIF+twzlbh7Fe0QAX9gg1bMEXzJOdnI5MtcdZ1q6KTDSmap+gAP+sL8r7jexQ40TBqWZqBCJrkJslbakn6XmP6kYZpSBCluej+F75tSPTjcKiAjInAQ9F7Dkb0mQ5OSPoVtOrigwIotmqJ/m9SzDelOXzGbyz2U7c/+MXPBeZtia4eQ3eVKmF+J8OsAQno7QHLYsm6Ftzuz942Dm6KWlIo7BCSrw6V4jk9OckUifuBVRxZMRnDlUgZW5T5ahZAvLI7ARWAuWGcVHTBtQYat5VmGn/Js2gca86TMVD/E9ZI4E0wrZxjwoGS1VuNyHZS5kn8yL8jxU6HIf/s186ZsaUj5nzpV2gRQmMedK0/y4QQ3oU3cMiWPWo/ugRgVsqnS9exSig4mltgzsYueG+toRbx2P/pGX9JL58OzZrGyTja0ZzvTu1Q735AYNrZJBGrrNAnuOMjzB8CzNBly718ElboaCo1PXCbLfJBi6z9GwLe3znMJr5bWRsA8epOFZloQwR0DQ9s5Yj4FNfxWAuizARZejZypI4iN7lnoK2NoGVsAuqL/a8rnGz0PssG8QM/QLBObtV/N6ipiMDb2PK/iylpXgRn9bGurTiN4jablc82TZ95ACPwHX0K1OWTVLZci6KUgiaNv6Fev+rDulypeAzNpUGi4EC2AGFV9UxskcLNW6HpwsqFr5gJxjgoIqrQJ9PGKwpL+F5iQ5cJ2abaflDGy0zcL6FcIUjGFUO637Y9kIw6sETIZjafzNMgqG1ZifIoug6fgFmf1/JSBMUHzzGgdFDnxkvzRW4LEYxvtho0EHUebDyGYpICHD+WGDQcs4yHSYbyOznVduIe8z9jplKJnMltfN0DJDehw4yajJapb0txKAtlcwOSAgTabCay3vYY1uMoi4xeQgO6oTxgkgZJXZYM1RfzTu9kadXP+qY87IKTdDdM8u2CjgwRKdxgFWuLZcQPFUhCpzby3zwJl5bngsAEFG+pf9wlJXeGjHFrLSP+31UxBl6cqf9vjiZqMbWmtlUiKs9M97fdXm72WLD65tSMDjdSF4vD4UbI+2Z5Iw/1VhAuZO2F8fiCG9zLX5Nm3/1gyz1VDpzolsEeeCZ81soeaODXMCsW6kAw40xWOtTAYoEqOhAkO6NFpoHGijoiL2Gz0trJQTmLsNzmgQZsueoAzHttTaY8/iCNw+lIl90511YvRtuzPG5ZjrBGVwmqmAj60aW/A3IVvk93JTWCwnNN+0GzQPXT/IBWtrnTRfTkC8v8oNh2Y7IyPcmGvmRG1wuqla/1Ulm8jExlyBcLYwYgrNqPJmjevWMQz7y28nvyVrjZkHJ+tkqQx/e56bkQjeW28YKIGR+3DlfcGQLhXdnPQtFsBmxIU1pcy9U+DE8hgei/1Kl1fbINj1IzgYPOEUmowuVo7wS6tC8UrWfm5FVv0pZZ50DeL2jzrL/VE5W71xk2rXwje5DEHC8nIWXtAIB8VCmtsUcCV4qrnD7MMKfGSEDMEq8AnbDMkZrfWlDAezlyhDuwquBFV5nZET5l0ZPqYzEktvCIwMBxMwqcolC6b5As/bR1gqgZZMlsBKpkqjCDLihOGrkS4MtXLTKwH4i0hh7emQRrU8fPe992DlGohdHlZoX71q7eth9+3yj7js2LHjWkCvJnhlbIS3gKmPsCyGPz3T1yi4ujP0KqyLOVX7wH7KulieYuPTF9ZeefJ8iKrR+DdbrGmrNe98rVM1NyTDV4CTrcXYQ5QAlDbmJuIH7NTQMI0eIgd+IiAmrycsFnBrhpuAbUjGbLjL+chy2auU5g0xw14JmH6JcGGVtBekPaGGcUd8r+IoOiWxD2pY6UU1c6B5/hvzeOZOKR4yhnTvCZPcoYBKEHUIqRGmuwaxJS1IH3tXwTK04hZCik5qqDlYAJ+MlOFq5kepEmaulbWpvtm71KDBI3WVHG8deoebGtWyMngZ+4LaYY6wM5a8jOhDT1KjoIg5LAITQ3AEVyofqcTdKaxv70Rj+I7hNgqPxmabaY3mplHGvCa9aF8JqFIMQqBl7SnVufeESbD8haz3tAA4S2XuLHFQVS+FMnQtIqCyNduD5UY7QPai5CDJRw7mX7caNE9GFxsKYeimo2A6kS21jG45DEtz0GUd5Z6J1vAKTkP3AfPQxcQCKwZYYmabK5KzrFAzyxH9J9ogp785hsywRtV4S9lugqpephryZG51wwwf/HymO3bP98dn673VcP6vBwOEjfrg0AwyP1fcECb6yWpPfCaA+nSNp+ZAabLwZK2HdnC5usiAWwKcf/hxFJZMDlVVMG31GAYn++aEgiUfzEGy7pLfPZkgS0pYP9pWa6dm9BcXOKFeWCLZ5qb5IZhbIROexXGoTu2CYgEGhlAJtOfrGfKm1SPzm6zPlWsUpklv49NzHeW7MpYyXTnYR03eW0a7KVgydzm5wEy9apmjNgITmb2jTmb4+5BZbhtnj2fy2Wh6QeBqGmaPe/uSNK95dKZMCl7b9FFItqiftdaxLqq01rKZpQJuFKHRIIHNEQhsZKjMkfKaCH4E6Un5ZpoSYHkVIxeckHEix3uO0RDWMLOMhpMlrpyscQJHYGdulNd1S+5zgigBl+kErvxcZKRk25PzLeFq8yH83S0UtAhiFBV1snRA8ugWASSjlR9BkX/HVi+CW1QGTKxdEJY3RkVCgcLofJNKdB8CFPOctJ2kYIjMkM9pGUgApEk91cBUBRcyZyrbyDbJXrtW1imAFjXdM+4jjwRC5knfACuBlLlSZbqr76udIF8n66XgSB2SWp5qKJnsmmVdrENNHLVOy2UI6GTBecKaYyvnoGvpNHzUyRQ2QT3Q7GGLbdMnvWWl/7ssnzz76quQ9LlwiW8UEN0EQ4+5xjBt2hplo8ynUnxDNa2XbPPJ3Ko5UY9k2b/XRtlnFKw8M2Hp2QeWHrLKYydLX9j5l8NVmCRZLcGSbNMtYYEKdchgmYPl8WlyQMbp1n2ulugQoMki/XIOIqL/p1r/aez9eRWBRWcF+LdoOJYG+VT+EmAJqsECvNGDnyGyP433L6k5PZt8h5edR8KYn+Hbux0+acKius1UsPfJaEVE8SFh5stknwvoVkvLwjNyPgHM3H0quKKYKowt5OQ5FcLMofLcbj3mKZP1DyiX2biVhm45MDGsO0QGuWEZ5hiTZaFlEwQhzvgZYmXIlDWJbE/F3BjzZBxI2UybHrzTCi2VZfAYw+W9lQkmCsQstVg5yAatwylMMYIwH5kfZTiNLIGOSWSX96nqlYH32za608hgyEFvGs0hCJouCsjMg7YMp2WcsRyD7JSgc3URxTPGAfOu7P9oSzfsnRuszKtZzk2ALYrtjLL6rRi4dK18l0UYndkFwwdaIDXHBG3nXTBzvTCjVnvMksfeZWYIiO6Ic8KKGaL8tNkN5/dl4Pm5Xqgf4opPBCTvCeNkbSjZJ8Hzn+WR+VCGdc8IqD4Qhsq85+2l7rLNTUDMHbe2xeHJo4HIj+mo4VCGGQlCfs4fqZn+xHxzpId1UvMIdknhZ5paaKHh7RnyPTcNsUH7KAG/mcLaBMSouj24OADLhskkYnsf+e1M0SOgo4LhjaUETLJA437MkTLkzSYE/L742zE/un1ZV2wQMN4zJ0h/UxrBs6TlY5nA7BSgPTLdHjSep6qb9ZpPz2Xj6a4EnF3gqyHaUVlmWqdKERFNMGgyz1A7S2OYOhgvoM7Pxn62JT1M9NoYqqfAjGDIyRzD8wzhMo/5VCYS2+T+4nkZxp3R1xzNNVbKUMmOme9kiJZORcyVEjwZwmWOtJl1xa/vV4ImQZbAypUpA6YiOHk7IiBL1vzGy3eTNmYwQYDzBwjr1U/blVH92sncBgnDVgl4rlflK0GNrdAiiqaoupYOQQ7+saqIjamYA8/YbEQUjNcepcyFJo1tR74AZdequcpIVdE776SCHvOSfKTrUHTlXBUtEVgJcgTDbGGgDO0SaCvaX6rCN3HkGgVTgnVE30nIXnBac7gUJhGoub+WxQgzZUiX+zH0S1bKsDTZLK+BwMzzktGG5IxEdwF7S2dfIRjRyLfqgue//33c62H27fK/0/Lrr78GffzgyZ/jS9bBLa0NrsIYvQVwGP4lsBJI3BMXax6VYWACrzoRCRASIJk/NAhQMSzsldGijJTCHErDGVZ1CCPrlQE4fpFuI0NkfpUG8Ya4WXCJnaaP7O9JZyV2cSGD9O69QcBtj3rx+vZql+0XVazkI+BIgKc4iDlS1o2y+0pIBUVFAv7CdGmEH1F5G936HcLcI/8EJ2G8zIPa+JXAxr9MGOg6Vf2SkdJggvlQXjNzoDS1Z0iZn5PsmapdGkloyFo+T05Xlo9wls+QF2v57NX5hpZp9eU0nHdUNeQhGegZ/uJgR3bKAY+DG9W5FAmxdpPhNoZxyVoZZmuvtcZaAQeqPMlWN9baymBlgcECskMzzFAljHeCAMYCGWiZa1sqgzdzdBzMOLhvkpX5SXYSodDlxkKjty9FJd+2sS2b0Ryfpg8MC3MA/n6TiwyuRqZ7cI4XTjZG4Hf7o/FfT3eTc9gomwoJiUfa2FZUtT6RgXILQvMnwN7sHSyTgX1mPwtUDbZAfHoX9BUQo8HEUtn+qtVVwNAFnz3sj998OQgtDXFg6zKqblcMssedZe542uyJLWMdVThEJe5n6z3VdP53sraPclQTBfrmnprjjO9uZmH2AGdlyMwN9o7srODF1l+1Aki0x2N95iRhg9ldO6mIi5MDdqmpke+OVnxk6FvG2OPiQnfN0e6eakB2VGdMK7LRiEBCYEd09++Amp4mGkYdkGoijMtcBWSzBezI+KcXmmu4nkCyfpRBAK6TPHoIUzTRSRRBi11ZGFqlqQU9ao8sDsafbhdi49xIVMZ3wldtzLfa6+tkjjwWw/Fkeydm2yMluJOySIIm60fvCPhRYc3fjPsyjMv+pgQ9Con4OsVKT1Y5K6BqW7V6Y2ifYjXm08fI52PedMMoa52AGbvL8H7kfWhU8hI0KT7jJIU5ex6T+VFOzni8B8upKLfRSRjLa7aPs1EjCCrI2a82U75Lq07voMtH78LEzBam9l7ap5ZuP2yx11uAjKBEdhmaO0p7fUYL64somqjG966RGYjIHyv311hkCmiykXfRmofoI6BGQQ+ZbaEw0kwCqbDG7jXLVBiUMGK11nsSXGm0QCAm6LGFH0VDBEWKi1hS84bBMp/6RunLcDFZKIGUrJWhZQqetBRGVoIzVcMETwqb4kc0CSgfQVCfGsQPboAhLAUmti7oYmHf+npYfbu8XYzLp08erljduh/5Q9bCxLMCjrHzNWTKkDCFSrTQo+KXwiICm48AH8HG6JnboKUj/nkHYB86FNbeBTB3jpd/rChYuKYIeM4QliusNGGhgPIiBS2tweIx5NEvZ7c6Hrl1ny0gOErAsVFFRIa4GZqPpRiJ4VzvXhtUQewvTNYncxf85PrUwpDOQ2lL0GtoG3xTZqOjmTvSa+/DP2ujsNFGvT4CLq/RM3mVXg9FT5w0MAzNyQGVyoF0RJJJBI9JFu0TPl6YZRcdVGgUTiPwFhlYqK6dWmCBybJSuEFFJIGS+3AgY5iRgh862XAw4krRD0tVyA53TTCKlRYyNCvAzNIChu1WCFhTpctBlMfQMKkACRkB6wppXN4kgxiFPcxFctCnLywBnfkr1rXyuGQyeyfZCRAI8A419rkkM1YRkrDqXTKoUiTEnNj2cdY6MJOJUvhU26sL4getVCaRNf8ksusOI5mORgsuwrrDO+onyxIPNvt+wl6dZKKL3XF+ewYenMzDX78ZgmUzIvDLNh/8tNUX5+pd9fmrdm9sHCPfxSoPBdQD05xxss4A9hVlfvT+Cjc8XOUu3wEt+Zzwu2MRmFVmBHaGFXsI4C2rtlTwpNDmYL0fNtaHKwurFhCkWpZh6+syWeCg/3CFM24ukeuUz3h0pr2CMXPOLD26Ip+TTk/s/UkQYokJS5TUtGC9i6qwn6+VRzkew57MaxKEmEckCySg8xi7J9kqy2eNJUVog+T3oXiI/VwJxvwtWIIyWkCNv9dAeb2u3EIV3ZWJXTRPTWDlJIngxNIWoxGGvYaMqQTnZ6GRAoGLEzPefxQS8bgM6zJ8z/uTvy1z8oxIELTJ3kf2Nro38ffn70vhEGuM+bkYxuX18xg8DwGWzJd/874lE+X9yXw5WTQjGwwvMwzNBgKXd6VhZoUT5lVZYCxzuQEWmJ1khRF9zPR95h3fgZ1PVwU/uhP5pVYJa7VFpLDDqOIpGt717J6HtCk7VQHbV0COph+Zc0+oM1FF+2faUSi/8Zqa49O+j8peqoL7bfsGWbIvWSbvTeYyk0c1o8fQFfJ8pxrn83jsO6qg2fZcgTV34TkFSgInWStBlyDLlSFeZbDzjqFq0xeI7TdfwZzga8zhnkFg70GIq6pTi8QOJuaoqnnbXu3t8j+4CJP1+Ld/+tnjzp2rHnv3bvOYP3+mx8yJozza2lbrNr7O9fXuuvDvIUOGeBw+evqHwuLK3wRE5cLBuyfeed8aH3RyQmcLL7khXWDuFAsbn3w4hQ+DS8xkYcPDtAaVvUcJcAy1skyG7JV+wCHl12XbGWG6TQr0zHUaGXGLgHgeutiEwC6gUicArIllfpSgqaHavIOaCw2j5y/BX9gow87etPuKHAuX6MmaF3ZhOY+HseyEgwkHKwITmQobH08REKU3LUtNCHzauFseGVrcKjP3xwKuDMeRMbBN1huAJKBxxs8B+BthjV80O+FjAVoO+BStcMBjSI1qyhvCJNX9SAZQAiuZLoUpeybaYK0AK5kn2QoHTbKVPTIw01GHYURe67KB1qrM1V6VMojPKLLEmhobAQJrTMozw3LZlwrQvXJtzOmyHjLKzwfpU3fKgLQdWfWn0UsGoOw5e5Cz4Dh6Br2jTIeiJXYbeXWvAn/7ZQQurYnBby9mYvMkD/ksRubJsO3PAqBz+jmibZQTmke6aIj3doOxATfzoL9s9dJa0A2j6bDjrB657KX5SZMb7u2Ixo4ZbgpGBEgCTlbXzmpMQBCsEyZONl4SbyrfndGSj4DDcCUN2xnm3jPBQrbb4ORcA+r7OyEjKx0JlZPQe+R8DFh9UUN8PafvR/LkvUicfAAFq5+g14IryF/1CL3rTiC4awYmO5uj0c8GM4Pkt4+1wtoB1rgs98Ia+c7PyyPzzszb8j75QtgigV99fOcar4mmFvytuS0puKPmUg8sDtN7iPlKMlqKw0plIrRGnvM9nIzRX5eq372cmMl9w9+X9w6FTPxOOCk7OdtBJ3IE+80UuMl9x8YEDM3ye6DBRnWaid4rvAaCJHOozIWzhIr3JB95D/C8vL/4Gm0NKXjaLGyW+VmGr0dnmcqEzw57p7rgfksoTsxzQV97K8zwdsb1HiHYGmjAVj8ntHvZI82sCwb1MEX3gA7obOmoal1DRDq8e/RFTMUshOeP0+bZzJlGl8/WxuDl6z5R4MuefwI9p2xD4fJrau5AUGU5C1mpgu38M9oHN49Co1VnUbvnE5QJe2T4VZW2LL8RYCUAF62+r7lQGkYUrryFFGHGaZO26jny5biq8hVm2mvmPs25EkgJtLQdpK0hBVB9hBWTWecsPq9h6Pghjfo5Puxkgk6WBvzt11/HvR7u3i5vl/9nl+++eTln/MSpc+bMXwafwGgBWge829EBH3a2k1msF0zsw2EmYGvtlSMMtb+sA8DG4rRCZC1oSMklOEVPUoMFsmHP9HXwFOZKMwVzlyQFYYqKKK5inSlZNU3rqeQlELMshs5IFE+FVdzW7R7RMzG9qIvO3BleZI0ew6dkBgSlSfkWeCIDKGtB99EOkGApgxtzS2R8dJ7hgLtdBr5PZD8qLDlQkoVwUCQL/bbdBbRzY/6TNakUmtA0nmbldCyiycKnLFOQ/SkGIRP8aaOxWwc9UFlzyONwX7rh0CCAzIED7+FptsoeVwpAclBmzoyDKVXAHDAZzrzTQBCmWMZcGVFpj07wii3QgSQgY6DW9OWyxk8GLr+o7ujq1VEH/jMyoJ5dHYzlk/3x2d5YfLreV7u1bBzrhCMzXfBfDtKtyAP7hXU+3tZVPi8N2eU8wqBZakPhzkNhpi/Xe2gHlovzDcIkDQI6zMnZ497FvvjD98NlQtBZRUUN8rnUNajVoOBD1kjBEZnVDmHUZGfjqrshqXgoug5cLuzjEKJKZ2rT6eTRrWBPy6DeQ5A2rgVZk1oxYvN9ZAnT7j1jvzaFZl6M+bOk0S3oOXWX5t+0qH/WQXnNaJDu02sICv1DUOdkim0+9jjg74Q9fo5qQbnWU75zHyfMDbZCe6UN9guosv6SYMr7gtdL84UFwtTIFjkZI8NldIKfISmoo34vDCVTQMTUwUH5HqgSZ2iVYd8V1UZ1NWuGGYIl4+XvyHuGvy3riGmKwRAzJzlkzzwPQbdegJpsl6kENpxnKJchZD5yYsJoCAVLVDHzmATsWrl3yK6H9DTTnChzt6wjJVtdMcQOw7ubo87TASsD3THBYI0RTlZodJdzudqg0NoUNTYWaJRr/uj9d2FqZ4C1W5DWZnp1L5S1AG5deyF+6HJ0p+8uhTz95yNv6UWkTNisoNVn7lEjKMqkjhZ9veSRQqG08Ru0lnTk9mcYueMuSlfdQMnqewKE54QxDlHmGl402ehaJIySod/eNFyYc0Qbz9Mrmqy1ZO1j5C6+iPINL9Fr9lF0LRqlKuLeLIMRAGWuN37oSiSP24CEEWuU+YYVjkdY/lh1dHrn3Xdh5ReL9Z62WO1khv3tbf/0ejh7u7xd/v9zEWZrV1c30e7MmTNfBYfEfeUXEA5bJ3+8854FTB1i0cU2GB91todbtzlq2h8gwOgav1AFUGz2zRytQ3itmi0EFB5XP12aMtAJieUwNKhnxxuGc9n/1FdAtltQipofMPTKgYYz//nlVsiN6YIRvSnqsFZwIGDSFIGgRlZyrs4OVOGSRTKfxPwkZ/cMnTEnRZciMimyBdZtEkh/2WLA2qEM1VJk0gVjBFQzwjqhILazio7G55ppv0wOjmSsHPR4XRSRMIz7aAX7WDqDqk+y3Iv1dvo3W7lR/ctHHpOsmSyWLOnpamMOl6BOxk0BTKyPDeJrBVhkIGHIjWpFlhFkzD6OvMh3VMxDs4BnO8KAez3wxf4InF3uj38T4LzR6I7fbPcxNuFu8VJxEQ0Vlg8RMBFwZTiUnrVkVAmBnXBSgPFCvTDH151bWufH4Q93i/H8eB9UJZmoJy2t6WiEwHDtS2Gb37Y7CTBYISEkHNWZzShLW4IBvZahKqMBfRNnYnDmGmTFjcOwnFYUJsyUfZpQkjwXRUmz5bXVyI6b8Pq16ajJakZJUh3KUuejIm0hCuKnYEjWWvSV940q2Krvq+69ElXpMtDHT9PnfRNm6PZRBVu0VeFA2T8vaQ5Kei5FRa/lKE5diJr8jchLnIXBOS3IjJuMQjlHqKe3MD5L7UXLUC1DyowicMJDts2IBcVGFYkmKkjixIb33PKBAqACorxXmD9luJfpA07sZhXLPnJ/0cGKJTjsGrNYgG+N3EfsscoyKk5cmocZrSTZvSU9tLM2/aZjEVuxEWAJ0tPkmGtkIsU+ugwd816gMnmBAPoUOcb4HDNNZfA9BPOTsxw01dBfAHOOi0ysAp2xSZhok4DKGplUhHbqiPIoE7WNfP+992HrFS7gMxbusVkKdjQ5cAyKR1BmjYZcc+afVHVu3qIzKFzGHOdRzVkWNFxC7oJTyk77zNqvYp/4YSuRNmEjihrOY/LpHxBdMhHVO74Fa0fjR64BzRnIOjkJKhWmShZJMRLtCQtX3NT2bSyfoUNXxpStyBjdhKJFp5E+cbMCOvOyNL/nvU97Q1obshSG7k2caEVXzoG5ozdMbV1hE9gDdS7m8rntsLm88G2Y9+3yj7H8+l//Oj4tNfloJ4dEZa3OkaPgHDUONJ03d02Df+9WBJecV9GRT+Z20KGJYWKGflnyQscnCpw8esxH37gOGoYjwyQQMhS3bIC1DnhU67JsgWUBBCKKf1h6QQMFzvrJAFlawlAvSxUo9OAjmztzEJxTaq4hWeYpqdpcNdhSQ6ajskwFRLqoWCY3pjPSwzsK4zCKXijqIZskY+HASKVwWXwXpIQK4MZ1VlZL9syc2M+bWFtqj4l5ZnqdrGlVFlznLABqUAEL+45yokAVMutZ1wwxQ2T6IKRP2yEz+EOo2vRKZu+HkLPoAgJ6ZKlClZ9hxnBf/PVJDvB1AfAqH+cXe+Bf9vvjT/v8NP95bbGb5kS/bPXCov52eCTbGgYayy9SgjvgnLDPDaNswQbaI3qb4cgsYaEtyciM7KTqZNZukrVRqUuh1t7JlqjNn4pRRQcxvnQf6gdfx8Syg6gRoBpXshdTK49jUvlB2XYAUyqOYXzZfnk8ismyTu93ChNL98vrhzC96iQmyPPJFYf0PdOrTmFK5VFMqzqhK98zs/9p2XYc0ypP6Ht4Hh53csVhTCo7JK+fRV31JXn9pKzHZfsR3T6j3xl9PqZoJ2YPOI8Z/c9gqhzzzft57DkDL+o1jCo6guE5VXJfGZk0TejvLTd64jIqwTw4bf6YVyewcR+K2fhdMLzNyRh7hT5fQ8WujYrJCM6sFWWEgxMt5sopLKPpAstfGLUgcLN8hQx19wSjwvglhUXCmnlvMDxMlszj8RhH5W8KuMiY+TonibwHOWFkhIB5ZIbXJ/e1wFhhpyW2cu96mGFkihnmyHbLLu8La3sPPoklGr5ljSnt+cgMyQRjBxibgdMuMLpiDrx69IVn93z4pfVHcHYt2PSbwJU6vh2lK68LgK7Q+5LORYm161Aw9xCyp21Fv+a76Lv0vEYVaE3IelXmOQuWXUHP6btUXETw5Lmp1C1ZflXVxZUrTqHH4KUoW3YCdaceorz1ueoCips+Rq5MJMuaH2o0gsDKY9MpiYImuhuZObjD1jsS9gFxmORijVn2Jjh78eLD18PQ2+Xt8o+1CJM1/eGH72oju+fCwr0n+kx8AHZ2ockCTerVm/e1ty7N9KnmZcg3wj9XwKyLlggwzEWw65dkJmBngbzojojzfhdD0k1kW2dVbnL7wgr647KfqJWwSxtlki3DjZ09eIz1w4xgRs/V32414IwwV/Yn5cDF0C3r+Tjo8Zz8m+UrzJ1x8KLql91ByFbelE70FJAtT+yiObCkoA4oT+gCKln5d6EAK/ujUpnJNmj05H2wUpjvgRCsE8ZxdQEVrvQCdtZQIQfLzDBzdBu6XEsPCpdewMDNn6P7kEbkLbuF3K6d0C/ZFGdlsH51Ox///kM/vLyaja/Pp+IvAqDMfVKV+9f9fgqinzR5aP/QP+31wZGZzrjEnqKbvDTfO0zAkyUry6ptNHRI6zsCAcU9d+R6v2p1wvLBTogPHSDgdBzjBSwJWqP77sCKUc8xoeQAFg65g1GF2zC6aAfGFu9WICQ4ctskAS+C3UwBs+WjnirwEsh4DD7y7wU1tzBv0FXMH3JTQPCUAixfm1p5DAtkW131ZSwd/lC3EYz5OLn8MBbW3MbcQZfRMOIxZg4gqF6W8x3ARAFyno/Haxz5WPa5oscnGBNgeQxe4+Jh9/QYcwZekmMekWMew+CsNmwd7yXfj7Fji5GxOquoijl4guW64VTuGiMazGkyn8l6YwIfhUlPBDBpxECGSxUuHYpY6sLfnypn5vdpQk+RG0PFDONTtc1SKk60eGwek5EJ5lHpwsR7kGBNcRoZK6MfDKczr8pIDMu7qC5ns3Efx4/QpcMH+FCAU/7t8FFnc3jGZGsdafdBS9VYgZZ8dDDKqj+p6QKaIFAZ20PuOZrc+6f3R/ehK9STN0AYqzb9XnReLfs8BGCdghO0G4u1Ryi84gV04/IQmjcGARnV8E2uUAWwrVckXMJS1HA+smQqQnLpmbtEjed5bvYyrdz4BXpO24v8KY3qYFQgLJhdYQjqOQtpaP9UgThdWC8Z6oCt3yhLZlN79lclk/ZNqUBQn2GwNPihn5MthgV6QZb3jKPO2+Xt8g+8+KfOQ7eqA1qjSuN+1qeGac/RM8JQb8O1W506Hrl0r8fEcZMwZ9Z0BHjaItbrXRWJ9AzrhAULFhzksQSgXTpbu8hgcBCVqy6ru0rqyNUYvvMVShsvoufotUgaOBs+UfFwczSDv/MH+D/Y++vouPIsyx+tSnKabcmWZMvMzAySLVmymBlskS1LltmWmWVmZmZOZzozbSczM2dlVlZVFnR1NU1Nz3TPdE/tdz4n7PrrzXpr3szvTVU/x1qxQgq4cePe+z377AP7RPR4VFMmNNC0WKTfmrtgwLVaDGNLZ4VUa35nxhHmgUwbPau0r2BYKT7C6BHixbAh0EAuFFAGgAFKQnmEn3lPUUQj/zyavrA7Jrm8u7erPtjf1UXO//u1Ts4oAGvYzaq8xurUKdJl0FI3vKjyc79S/p63vQpybNUu5Y563Pa5mX1vK/3Lj8X61UfZ+vXrcfrwYA8XUvj6QGcfgcbsUFpeKChClYhpLe9saWeGuo3eux6tT96erL1rh3rLCa0qFGJRIERV7I7pHZUeWafRfXOVMnq+yhJ2qzR+lzPPkoQdmmqP6RFLDPSuKn/CelWmHjGG96wB1DM6MPdHA60bmpJyQEuM9QGIMNFds751gN1c9dGfwRaQrbXXAVnAbLs9whwBN1jjzKzz2jL9Uw8Lb6r60FkmwLhs8l0H3I3T3rfvPqytNZ+pOv2ENtj/C4uMxTpQvmeAf0Y7Z37jDsCW6k+chS41xrpx2gf+PewT4L9j5pe+nytsf+oMXHn/7NxrurE42MP9ACT5YULbEwc18PNIARHMktzqvmnBYoA8wElbFTKEACK5T4RDvve+5lAXVyAXSnUyur84eIg1MGcV4IR9Ejn5Zm8gP837uQYJC7M9ekxhoddqW3ov6vayYI/AZI9qpL7t6qlX28f004cfU7+kKh90TV6d1pShRStdgxdheq4jBBNy7xUU3WeJhElhqIR9Y+efUNSsQ14ARn8oVbSwSPpCYYIU/yA1iKgCjDR20UUHYxgo72X75LdphaHvlApfFI5oZWk3eKJCjEF6cVPBci+iG1+1za7tnS6o79+59lkVnfjOi4sobMo9+LmLMOTs+1jZez5Uor0OG23QtKXGTN3p81UbNAvVuNatNHjcAiVM2qbzF64ed2Pz4Pbg9h/xFh0dfz2y8jV1HofwxAVvxSFHOmDyRwaib3uPKfKBXgHcLUMvvXSzy72P/r+9nT56NK+NLc6ExWZ0X/9GGUuPKmLadnUanalH6jXQ402C1XFkqhftIOoNs4tfdt0MylbFLbnoTd6MdqIoYuzoPpqZ2lI1E+t5HrEmISAJR5gYKbgPthqbNMCBuf7meFsDXKpSUTAK03PGapEavLsyVPljGjjrQAjg3NwW+vFoG31ugEselP6/f7/dT2fmIBXXTlcWhHpPLPldWFBJZLCGTlrrHjdGqfT0DxpXvUsZO97R0AGdNLpHfa/YxJDv3zRSv3wlTv/pg3ivvv3tKcaiddCq/JbewoIu7sGqMJ/Q8vbGNnr+aoK++rRCu5cPUNKQx70nEaF+8oR3VrTQqIwp6mMGLi+6ToO6xSvXHJ6ajJOqTDminKg1mm5/kwPNGb9KM42VZkQsNSb3hEridmjD1Pe1fNLzBri7tWf2d1ox+XnNzr6kssQ9BorP+2fXT33HwPCsgxxh3+WlLzhgzsq+aKzzA+XFrNdK+78kfqeDGSCXY/sw216PHV7j4eOi2E2qyTQGbN+fG73W35c4eo4B62VljV/pAFudflKlibs9lJsyttbeY6+NW+6v8bmq9GPOanEGeEwdu9Aerxsj3Wv7eUpz89jWCt/mxOGzlR2Zq6/3ByqBcZCQiSTcf9zYIOd0tjlMhG+ZmwqLZA4t7SvI+qGnyzmHwQK6MFWKinCoDkxr4TKGhH+JfuBQEQmhcpeCJcQaCPlS0ESBG9cgrTuumFSOwEeYC/InDWmojiGPqWWTRzWipM4F35EFpOrVp73MPuLPFR792vs9YZiJK9HP/cwLu1ASSltxUSnLLiihFvA96SBIkRehVAQVyJ8CvIF5pvZ+A2DX4114wUOwYyp3+nZJQdCigrgCIVi2n7H1ddfIJYzLFJn74gxsp1l4V7UdFKOR5VtdEL9f2hxjqeccgMmNUv0LiI40x2BgziIlrbvrlcAUSKExDNtlakyD5iFqFtbeW+i6xB5Ux8SbeuLS0QfzSB/c/mPexqUvsoX5vnoSxs1kOPhN9c1/w3tT6YUlL8rzAOmmNVv/p0UD//7v/62oqHTqvz8e1FZdxxeoYXC4Hnr4EYX1HKHR03ZqTNUe96JZjAwJptp1TOUuRZn3XXzie/v/ZZcsI++CN05IiefxnItP/mCfuaNM87jj1r+qiLwaJY9tq0XpjTUrsYlmJTf13Cu52IrYxt6iAJukCpjQHYVIsIYXjYnSS0jBE7q65FRvrW2v2+s7egXpV3vbeHEUYUHPjS1sqc7tBrshQsc0fdPzKjr8qUZMWqOcA58pqudPXdKQ2am/udRL7+7rpqn5nbV9emff/pZS2i9audACwvIXFrR2ofgdKwfpF99N0+G6QUo1AEDUncIaBAjWTWqpR1t09baHEWUbVZt7XUN6pCp59DzNMeCBjRbEbPCwa2bkcgeuEmOnhbFbtNjY3dLiO1pY8JSDXpE9t9yAEOAldwljXTrprgHadWOl/P1sgIUW3NS6KYGQMNudnXPR2O4BZ7J877JJt1WVdtzDtIBwiTHS9VPf1uS4bR6yhZk6u5x0x9kqIeCiiVs8VMvneH5J8bMOqOvteybZ53itInm/A/dyY7QAJs/hGKwpf9V+zybb9+ftd5w34L7goeKCmI0efub3r7PvL4qtM9Br5Dlj+j1xsKjqJk9O3pL8+4c8b6AJWJJbBQjJSQeGuYe56hZ5Up6HkS7JbOagSVU3Ig6wWcLugCaRAobSU1iEuAjP0TvLdQZDpaqXAd+rcoPUvfVjah3eWqPsHPp0ltW3nBVyPbsIgoEX0RoqZ531oS5k11nJ/rcUO91Y6ppb/jlyl0gDDsxcYGz0GWeggPCwwpVq1XOUWvcepb6JleqXHMidMmOUal7aWQgVj5m220FyiLFNWGf7oXFq1WuUuo3Lt9d2ef8o30P7DL2hycYuAd9hxasdVBGmH2VOL8VFPu/U9n/8vBPeAsY2qfbtGpGr+k1aqHfCNP8tveKn6pHHHldz+zwa4HQEtJtwWtcunXwApA9u//Fu77z1xrKggSu9uIi5qt0TztnfZ72wqG/ua2o1cEZAmCH1mlp3zNb1m5eK7n3Ub5998uGHbXuPULuhiXrokUdcsBoAZXFFzjzk46FgnVQJUiI/smS9LcQnlbH9TS+zR7sz3hYn4ar4pVddLQXWl7PvI3+dPrcs864HZM4Tqi3IlQGo5CqLj39nBulLlz5jBiMC2oOy52vYyEHKHNlAM+IeF0O4F2c292kjGFPCdRRIwSC4M0nk1XWhumGAySgvWC9sA5ZCuHBlThMNKVzrhRbsa9GRL83wPOOtAMOLVyppYD0veDk3N1S/fmq4zq/uJmZqIn94bl4bLc1ppoLIRi42AGNdP7mF/vD7mbp+bLwyhtfXj8faetsKhvzc/NbqPH6SGEkVWbXXDNkqVSTuV99O0Q6EXpiT94QmJNZqlAF557GZGl66QZHRs5U7frWDG4AGOJYk7DTQvCaKihYVPetMdP2Ud7S1+lN/flrKUQO7Nw0g73pIl/DsmorXHexmZp9zACuDDRrwrbXnAeXNVYG8KIyRXOciA87tM750lkhele3wGiA61xhnICx8VZuqPvDPLSq+5aBNXnTHjC8M9J/W1umfeK6U0DAAzfsI7/K4c+bX9vik1k55w1/n/VuqPvbnds38xtkwjJoiq8rUM3pnS6iPaKNHGeAb16e+96dSQHSkhrmzgR5l7uS9yWmSbwVoyYVzHmmDoQ93jQEqFdQUHbmIiF0PRD4AToqdPjFmC/BScMRr3IkmkO+vKwyy8x+kUd0aqEurehqQMdcBCvAjFwqgop+bs+c9v65w0gjvTtrzmkp3v2AO1F5/vwvGm1MJiMIUAd7mbbupy6h0jS7fYgx3n4MWDBA9X0LGMF6UknBOYbgoJ8UaeJNLRbeX7/ZredXNQD7W1tOA9DleHERoOHXDcyo69jPfDtc7PaT0lDYMau3h5pHlm70nNW7JZW974XtZ210MSJE4RG4QcCXa1DC4tZqEtFPT1v180lXbqGP6/tvPs+6Zjge3B7f/WLfR0blq2S1DLXpO8rFx7UYuc3nArrHH1D3+jPeZdhy/W927j9eI6cYed7yosdkz1HNihXms3byAgoXYJ6lKwyfVeV4GAJ0w/6SHoFjUgwuW2SJ+2kNOeL8AIoaBaROB3sT3bcG+qBGlG73B3JvMzYiQg4S5Zu1+z6sSGWSMZ0xoKsXen2kMlhYUjAihLp+KYQYGgGWWIoUbOfs+NZC+pEETUpU0tKHq8pvca4to6U36ACZhvJ/tb60PtrdyA7t3SpALMQzr2UVxZiyi5p70UFbOvg8N+G94eK7f0KGKGxCo1v36YEe9v6O9Pj45QC/v6e3ATC/jNGPHq/KDdHZumLdtMJ+0Z9vH9PGOQG6OHsp3t4Spy4QpatHRDI4xC47bGGPwmRPWaGDXeOVFr9OsnAtKHb9IHQZHaPKul1Ww+01F2Hs4FhzPoI59NWJwUaByt+I1Z5QUG5FDrTZGWOhM7nVno7DaDVPfdXAlLLt/3i/8NcAKNgl7rEw5bCB4xd57yYGSfCiASm4VIAM4AV7ylwAgAEz1LiyX12G1q41Vrq98xxmrVwgbCwY0KWxaZwDI87BaXltcdMtB2F8zxgojJb+6ylgouVKKlsjZ8j33t8s+8D0AOEx7vn3/jKyjdmxDHUgJ9+K80JL1koEfrJFWGsK6aOcScaA4iJA/72XQOCpRaw1UaW9B/YoQPyIfsE/AF5Y7P62pb4uc6BfGRgn3wkR5H9cOrS/rCoOVOqyRBrT7qbpFFTmQca4Y6E0rCsxuiK0JKl+ja/aoeNcLSlt5wVkp5xOgC4DnE840w/tGeo8mxUbMNo2YvtensOB4AmTDJ9f9menyPL2+5Fz5PvKjjPvDiWXNAYgAKmFhF6BHK9eAnedpoWk7ZKKvI4qKANTCY9/45/okTlMHc5hho4SQEWygYCqiereGGXg2atlWPWJK7Xet0LBJq9WoRbi6G+tF8ajz2Gw1DO+poWMnqFmzZq8fO3r4bsD6PLg9uP0Hv33x2Sdne/XqpYcfradHHm2gvik1zi5zD3xm7O87jTGvM+/Ax7aIlmj65Z9p5rVvteKlH7TqzX/Uxvf/qNlXPtGkgx9q/PTdGmHsqnt0sRmD2eqbOtO3k2yLkcZwcj+EfIfkLTMv/Jp76CxQABZDgWeMJ48x8EKLZdc9j8oddRca1bOMuTIwGXGBzHvgnMXUi7rb/nmUXAgns/3+xm7pBc3c8baiZh1USVRjrwAld3ZyRgtdNAMKiNYkNFT/JNtfM2QJZngAbHK3QwpXKc0+G923nmvQvrnO2MrTMfriTD/945kOemV3L/14vJP+86VuZohb64mFwc6OqO5EmJ+wMcVTTy9toT5jE9V7Yrk6jkh0Tx/HA8M3IHuBgdpujes/2QuHyI2OK6xTeL9xSjYDx3Hrb0wCgOdztBpgaJcV3VbKmAUeZs0av0pVqce8QKg8aa8zVtpaKgxcYadZkSuc5VWnnXCw3lT9oX8X7S0ULME2AWRAivDr5PidWl32qoNqVdoxY5Vfejh2ZekLzk4pDAIoYZO8f64B8dbpnwbyrfYZQBnQBAD53PaaLzxPu3Haew6iXhVswMxr26Z/5iFdPkcR0rLJz3nBEjnVLbBYe27HzK/8Eda7qvRlcw7YznUtNCBPH5PgOU8KktDtLYxs5D2gHHdamyhKQtKSPCrRgM93BSYD8V6AlJ5UpAOZQIRsIlW7FBoR0aBal1YbitoAUhgrKQLaq3DKDk6jhau58sc21qiuj6jNoDi/Vgekz3ZwhBl67tIcxcy6myra+oQmLjzrBUOwUJgioMh119bON+IHDAEPhIVvuVAGlb6EfJHxY9sAHTlQrp0ookEUMhlYA9SAbpGtV1gu02gAWPaDHCmAzXsIGbO2iALlHvxMg3MWqf2wRH+eiTWAf46tMd7ToHmYh3UpQKJyGN1g8q44sxQ5oRvcP3W6j4hDtWlE8WqfFsMa5PP8zrF2nbPmeyVUKTMj4+/umZwHtwe3v56bpEft/si9f/+ntw0bNjrb7DA8SSNLN3jxAgY8zthd3v6PlLz4tIoNKLPWX9WSV/+rltz9hbZ98W9aeNO824qVmn7pBy199U/K2faiMdG3NenUz72RHG+Wpm/yNkzHQBjbF/bSK142T69cj5gS+74dfscrDoyPOhEAUPOEB2TOt+euel4Hw5JhQAuIslBT1j/vjJHKQZR5+Ay9eYSbMVIAKPlOGC75obFmaHaXN3WgQzAf8XsKSAZ1aqLRU3ca0672WY14/TSqe4ViznJN6PNTn7n6vTHZNy6P1SfPmfF+Yrw+3NdNvzjSyStyP381VV9+UKTUIY/rva3hbtgx5jsq26hnwgzPbw0wAOQ4kMsalLXQfwP5rZzETerRdpTSxi5ygJufc00dx6Sra2SeF2i5ELkZ5a7j8hTUqb8X80xLPeq9muQQAS1AKS3CHB17BJhhlBVJ+xyAUkYvMNB7SqljFnqItzBmkzHEdx18t1R/aqB0U6vKXtG8/KuBdpqMM56fzI1aoyWTyHee0FRjrpuMOcIuYYawxfttLbyXEDPPkfckx0nIl5zpitLnlTluuT2+4PsDELO/gP3q8le8oGmtAe7UlENaa9uBabNd2G9Vun3egBrRBwAWdkrxE9uHVccMnebAXJNxVegxMyD+iz1tdMZYY/boRp4rp/cY0GN8H0pYME3aVgjdopKEkAeykFTyIohPu8z1haHeRkPR0otrAoO8Cf2Sb0UKE4GIi7Y92miYjDMntZmGdamnNgNi/FwhWoBIPI5fjDHUtJVXNGnXHaFMhBRfjDmCaNbi5LXo2FcDzeGjV5TH+6LxiCmgYAQYMXCbPlPAFIfzfviXwj2vlDfHz2sObJ1xTREForAJUISpMnfU16KxWEKx42cdFZNjqE9IN1aLalFIt6Ee6YElB9bcFfsNH6pxSDvvWaX6F0EGB/SFDB3/0CfADMldrKZhndR9fKEG2f5HzTmq6DknnJVTKTwgY749vuWMm6HmnQeMfdAi8+D2l327cf366w1DOqp7bKkvFhbR6Kk7nPlRzBLebaA2bVz/bzU1VeWjRwwrX7Cg1gH0oYcfdRCNqNqjbsYmASJAiZBOZNVOTZx/XJO2nNPO93+pvR9/ryNffKk1t1/Rkud+pwVPfqe696Wyw+8ri+n+xgxLz//m3qJkcsUTnl+h/4xQFDlO9ifXFjoeM+8JTJh43xc/BRCEeskJYWwANQobesZVqPPYLAf4iZT823swOIyqQkKNhc+CH1u9z0D3LVvo72kCnr0DKoVNT3o15cjyLRowsKcGdHhM/dv+RCO6PaamdsyQbSOHxNioKANyAHvI5E1mJIOUOaqRKzFRpPSGsZknjkbp8zuJWlMQZGylnX78slBfvJ6u9OH1vRCGohT6G2NTU9RhaLxLwcEs8Mw5L7Bw9hWjNiR3oXrFlyt3Qp36dZ6g7PGrHfhmZpnjYY8J42o1JrJaGYkbVGlgA2jB3GB1Sw1MABLCnoRCASieJ6cIo4PBTc844QU/sNX86PX2+TcMwF63bR31z85IP2Ps9baKJ27Vgbm/1tLiu947WhK/2wDthoMy1cGlibs8pMt2yYnCZPk+wBLAW2rfn2qOAPsxOX6Hs13YclHcFhdmyDbWTI8pzBdngb/TI5d4SwyMmvdSkOTtL3bHUeB3zTNQXVz4tAN43PAZzkJxDmDcMGyKoLIil5qTUKuy2CGuL0yrFEL9TLVBi5f+YwAUsKUql0IjJr/QS4oEIOPbAFKqt48aMwVAYa1MuyEUjGAI7JQQMADL5CEkJRFxoCBpVlJT9W33mNqYs0Sl7YjS9X5tImiQsPicCrY84z3JXOtjpm7398AQASDYK9cDDh8gCxgCOjiggLKLyC+/4Z8DnAo2XlfF4XdVevA9B2iGKYws3+jMdlTFZt92uq1DcrGAZ/La274d8pzZBu6wzsDzz977/4bXMeC0hvcf70VM9Jiiy4vjyxoM7tDXw8G8H4eOvwFyHENGwTUObe/j4Fg//dNn+Xf1Ta5xR4F1CnvF/pC66Rs/VceOHvmfFjI+uD24/V+7ffP11+8F94xQ4oprKt75kuZc+U5lJ75WROU274lkMVIOP6JkvS2EI8aIdiisxwj99OFH1McubMJDeLXkK4cVrfQG7FgDrILtL6n6/M+VvuqKFlz9RIe/k1Y+840WXf9ctVc+0Nrnv1HWCltg655UyZFPlLntdSWvvqm8zXcVZ6wx2ozDKAMujAM5R8JRVCQCIix88kQe7rWFhyfNiCj0XDFCPHoIa8NzXvbPqCcWPZ4xIFd47Fs3NnxuYIZ5wnOPq2/KDGNx+R6uGpA2V0PNkUAOLXHNUx7e4r1IpMECYcCDc5coqH0vz2GxH4TYYhZe0Chj5AVmTIbPOKXX6oIU0au+C0p8urezD/9+anNvLShqa4aZfFqYZue2UtLQ+l41TPhw06Rm6hxZpNCug9XDHBNCbuiVInzP3x2HJ2tA6gx1GZ3uvX0tOw/0fRgcXamZGWc1bsBkZUQuU46BakXSfgfEKSkHPaeYZ4ALkE5LO+Z5T8AMFkiri4dqo9d5DyeMkM8DloBS7LDqe3nGJ41xntasrIv2eNaA66qLOwBMvEax07JJz2lq0iGtLHnJ7q8YsH7sPaewWF7j+9gHqm0BdkCR8C59p4RwKVCCqfIZ/qZdh35T2CbvpQeVNhh6WPld9JYC0LxOtW+RMWaAvyRup2qNLZOPhYVOSbqfB96g5FFzzOGYq/jh05U4coYB6Xy7z1PSyDnGGBvrxbrArNnymMY+3o6QLeeGR3qPvz3Q1gEQGUbm3QKIXxmbRaye99GWREsMeVUAlNwoKloIQ1xf1NIjGYzvmx6PNnCw+rWrp1Zt2mocOrXGFLnWALWCbS8qoy6gCkQkItmcSK79Fp36u/PGGsFxzTvwiYETnzPQ3fqqT4KheIiw6hC7To/97O919Nu/c7Bq1SfCneRAqPZpBzWYIlGXyOn7PS3ACLcYA8cEY6UIMeAYs94Iy9JaA5DzOXKstMUUGLNl/bfsOsTXH2BJ0SBsltwvYVz2j+uYWao9J0zS4Kz5ntOFVSME0d/eQ46YtYWdIS+bZ9vFsSDShU3pk1CpnTu2/8s90/Xg9uD2l3PrNiJORYc+05I7P6pg81VfLDCzxc/82kD1c6165R81yi7mrG2vOVjYR/yRQiGYHwCIt0vxS+6m21ry/L+q7ODbWvrCf1ft5Xd1+rdS3d2vDUA/0tpX/7O2vv9HzbvwtnI2Pevvn7r/rgYllavd0ARnseRF2AcWT1jvMRo2aa0tziecjQKEKLhQJARbJUxFHom7s0zzxofkLzejcNvBjc/gsWN8AFI+g4dNOX/+gc88n0OBEmBNCAzD4AaMkVHmQKRueEGptq2Ssz8qb+frSl19Qz2j8hU7Y7OB/EYVnvjBtnfDW1zS7Pikb3tTmbved73SfunztbuiqWviThrXyMXjUdrh74KIhhrV43FvwYDtUFTE9BXCueGDkzyf1DuuzNVlANOu9sjx6JdUrQ5D4tWsdRd/jveRL+V4wWCYsDFmSIkzLEAhJ2qVMzWKiei5hI3Ra8pzNQaYKWMWerER4ggwwrkGukUTNytr3Ap773Xv9wRkCcdSYESBkIeDjQECuNMMmJDxI9xLWHdm5jlVpRzTvBwkBW94vpJwMGFZAHRJ0bOamnxYdRVv2TYpHLppYPekAyyACfDNMhAEGAnD8n2Ej/l+QHSxMVb2m88CkDUZp7wnlh7TssR9/lkqjcmbjh9U6s5AUexGcxDqzLlYqhQD0Ex7HNu/wBj7fI3tl+9OQE3GGWO9K539Vmdc16e7mPwS6spEiC3QdjQzuYlX21LhjUgDeWx0cNH2PWmM9H7IFuZKeHeqgTCFSgg17CgNcjZLcRqVv4Ax75uf2lTzUpppYMfH1bZFPXcKJ8w/owS7VtPX3VLGuqcdlCj4wTHkeiWkSjEPTlXMwjMOhgAn2rr8TRgXACWKUrLjgg5+9o1SF+92kPOhAgbWgCwOMIpGId2H+HU2fs5Rc1KPK94cNt5HKgC5QaI4RFmoJmb9kFYg9IyTyXg0IkYZtg4LzYawzS5jsrw4kPXGGsQBpld0gtkK1wmOLVPLTv3UvE13z42SrgBAcQz6ED2y1wfnLfHf3X18ged+GSE31JzFMROSH7DRB7e/vNtvfvzx+dZDksyrfF1Lb/1C+Ttue5hm2plvVH70E0VU1Kno4Mde5FC/Wahadhnoi42FSLM4C5zFMu30N6o8+aVqn/1nzXvqH1Vz0rZ37a5O/eIPeupfpR3vfKNtHxugvvqPiq5cp4rT36vy2CsaWzDdmO66QHGELWDCl60GTVSv5BqNKtvsHjb6omG9RpqnutOLeTAEgCH5H9peMC4Ynqxdb7t8Gf8XHPrSmOQt3y55oUBuiPzMeQ/dwlTJ55AfJVyFgaAflXAxgMzid2/bPlNqIFp2/jcaWbJW8579z5px7W80/cIn5jD8raad/5mmXfqFio59Y6D9tvevJq69bcD6uRo1C/JxbDTzowHLTFSKV5jb6ZJy9hzgydxJ2jHoJ20zMlfjzZPvZ4yTaRujK7ZoTMVm9+jb2XHpYM5Gk9AODqq9zTvHiLHvODJorfI7yXsBqLFJK5yRRvQv0uS4HSqJ32EM7pCztUAY9KKzUGegBlzkE2F6XvVqgAIYeTuJgSbMFNUiwOt++8zCgpueo+R/gAyAox+VsC8gyPexXfpZAcSoQeUGdOdU7O857M+XG0jDeAF6xCIodpo0casDH8yxwsCR/Zliv+P++/Oi1rgwPv9nRCyx7W3WpLit9rltijOGOXHYdFd1GtknS4kjZvr7EctPHDnL2Sr7R1iXsDMFTzgKAZZ+1H/3ImPCNZnn9dSy4ECx1z0memVhSxetJ9yL1jPTd9A1ZiINYEpBmYd+85oZgIZ5/pRwPgpczDDl7/2VQf4/LVRVcY1dr5m2qx6t6xmYPuqTUaJsXcEAc7e9pMTll50pwv64JmlV6Tgq1dtVOOeEWamAx7nkdUAPwMWxTK+7pD2f/1apyw7b+5c4C41dfMGjGCMm13m4l8p1IjBsP3bxZU0+/zdqMzDaXl/n6wDHttOIZFs3F4xhHgzsgzmdsE9azXA+EXhgf8tO/6CMjc/ZWh0lipWICrHGAPfmbXt6VXHHYQnec+ppEFvbUYxji12g6VnHNKDzRBXHbdHgwfkaNWWLOo/O0HBzGvolTlP4wFjNmTXr/Xtm68Htwe0v61ZcXPhs57G5BmYb7OK/6AolhC8J6QwtXO4gx8gmmqZH3BPI7p8200OdLJ7RJWtUc+EHLXj6P6nqzLeqPvGurvzdf9O1f5K2vfW1LvyddOY3/01xc/eqYM87mnTwA6WvZXE9qUnbLrtBIATEtgb3Hq7aNkE627ud3hrSRZe7tVSX+EpflDDKkG5DPEdIGAsP2JnlvZwR/WqElMglxtQaWO4wZmhslMIk7rS/kMuBYVK8AMDGLDhpRuuQVwaT0yEXQ2UrVcJeOWhMtH/6XO+PKzz6pWbf+K0KD36iaee+1OSDbyimz081Pb6hRnZ/zId6o47zlj3SShHR63EfhE1IF/Ac3LmezzOtK2jmA6xpi6DSk/aKZ5aHuaHtk17rzfMYTpwKDCXOAkUfhMNg/L1jStWoRRt1i8jzfU5c+4wXFJEfwwmACWDYYNieL7NjMm76AWeT5DoHd0/W5InbnWlWJB/w/CQtMwAexT6AJuFeAHSGgR5sEoAsnrjFc5yALoyUVhcAjkpdAIjcJYBIYRG9poHnLvn3kt+cl3vNVYrYh+qMk/59BRM2OmNk2wBp/oR1zi4JOSNlOMkAd0rSAU1NPeITaQDgsvjdBphbFDusysUleB9sF5CuyTxlDLPQ2eX8vEBIembmBSWPWeD7xXcSfq6yfUs2oKV9h+OA6D6vU/DEPgKq5Hwrkk/q5XXBemNTK59nSrsKVdVrCpqb89NM720JtCrhCCHQ0b/jYz6MnPONpjPvZyQfOdWTM4O1sbiZfbaZg+cCY6JLs5qpwsC3JKqJJkU1Vkjjh9Q9usgrciOq9yt55XW73g96TcCAjHl+HSA4Etp9mDucDrb7Pvb8IZGhwiPf+HupQgfsqs9/rKrTb6pVn3F2Xbzl20Wzl/TL6IqtGpg5V8MNXBFUQHWI6x7HdMrN/+piDV6xvu0N+76h3mZFaJYUCSBLWJhqYGoC2C7XbNmJL1Ry7GNvYQHI6TUlggT4hveLVA/7bfUaNTPGmu2Ro8ikhYodPkXn6/5Ja6e+pBVlgYprlLX6dY4227JRrXqPVtt27fWnP/2p/T2T9eD24PaXdaupmf7P7YYkGLtZr8GZc5zxDcxe5K0SEwyMesdPVVjPUd77CYiyaNJtYcQtxUu+rXlP/r3mPvF7LXvp3zX3xo8GoH/Uwc9+rkt/+Fdte/1DzTp8TkX7P1Dlpd9p6sXfasq5H5S38w0PQSYaCxxjXichG0rjKZaIGThaV/q019tDuurZAZ11bXBX9U4v80IgvhuVFUBjCNWCxhRhoHwOwHSWbN4zuVwWL940XjPgCfvE0HSfMNmrcylAGmGMLmnFFUXN2m9gOcfD1Ag+sMCzd3/gDeV40hQ1MRQ5//AXzvYip65T1dlPNSqzQjMTG6omqYnnQKnkhFWibkNTf9uWj4hB1RhRZo/SuL+xuKlePxWpvOhg71/cYgaVQeQfbQtTxIyDZuBWudFxSURzLtK3vGwMI1DwhHGEcTJ7clDWArUbEOWzKcklpZvRojiEcB5OBXm0qOod3uYypGitesRXuRRbz/gKb7IviNvsknrjB5YpfexiFRqjAxzzJ2wwMDrrIWDAhDaUAAheNaaw1XOQ8SNn+mtI+lGVC6Pj81QMA0awu8TRcx2QcqPXeB4U9hozrNqZ8FQDbwARNSTAlsIh8pzLDNTYLqFa8qP8D2iT80T0IdCas8/Bj5AzgAyDZt+mph7S0skoKh3zPC6AnGPfjTgEhVcuTZhh15ftAzlYWHp1xgkljJztzJneWX4zwA+wphuYU7SUFmHHJmahfn4okC9l0AHA6YMN5oYZ8Lb2AfTMFqXPN9iAMLpffcX0b6A8e8+E/vWVNryhUoc3UPwgnmMQgj3fr4GP+UsZ2lDp9joTfBIGN1Cb5o+Y05pm5/COO5hJy6+4o5ix7TV3rCiqIx9JDpNoELUCsE/WANfL/cgK/+NQ5e56U8UH3ncZPxxRIiyALzNLcYRZD1SkUyC07JlvlLvqoBbc/EbrP/jvXlRHRIfwLAIKOJisJwr6WGtEQrzQ717UhlDw5AOvav4zv1OH4cm+nxQa8Z2sXfa5ozHbhkFhzoxZb/lJ2zVx1EyVJG73XmUcPIQ9cNyG9clQv/5pCjUnIDU5ed49k/Xg9uD2l3NjmktQyxADl7M6+cs/aPubn2r17a9Uc+J15e96Q5Xnf2UG+rBr3fa0xZZgi42SfBYW7SJpq58wFvpz1d76J8268huVb96uA598o+v/+C8686vf68rf/4uKD31g4PkbDwtPu/oHFR36RENyFxlAn3WmxGLPO/ipOoxI8QVJPhIQ6DGxTC2Hpaq9fe+QnPkqMACDkZIL7DIm0z3p6LnHvTWA7fWOm6LRBnrcmbo/zAwQlYCDc2o1YtJqjTTQHGSed/sh8eo9sVTdx+d70RRiEGUH73hol0ZwfmdPWmmmGqCSZ5y6Q73ipxhIv6PC4z9373yiHYeiU7/SlOt/1Kipu3RlfnN9uaeNa6cSvqWo5EMDT6bXTItrquHd63nYj9aHEzNb+Pg3RridmBmYZsNnjlQHaXi6sW5zAij1x+BhDAF++m9hGIAlg5Yp9kBBhoHIhHx7TihW01adPWTGuSGakLPquIYWr9O8SQP05OreqkkJU0FkU81OC9GxqqYaO3mFGdBija3arczd72p4/krFxS5VrTFGwHV03zzFjZhhbHGDgUqd8gyUYJUwR1gcoVyYLHcKljIjl3mBERq69KVW0eqSfEiZ41Z4ztNBdGhVAPzidzggAlIUQMEYEVaAKdbmP+FtK+RCya3CHL3H1IASdgywkr+lqhcGCcgTWibnCwCyncBkmsAYNj4z3cCTbcNyYLz8z2cBcULMbAswZ19g4uSJCWEThg5UBt/xiuPMsYk+ZQg2yTlDTpD+UNSQUD96YU0rdWv9mAvRE/JFBpIh8YSFv9tPtW5L1+tluMFTS0JsG6FeyYuI/bHpLbU4q7n3KI/oVs+dI1IZA7MXKGHZJS+wSb7nXLFmyN2TMx9mziTXCOIkgCzABWhFIwhiTiLARv6S6A2f6zgi1R2sgDTgRi+scxF8cxInGrimrb+j4m03NGXXZa9JiJ5rjoY5o4NzFrrAAukGIiSIOhCuZT/4Pq5NahAytr+t2Rff1IyL75vzPdqLj1irAZ3gb+y6pjf1kn76k5+oh601ivtGT9uh/Kh1ihs5y87TdVWlHrfrbr36dYpR/+4J3vs9esyYBznRB7e/zNv77737z93jprq3OeXY65p/7XXVvfiptrzyps78+Hvzdo/roUce00BjajRUs2DxRAFA8qDLX5UW3v5nzbr0je78SXpR0qHPv9POd78xEDbWueM1Fe59T3kGynl73lb+nnedUXnuzgCTalmYIQsbRaHkdc+pcUgHb5/BMACceNcsvgEGgkFmXAbZohozZauGF69WHwO4wVnz1DehUkPyFnslX/dxeQrrNtRDQb0AzOhJ7qWjeEQhg1cVm4Gi5w3POqTrYE3ef9fY6XovfKCoYUD6XPU3A9N+8EQzaL3UcXiif9eAtNmKmLbLWSzapNnGDDAqSzMbuHTgi2tb+dzUKTGNNbTLY1piQIqhvWEAOssYa3jQI4HWCDOy64sY6hzirRHfH2qj5dNGKGvPBw5sePbsG8cBhwXmDqCTh8bJ4Bi4XJu9xm8mv9UtMtd/M0wmZv5J9c9ZqqOzW+vmhgF6qq67Ge9wfbC9jZ40o0016dzkBn7sKDLB0MK6R5Zt9vPM96WiY7z5SdWevKjkglrFDa9R0cRtDo7Tkg97bhFGVxa/R9OSDqkgeoPmZBhbtP8rEvZqloHn1KQDPvg7e9xqL3ga2TtXo/rkaHLcdmexsNSarDPOIAFClI8AYvKmaOTyHMyUvC79oOQyAV3AkbwrjIW+UoqiAE1YKMVOgVBzIHwMi4UhA4iAMCDJNhjbBnjiBJAPJcw7K+eih7N5nXYZQHyafQ62zb0q7bQuzG/novfkS9HipYioKp7xZ/W1tqC5tpUE+8B3JhC9sxklI1pgwjTbzj+qSBQnMVz85bowvb0p7M+DDpg8NC2uiVbnBqlPu8cUFBzk+UNABMeQgrbRdt17X6mBI04eTlfrXqN8LVFoFmhHecYjRUQwELgHSAE8j2bYZ9HADek22D9LtTnXEOefKE6bgTHOUInsUEPAdvke19mNzPNK3miKkOy5nL0feTiZyAlrGkcPQC3c8aQ2vvmdIirW+drmvYR8yaF6Csa+n+srqG0PtbbrtcvYLAdgz+va+qRAcFDqHF9XnSOz9ag58eP79/nNPZP14Pbg9pd3++GHH8KC2vX0qSmMN8ra9KS2ffxHrX3jd2acD6lew6be3I1XSsEPRQPk3+Y9+QfzOL/Vmrek2uuf6Zl/+3cd+eZ7PWtAWnnibU0+/JHKT36t6Vf+RmWnvtOU8z96fhHP1hcfuT9bXFQVuuACucdj3/oCAywQsAZQKL0fnLfMw1uMa4Id94gqVM+oImOVZepmizC8z1i1HTjBR0dFTj/g3jULGGUXcp0YFA9/2WdT1z3rIdEUY3QjilZo1qlbatFlmPI2XzFAqXCDwUInv0qrjIe+zHtGAzh92xtuCPgeAAtmTJHFOPP8a9MaKmtME81Mbmqg2kybU7qpZmRHzZ3Yyoc1M3/19Y3kTls4a43o/fifh5bfXmHMZlZTRa+47SBJgRTOA84Gw5ExZvwOjhF5Tr4Xo8ixizVHA6eG6k2MbZ+EKWrbf7w5AHHqk75QOypCdWtFGzPgoS5LiEIS+rFXF4SoZNzj6p82xws50HF1HVZv3n/Ltv+s1r/4rq7/8d8MbOeomRm9ucfPqHBTQGQCR6V3XIWHGzHGCF8QaifHRqV1/8xaDS/bZGC+RBEzjriMI0x6lB37IZNXa2TcLBVO3OS9m/27xPq0GUAPcCX0OsmAFrCFFSaNmutVuomjZvtrgGKSMWIYZnnyfq8whkXSn8p0G/pJYctsY0nRM0obuzjAMAvY1jwP4QK6yWPm2+NZB8pEA3mAl4k1TJNhsDmMiLA1+4AQRH7MemesY/sXGcNsaU5QqA5UBWvS+EYGpE0dRG8ssucXt3QmiujCngoGd4focwNTdJoZ44dsoA8UNwbL+DWGg5MOQHuXPtRFGUGa2L+RWrdoYIyt2Jke98zNL2m8rUNPh6y6qcIjX3sEh2paKl6jjWG6epU5e1l2DgmjAmw4pBS/UXzHUIPUzS8rbcvr/v5OI1Ptmh/j9Q84Ujiu5EaRFOw2vtAlKAfYNeIzUO2znGeiJAgy8N3UJziomyPOd8UuPKMtb36maUeetHU5xhkyuVRSLPSb0sJGeJlCKuwKRUu97DriNzRr3c3W7jYD3if8mmwU2kFpocG61i1Mq1eu1Lw5c/T9999PuGe6Htwe3P6ybn/6058GtW7d2r3fyFlHVXzmRy9g+OlDD2us93Eddq8VAEWibNHtP2rRnX/W/Cd/r9S5a3Xgs6+15/1Pte+jLzRpwy7l73xdudtfVp7dC4yJDjYmeV+omsVHeT5eNQubQiAAgzAmxgKlFrxqFhOKQFTsEX4lL0OIi/mF3SJyfSgxg4gJ7QKa42ce9l63iMrtqjj2mapOf6OkpeeUsuqaGfxyb9HpODIjoIA0ocQW71QXzR5TssxzhuOnrnJm1nFEihuW3gbgCIezH4Bn7JKLZsQCPaN8J88RQqVvM31sqKYnBWteQphy+nXRl/Pz9EZ1qu5MjtE7FRO1JXaA4juHG5MJNN7DPpKHNfQpIgzfpqWiZlrynw0URinfWD+C+zguGE4KiABUcrNUOOKEuFqT7WOMgSzzHmEatCbRV9pucIxP0BmQtUgFOVH6ZFuQj5KLHtBYc1OaaWpsMz+mGFKKSWATMGCYy6R9d7Tz7Y+08NKzCuk+QvEzVmrZtafMsdnnLTf0+o01djwkf6kfx66xlRrYv4uWZTTR9PhGSh76uPbNaa93j/dXRWxTnZ/T0seMTRhUXy+sDdXqnCYaPLiXBhSt9eKY4bbPhfFbPX8ZO7TKQYvKXxip6/gaMAKKhHcJxcKEYZlUCJPnhKkWGiOlyAk2ScESYWH6XwFG2CsATJUvAviwXYCVflJyrZXGPpEqpMCI6mSYKtKGFCnBSPmbEC/hZrZXW3BLdUW9nVmSDwVIS6Mae9sL0QgAFOk/pgddXtDSGem7m1tpfmoTfbC1lb4wML1pYMs8XF7fM8UYbGULY7Bh7uCguTu2VwN1C3tYveMr7Dq4ak7KZsWZQweLxKkiLAuLw/Fi7dDLTeiVPCeC9Dh/FNoFXr9lzy1yBaL7xWtcv1RzDy0kF/+8fe6Gq2/h8AQA+YI7bcPNGUVQnmuRIj7Wmre7bHstUDzkju9L3k8aUb1Tez74XItvvOyCDHwPIA4o831cb+EDop1h0y5zn1FjD4gWobXbtv84r8PAoe08ZKIOdQ7R/k4hqhw1VAUFBTp57Jiefvrpf79nuh7cHtz+8m6Lliz6KqxPpDOdhx+rr+7G/ChIQOoOA0+IqPLEe6o594nWvS8tvPmVnvxv0okffqfL//gv2vzGF6q88gdNu/K3ytr8vKZf/wevLnQWu/cjX9AonOTt/9gXKcwHA+5iCLaIYVwTl11xOTBYJXk/mrWZzdg1Ike9jIFGzTvprzX1tg8zwpPqNP/qz7Xoyd9qVPFSdR6TpUFm4Jnkn7fjZU059ZWz49Kjn2nS0S+Vve1lxS+5oNzd7yhtsTGY5ds8REwelXmnMF/0dzFAGCUMBseDYquu44s8Vzp+1iEH2BlnnlNY/ziNM3a5OLuxrhVOMCDtpL0po7QpdpBqhvfQ6bSR2p84VFm922vy6JaeVyNfFj+ooc/FfNZYyamZQUrb8a4zAsCMMBsFIoCaM4S97zuLx5HhPXj2HFN6/GhhoA923IxDnrslbM24tl6xJR6Obts/ygB2q/olz1Cf5BpjGUWel+oake2FInzHMDOmgHjkzCM69MV3Ov+7fzKnaraD8aYX31REyTxnmqFdBqjr2CyvGu4aXaKEEaFalWug2KWexo5toMoVLZRW3kyjJjbSmB71VDC2oSLt2KQPN2YV/piaBj2s5iGPqIk9Nm36kCZHN9KR+e00qF97RdFSMfuoYuKWKCtymTHH+Z6XhSUCjrDI1WUve56S/CfgOjvrgmrST9prF5w1IuSAcAO5VPRzCcUCyORC+Z8w8H3tXUAXsOV5/uc7XOnI/gd4AVCm4PA3hUq0+/B5+ksJQ09P36+bS4NcHvDdra01qvvj3jd6YiZh3SCXEqR4jKHwiGsApjhMDJhn9umy7KaBSTL2+VOzWvgUGVjqvqktVDmxqWYnN9fwLo/Y9ZzpLDNi+h53onA0WY/k83E4UeJiLRE9IQrRM7r43lzeWg/Rsn5x+GCL3Ll+cMjYZoax1P5R/VU8r4XKFjXXmKRW5oxe93XIuqSnGuBERYx1y99cjxQO+edtbQCGSXV3lLtiu87+5u+UvfqI2g2a4PsEeKKFTZoCNtuy62CPZpC7pXKYa5yqYZxU2thwkntOLNWj9Rp4SqbLsAQdNSBd3CZI13uGa1arplq+fLnOnT37p3sm68Htwe0v8xYa3l6P1G+ogRnkKM57NSD5xaTVxpYOfao5V7/UwlvfqXzPDW15/QMd/8UfdPq3f9SaFz5S2vrbBqR/q6lemfsbX7BMbqHIASBlcVJtej+UiyHAQx6Uu9gW5nmNM0Y6OG+JBqTUeKFQ34Sp6h6Z55P4e9vfFD4EGxsCGGjLYZ5hszbd1Xl0pucMq898pRnnf6ZFd/9FRdue0/hpW1R25GNlb3xWGeuf8WkTMLZeCZUupt91XL7C+0bYAp4eaEbvNtTzjWOq9iql7q6DC3kiPPK0zS/5YOJsM2bdxhf4wh+Wv8i2uVT1moaoMKKBFqa00NTBXfR8cbTuFkfpqYJxerYwStOGdNWw1i0dNGnsf3dLa6WNaKD3zABTgHRgfj8Phd6fnMFxA9BpKyAcfj9/5bkrKo/X3/Vj2Sex2tkAz+NU4ADQ7kIOa2TJOp83Gdp1qLpF5njbT0BH9W0zbK96iN2ZydLL/jj10FM6+Nm3mrL3koI69FfJthPaaud3RMlmH8FF+BwtVByK1Amd9M6ZIWbwm7iARPaoRlqRG+zAwdB0KpT5+5OdgWk1/EbYGSPDvt7HkPSWKjUQ3V3RXH93tpMqJjbTlQUtNGDYcHdeRlRu08y0UxrQdaIXMKVHLHYwTBu7RIVJW5W/erfaDTDGs+ic/250hPsZ8MeNW+CVxWjpwjTpJaVlJyd6rSrTjjqIZkQu10xjnYBnWuQSB2oXcrDvocgJxkuVL6FkiqsotOJzCSNm+3uRMwS0M8at1+XacB/0zjkd37e+5z1nJzfR4SqKxxC1b+2/HxDl97+5Mcynv3y0o7UXHDEw/D1jr1T/3h+pttfYKf2pFTFNFNOvvpq17WkOzkG/DpNWB4TpuRYIwQ8rXmvg+K6fw/spEd7bon1vVwBCRzp+xU0P/eMw0dZGKwrvnVB7SZGJD2nL5dbadLG1Zm5oqQXbQwxQm7qT2D9jnn8XIX9YIxEpl900EKUNhnA+w7qnHrqjDS99pnXPvaNOo7M9YkNbmedSbR9Z40PylqpF5wHeKkMPKtc11zmONcwah5pagFFlG8wBnKzHmwR54WC3UWna2aGFlrYN1o2erbWvc6gqg+rLbmPumasHtwe3v7zb+++/v+mhhx5y5je0cLUbbcKMped/pxwz5jMvfaF51z/X+rf/oHO//6+68kdp8+sfavXznxiA/p0qL/+Nys/8XEUHPgooA+1610WvGcUEgyIkhHeaf/hL92xZ0OmbX3XDTlh3mIHoaDMAfROmaZABeVi3Id5LycglmOjwvLmadf55rwQERAlxIZVG5SJgFztrn+bf+IXSlp60/V/m7JSQFOFkQsjkYwgTAxyEmQiNeTWiGQX2B2NFCDgg3ED46nXf9y7j8nyk2zhjbIykohiCgiOqevMOf+29p4wka97wp97GgkLNrKg2SugRqvmJITpvHv/64ubORBnEDZDQFkOB0TPLWypn9qo/h8swMOSUkEHEMHJnH9kXd0bMCHkVphkfji8MgwIqmAHePgVQHOvRFZuNmdapR1SRmrbq4uE+DCvtQxg32AmAPKJssy78zT/qxPe/NQdjqnrHTtLu9z7T+Mo1XqHJkOUh9lkqQztGTtLO0iYaN6iBFqQ2U8KQRrq+mF7ZUBdxZ0A6rR19e9dT7vTmSpvSVBvPt1X54o7qOuAxTRhSXytymvlxYDrKzaUhdlyCNNVAI2d0Y41r00CbOoVpAr2Im19UccwWdW8/xqfMkPukEChv8wVF23lMNceOIdYwMYwxTL5rdIHr8dJqQ08s+UzynfeLh2hnAWQJCdOmw98UOyHmwKi43Ki1XuhESBidYkLJ8SNmOntF5AGRfMLOVP06q00d4JNf3trcWstym7m4AuPSyJN+vL2VKyGtzG1q57uFgW5LLzQilLswo6k7IJ8YoCIbSFESf6+0Y8MotipjpNPjm2lI53qq1zjYwYkiHA/p27XLb+aa4Dpl+D2OFqkTHllLOGI4gTiGRFAARpwo8pyMEkQWk+EN6VNCtf6sOXVlTbVod6iypzVT8exGGl25z0VNYJ2EZlmzgDVRGrabsPiCKg88rZW3v1dM1WpbHwW+tnDuqBgelLPYr0dSOS07D3LnlCEOvt632rbsN5CKAZC5FrEzbJeqehz4xiFtvXCuZ8xkbWkfrD2dQnS0a5iu9WitLW2bK6Zy8eh7JuvB7cHtL+/Wq3cfNWrZRmNtcaKOEl17xg1u8YnvlLz8jFa89LeqOvmmpuw4pKM//J0u/WdpzUtfqOLcjwaeH2rald+r8uLvnCW552oLBI8WNsciJyRJCBeggIH6JJYdTGC5oFHGoIYZQA1Im6kOhKgoi5+NWP4qJS09qy0vv6usFXvUbkiSYmq2OGDT65q48rqy6s6rl3mw7YfGO2gSAuW1cTUHHWx8woUB1NjK7cZg6tRuULQ6jcxQ677jFdJ1uLqMiFPrXiPsu2fYAt/vwIhBAFxZ6LBoQtRsg+KcnrElzvAImeF5j56y3cNpgDkFOI1DO7p0YouG9RQe9LDatnhUo7rXN5Cpr892h6s2vZkOVgfrF0fa6ucHW2nivMNeaQkg3s83BbR/jUHZvsM4+V28xj5g3Cgk4ZjCFthHZ/92rvqlzvQ8NsZvqB1Pqpkpzmrcsq07ChQpceyRMpx56lkd/foXyt9wwhyBgVr6xEta9fTLxma2qE2/SGOiab59irx6xFVpc1ETtelaz0CxnqIN+Mj1vkkB1fSWGtGjvroPeFzZlc00bUULlSwIdsMcm9NE1ataadGuUE3MbaLh0Q01OKqB1uY3M9Ya5oLujBkLCXtEo+IaKb9jU03u0Naun7uKXXJJUxP3BxSLJm5xqcEBuYtcDo/wPnk8KoyJaETU7FNYXwNdA1zmkQbCtxe8rQUGCqgSFgYUCfnCKpmxen+mKWHdQDvNk94jS98q1bxTUg6oLHG33fdqTvZll0uMG1al4b0zlDpzpb7dF1A7ujA/xEU2yHfCQinoen9rK8+NBjR2WzoDpUob5kkVL+AJa3WpwKLm/p555oSRw84f00j92j+ueg//RN3G5RurvOnhXBwnQqOcc1gmv3+IOZs4lH++Pu6pCxF9IHzaI7ZM4f2jvJBnTNVuH3KPRjSO1YCsheqTPNOckDK77k8E2KtdWxQX4miNteOctuamstYZ+zz+mfK33FbWmqs+3hAxCNpZyMeiHkZfcmCa0jPqNCbTq4mJ3JBn5Tlk/ryYzhzCLHNsuQ7TzeFmnXG9Ds5aYNfsUpe87DgsUR0nlGh7hyCd6tpKZaFNHEirwprrzPnTLwYs1oPbg9v/5u1Pf/pTz7S4iW+f27VDB1at1N1d27V5+jS9tnu79lVN1fHZM3Rh4Xx9dnCPfnXupF7dtkm/vXBGPztxRE+vXambK5fq5S0bNLe4SMWFhW8XFk/+9UOPPOryc1zsVAdm7XrPq1Kztr+mgm13lFq7UXMvPG8g+vfa/ckvVLB2p/JssRbsfd/v6eue8VAwCxwPE4/U9V+n7/OF7czJwWi2L6qoOSe8KpcwLqoqjE5CdhAPHACNX3lL889e15IrT6nz2HylLDmolc+8rz2f/ZOW3XhOpTsvquu4Qgczwk605qC4AmDT6E3Td5Ow/mofsVmtB1SpWccEnbxwW6XFSWO2rpw65r3XLsWE9ytWn9xX1S3xvMIHz1Tr/lMV1ClebSN2qlGrMWrRZbQxvbXOenAIqP4ldEWxTzcDKIDLw6b2u/nN9HaOMM+fwqcGzULd++/Ysa0mDmygVXnNXE83ftDjPgmE0O5zK1sqzn4nxwUHg6IiwA6jCIuOwZnZ877nPwsNXGH46KYSKYABEA7O2vG2h8oBXJgJLRIYRFjkyLIN6jG+0PNW7QbFOGOlx/T6H/+79n78rTkfScZCC3Xgk681vmqbtzkFd+hjbHataKdgW8yq7Nqto2INQA/P7qKy6EbGnII8dMukk8ixDZRV3kLHL8ZpfEpjA8zGWrg7RPO2ttTyQ8bKd7TU0gNhGjC6gYrnGKPIbKzU0maantTEW0AAlsVZzbSioKVmGhjNGNhQvSKyzeDfVkr8Gg3vlaG0MQGRh9q864qeMF+R5uwwZYiZqoR1ew5OdTBEX5fcJ5NkKtOOBAqV4nd43yh5T0Kz5DwBVkK3C4sCRUmEgddNfdunzczJvqRBCTN9LNjE5VfV15g4MoVRg0o1qneWVyUDNkRJvtnTwhk2akdpwxrqqDkVVw1EAUwqssmPfry9tRcZUTH9hD3/5oaA8wBzpZoXsIW9npvTQjvLg/3YzkluqvF96nsbzE9/8pAX19EDSjEQUQlnpJx/O88AHvlLxqcR3sepIoLBeugePTlwLW1/KwBytjbQrw3tPtyvXVIInGeK1mC6sNaUtbe8biBq5iFRzUsRU9vBE73aFpAG+ABP1jf7QXV9IHLyhG+7de8xBqD73LHEFrC/hOzpNyWagiNISJrQMRESokOsE5y+oXlLFdS2p086aheZr1OdQ7SsbbCe6d1GO9q31KIVS//1ngl8cHtw+9+/PfH000OShw7Wawf3aVV5qTZVlGrLlHJVxMepNDZGySOGKWHoEA3v0V05EWOUNXa0apKTVBQ1TnnjIhQ1oJ+mJsTri6MH9f2po3pm3Wr98swJjRszQePmnbIL+zUP0cTM2avqg+e18umXNOvCG9r7g7TWWOiiJz9Q1bV/VOXl3yt/99uqvvb3SltvbNMWy/3+Mxd7p42D5wxEKVhiEQIQABILfWzFFi9qGm7AiQEHRGk5ITd45KufKb5mtfqmzNSOD36hzW/8TJtf+0THf/ajeek5vohZgDwCHCzkxsaom3dMUlDf2eowdp3aDF+s5h1i1CFiowaVfakeyeaFF72r3ulPqlfaTfXKuKU+Oc+rZ/pNDSh+X11iD6tfwetq0DZdkyvm/OdXnr9W0XVQ5rtdEy6qbd9M9U2c5h61M0EzCDBJcrSjDJwQmAB4YAsYrIZBrZ1BRBjQxw+sp6yRDd1QhjZ72IXKP90Vro92hGns7NNmlAxID3/hbJT2F7ZBeJwiI4z2yNJNDp68DhO9X+2MgaK/FKMEGDPnEScFw0peC+Fz9FM7DU9Wy479/Bj3S5/lLKVpeHctv3FHJdvtPFTtNWM9Rr3uNchTbARjANwHF6zSoV3jdXdFK59ckjumoRdNMeJt8rjGGp3YSBnlTdV/VH2llDRV4awgpZU11969Z6K5Vi9fvHascHZTrTgSphHGSEfGNFJsdlMNj2noYgTvbWut1wxccDI+uR3v1bC5ib2Vt/NVRRVsUs74lQ6kRVTjGpuknQVQRBSC1hVEHbKjVjlAkuNk5igqRz5XdewiV0ciZ4rkIIVKCOYT/gVwCdUWx23z7dFmUxC7UXExi92Z4ZhSJJO790NfDzzXN2m6hy2ZqjJkygG9vb65tzGRF44d0MCHe79izgFAClhSmfu8D+4O9jYYcqUvrEa4IVQfGsCSMwVE900NdhGPM7Nb6vycEL2+sY12VwSrxJyWuEH17Zp5RPUffdQjHT/5yU/1aP3G6jmxzNcKQEXRHaDKMGwAc5QxSdggjpUX71Vsu1eXEBCqJ6JBtIP+T1S8WENEb3zdHvlSib6mAnl0ipx4D+AM2A7OXuSOq7fX2Geogm8S2l69JpZ7FMSHJhjrpWWMa5JBFlxT2AO3CeaEkhflOqdlyifK1J73PlUq7OkVJ7rUzhzAy91CtdKAtGuLeipZEKSqZV2RCGzFdfXg9uD2v327ee3av95cvUx31691Znmmdq4OzpyuO+vXaOuUMp1eME8nF8xV+cQYHZ83W3Ulk7Svpkqb7bWLS2q1MDdLnxzao08P7dPlpYvsfbE6MX+2vjhyQO/u2WEGKk1R03dq3uV3tfbFbzX9xFNaZmxw8zs/d9WSqae+UvXFX6ry9HcqP/a5xk8L6NxieAEXQroAGyX3SPWRY8GjZhGjzsJ7EQMYXb7R8ydBbXq4ZwzoZG97Qfs+/UYDkqd4fm7v57/XqtvvejHMoiu31Sd5hnu6LHqAinuz8L5qM3qj5izc8NVTt579sMPwORpc+rl6pt1Q//zX1W7MWrUftdIYTL5CehYqrO9UBXdOUUv7v2WPArUeNEPhg2YZ4G5S+NBaDZj0gXpn31Wv9CfUv/BtNQwZpAFl36lr/Cm1GjTbC5QAOZwGevRgh0xigTni6SevJYR6wYuhWnYdquShDY3JNTaD2sJFGciPUqn51qZQjVtw0dVfAOccO26EaMlzYgD5G88f0CTcyzH1PJkZTQD1vnOCgSIc3Tuu0g0VgMr82AxjIvTEkhvuFVOqtgOi7O+NGj9jvwo3AKB7XIAipMtAV0ii3QmWwrFljBe522ElG7Qyv4WD/6ZJQUof0dBF9pmXOm1iE6VNbWqMs5Vmrm+pxKKmKlloQFpeX3Wrd8z89ts/Ndm3f/cHk+Y308qjYerap57GGRNNm9RUfUfW90rX1za20jtbWqkkqpGeWgK7a6n4iG4qOfiyxuavczCMGVzpVbzpBobME0Von1AsIErLCu0wLpZvzJPiIIZ78z9/02tKZS+50ikpBwOhXANOBBoQcCAMjLQg+sJIBCZMXO6tIVSdBljUXc9JkyLAkSF3SCVrxKJb+mFfkEtB0h+MHOCeKVTghupJA9G7K0NdnP6ltaH6yECTat0zs1t4fhT2ed2YK+yUwiSUkhB5WFNoDHd1R73yVLq21/bRhiIDj5wglRjzj85urOyypipKb6LlWU3VMeRhA9QmHgbFyaJlDfUgnCxAj77dcTMPezU0ld1+PeB44nTanbwphX/Zu9/3GgWuXQqBBmQuCACsgSDpBf7GsYPVEvXoNDrDh3STg4207xg/45D3erMmceIoAONYURUO+6RIkP8B9ftiI0RK2CbfAYgjkILYCWAc3K6Ht2V1MQc7umN95Uxvri1XWmvJvlAt2h2idVtrKDj66T1T+OD24Pa/fjNvbPSZE1f1yYHdemLVcr2web0+2LdLaycX686GNXpi5TItyc/V4rwc3Vqz0oH1ydXLdadutdaXlZinnq0XN63Ts8ZAzy6ar7011Zqbme7b+O7kUVUnJ2rb1Ap9boD6wZ7tKtp0Rcte/k/a8dWftOr5zzXn2pda+vIfNfeJnyt97U0VH/taZed/bd77TTc6ME88eRYJ4R4WJgsl78BnbuBTN71kBuq6s9HB2bXeSN6y8wA34rAoWjq2v/uFBqdN1fDi5dr+wa+06OqLOv3jH1RQZ4u0zJiZGTnAo/jE967l2S3hvFr1LVOj8Eh1it7nrLOXMczwIXMMxNIU1s8AueJn6jhui5p0zNDAyHLlV27RjAWb1X94wrmqxSeVVLBCTTrl2+f3qt3oVeoWf1KhfSvUecIBY6wvqE/WHfueMwrukqI2w2rVcfwuNWs3woEN4xQ166gDXNsBE9x7p1AnetY+zXvm79RhZIYx0sc1L7WZz6Ds3+ExF7GH1X20PcwVXMgxETqGBQKqOCR4+xg3qp4x4DxHgRVM08PAvMeAlmNJcRTAThiPsBnHCcOFx8/xp31l9BSO8R5j0OnqT1gvb6nnosl19Y6f4lWWsAjew/njcxxr8m8devRR1vgmOv9KlPpFNPG83tubW+vMrJYaZ0zy5Cu9lVvdUmtPhalL38cNWEM1bUWw5m6x50620uzNLdWo6cPORiMTGyu0zaOantTUAZkB14i2pxiL7TX4cSWF1dewhEJlrL2sqk3HlDBilrPJQEj2mreoAKQLC296zpPeTkAVzVyAkr9hpgDl4uKnXe4wALBPqTRxt+dAAVL+ZlvcaWlZPvl5V1IaPaLcK7Q5zrBQCs5wZryA5t6d9MQYc0KeXdrM540yWm1gp3peSLSjLEi7KoK0trCZ9k4N0ry0pjpUFaxF9hrCHCtym7m0IKF+/q8rauZ6vIjaH6wO08ENwzR/andtLm2u2NxgHb7TW/ue6qkNp9tq9bFAle2AMfVVnNzYByKENn3Iq6kJ67IufJqRrUGiPgAm14QXpdm1hW70+FnHvPJ97PS9GlmxWQMQR8iY5z2rtEwhNtIgqJUeefQxNWvV2dtq+iVXeyUwjhZhW9I1OHGwdeohqCDHOabCP3PLS8rZ+qIqj3+mitPf2v8v2/X7qbHOM4qxayzZ9oVUTpaB/egyBonf8jQPbVuMTgtu30edRqWr05hJWrynhZbuD9XsjS216UJrFc5urt23QvXqG88/UDr6S759++239a6eOfPLeYUFKoiN0SFjdavLS/XJ8SPaZYzv/UP79freXdo7Z6ae27ZZNzes1Rp7/bkdW3Rn2ybzlkt1Z+tGu2/S9bpVOr641v9+1u4rDcietfc8bQzy4qoVWllRphd3brPXN+uFHdtUV1mh12zbZ1cs0411a/Tynp26YmB4fe1KlcVEae2kAl1ZvtgY5iy9bN9x29jo5opye1yjr44e1LG5sxxQL9h37qycooXTp5P/VFZmpibGxiomOloxEyYocuxYpaemKisrSzV5ebq2Yok22m/YYvvz3KY63TAw3jt9mr45flivbq7TxNojWvfO36v22d9qzs2fa+PH/0NTj7+t8vO/U+HhzxUz77hXwGLUCQMRzkWZB8bEImERk7+hbJ87BQbDC1e6B9puYKyrGFHcMKH2guZffE5ZK/aqR0yZaq+8pNXPfarDP/sbA/Tj9wpMzjngEqYK6hipzjEH1TP5qoHmLA0ofk+9Mp5S56hdahw6UH3zXja2Wajw7rH65S+/X3LvFP9/vJm3+3hh2dwn2k847eHf8KHz1TXxvLrGHXOG2z3lqpavWPPZuOSZvwnqkqWhRYGWHib547WT3+H3o+db+/J/c2+9f/tHvKAEIKXoyPOjBqRf7w1TwuJzntf10Jcz00sOxmgLkzMFTAHKNCqeGVhuAEpIF1YEeAaqoV8VBVaAIMcYUMeoEvZFFDyTsJ0BQMziCx5mo8qyd3ylesSWqEGzFt6n2z9jrjMCiloIGZJvZsIObHtg/hqtzG3ik0w+Pt5H6aMa229p6ayUeZt5Yxpp/YUw7b8drhhjTomFTZVR3kx9htZXugFkZGITBYc8ooj4xorNb6J9laEu7P/Gptbabywdqb1jM4K1s2OIZndqr1mnntLFv/8vSiiarYnDqg1Il3l4lqra5NELjFVe93wmYvJzcq4oPXKph37R3UUfmBwprHTi8BrX9GUkW+J9YfrYzUocNceA+aIXD6VFLLFtXPZtIQKRmrTOB6cTFcja9Y4X7ABGODQ4hDDUTLu2U6fM1jubAoO7Cc0mDW2gmvgmOlBpoGm/B8BEsWipscfjxliZ8gLAUt273q4Fxqzxu5GLZGj4AgNchCuWZgdpeW6QsnKbKqequRZsD/ewJoVc87eFqGp1Cw0d31CxaY01eXxjVU5srEZt+/v6oBbB9W4NpAqOfO3XAtWxhFLJTwZyk08628YJJN+fYvch5kj2jClVp+Epahjc2ttP0NRGLCF7V2BCUq49ZtuxIDzsM34BbHO2sra/6SCIozx60iLt+upftfjJD1V54JqK9r2nPLt2Ud4CZCkMw/EblLfY/0dqk/3G4Rto1x+ONemHjsOT1HlsqTlmIao71UorD4dp/ZnWql7bQsvMSdt8LOGB7u5f8s2M6CMLJxX92wsGbqcXLVDKyOE6PLvGWFuasbhVWlcySU+vXaXzC+drXekkZ3sA0Vn7/4XN6xzgTs6frVMGwC8ZYBJ2PWfM7/yiWvt7o84byJ1aMEcvGpM8b8+/u3eHTsyf45/7+MAeD61uNUB9xQD3yTUrVJWYoHMLF+jI7JlaWVygowbgl5ctcpADNGGk7NMLm9ZrobHNNwzQS1NTdPb0aSUmJGjXjh0qzM9XxJgxqqyo0PSqKmVmZKh62jStr6vTyBEjtHP7dq03IH3KQHt96WQH6L01VZqfle5FSnurpip38yVteO/3Wvvajyrbd9O1XEvP/koVF3+nVDMsHno0VoW3ziK9PxMRZsMjnj3tGYSZWDwY/G5RBepsniceL0LcE5fdUOn2o8YihymibJWWPvu9AelHmnf5RRdxB5AJQRECbd62t5q0j9OQManqNH6HBk7+0NjjXoX1nawu0TvUun+F0grm/W8vtjOH1qe0jr6kvsZKYagdIjZ7TrVP7ivKKyxXu8FTFD54hjGUWc4Ax0zb6cDWJSLbW1CmXvhRcYvPq1mDn6quIDDQuTqhic8mper1+dUhiptU5ewPICVPSh6K3xo4pl+4p8/9PlPFQBIq5zhg2MlXYeS9tciMP48BXdMr/ujTbWx75NAI43FOCBNTQMV4PMKBAzLn+753icyz4z9I4X0R5pjveV9AfWz1bvVJn6+lmY0NNBs6cAAMMCrCseQFyW3OS2mq/LjGGhzZUCPsMTLVjHzQw+pljLzCQKauMMgZKGIETywJ8XA3ucDNk5prfI/6Km3TSqU7z2vf57825pymXmPyvEAoK3K5pqUe81AufZ4UCyHvB4tEpQhmSi6U1hbCtTBMwDQgQH/Ee0WXTb4TCPna52Ct/M32PPxrQLu46BlXUkqIW+FylZxPHDacQ44bYUgcGP7n9eqpKT655wNzJsiRDutWz6MOq/Oaa3ZyUwPMIGfa9IZumRykA+YwkCMHRJlPusRe22W/neHeq3Kb22uB6l0E7Z9fQx9quJLLmyitpKk2XmilhbvMydjQUgkFTTQ4ooFm2/Hv36GewkMaOvjQ6+uSlrb+hhQscyWkXHNuxxuwJhsQJtv5n2isNGfnW4qg4t1+XlN+JQAA//RJREFUX5qtzQRjr4RfccRgp51GpqlVnzEaYOefIjpvg9n8sq3tJ+zzFz2fP2aqfX710x6+pac7xRxBRCOoxi09+J5qTn+s6uN3DTTPuG5118hc9bM1MjCn1oBzqzHjjRqQvcD7ubnOuozO8EhJl9GZahrWSa16jrRrsUSzNjTXyiNhKprTXBvOtdKqYwaoZ8N08+aN2feW6IPbX+otp6ysz4m5s/XD6ePKHDNaUxPitHt6pQMiecTTBpJPG9tcO7lIF5cssucX6MS82XrFWCfACVAG/t/o77u5eoUDIP8fnTPDGeVrBlB7qqfpqoHwW7u22XYWehj2xsqlemHjOmeYbKs2J8tAep4xzzIDzGIDOkBznb4+dti2vdpDuIDwNgNfcqBn7L2zZ89W6eTJWrt6tXKzs7V961YtWbhQWzZu1LTKSgfOdWvWKMsAde+uXRo0cKCD6lPmFFxatlj7jXn/w5PXNCs91b7nkF7dukGJS49o5vk3tfzV/6FFd/9Jxce+UcWF3yhr26vuUZLPw/DTK4ZxJ0zpwGpGGG8TVjOh9pwt1HnOiAg90sYQOfuwFzXgnbLAPFdiRn2weciER4dNXu/TKvCmAWdyr3irIQMX2u+cN3lU+mYNmvSRukw8ojZDZqtnwik17ZSrHVs37Lt3Ov+P3EalbfzXvrkvq+3IVeoQuUX98l91cO0SuUypq/5GTVoN8aZyKmxxJIYWGeM2D3vqpd8qacVVPfJYPc01kGEqCOG/UT0f15ubWrkBPlrbS1nGLAFTckr5B7/w7VDgQuEIDBQmCkASqsOQw0Cp1gVEYQJ8FoCkmpJQMzlO9FgBANgUqjExC8/adt9zQIi+l69OXEPl79PGvj61504GWO30/R4hAGD7Jld7mK1F54Heb4u826jBbfXtqV7KH9vYQZRq1fyIhrrpVajhzjRpa+G30RpCIdHLBjhU6H5/qK2ztOEGOkeqg/Wb1+NVkRCsy/ODNSAyXmV7n1Nu3UW17hejlU+9pLlnnlRk1CzX3R03sNRZJ2Pc8jxfuljZxigZlZY6Zr5r4eZErbLXjEVFrVBqxCJjmOtdjSg9crEx2K3GOhf53xQwocebHrnE+0t5T+b45b6t4cNLHCjJO3K8OcYcfy++WXIlcC72f6Pby5p5Dy0yj/SI8njEfhtAScgVQL1aG1CzWp6D6ERLz5nW2vlHxQg5QcK6TAG6Zv+TI6aCmQrfHcbief7CvBBdmR+qWgPd7LhGWmzbAZQje9f3uaW0U3VoF6a2A6LVeUyGF+6xbhgGT7U5+e5eEyscYCmcYs3RU4zWLdXbYyq3e2UuoX8XejC2eL/ilm2QdyWky3VAlXpI9+FqEtbRWSs6vJ1GpPk1gToW1xgV5eNmHdO46bvt+9epXqPm6jAs0Vt4cKQH5y3xfD0tMewHA+kRU8HxJCrSdtAEPdagiTuhyWueVXRBd5XM6aw5yxN+9f33350yotPi3pJ8cPtruO2sW+Ns7EztPBVGjdPBWTVezPPe3p0OWLC217Zv9r/3VFd6sc/S/Fz7f5qDJmHWuRnp/njc7qeMdVIlCyO9tmyJ9s+o9m0Thr1s4PXmzm0O0J8f3qcrxjh5njzmlillDrbryyZrU3mJarOzdHdDnTPWp4wZX1hS63+T13zOALbMvqOivFxLFy3SVGOgdQammzZs0Py5c3Xl4kVtXL9exw8f1qLaWs2YPt3FoDPT0zUuMtLAeIqet23My83Sr27dMJDO1S37ju9PHlHlvme14O4/a8GdPyp50WFNXHRe5cZGS07/YIaacvb3nOFg0L2/bcEZA8uN/hp5P8KELNhBuYu8xWaQeaEIrAd36Kuw7oFJLfwd1K6XL6g+SVXeZjBm+kHPRxGmpG8TsGgaPkAdh1apaMpyDZz0sXqlPaE2wxaqzfBFChtQo/HRcXfvncb/o7deE3docOkXaj14jhcwEeYN61uifgVvK6R3hf8+WAwGmGOAAZl07Eulrr2l8CGJyhnV0I0gLG5Y13r6cl8bN7IX5zRT8qZXnXXed0gIi1MIxHZgjzBRWgWYOUlOityzG3djrzguOCoeSjfDD0sgCkB4mdAu4uYUfBEGDlRlfuXhYy8AsfMF4wAkEPNP2wLzQHXmKb8DqEQL2JdRdj7D+0So3aBY9U6sUedOrVQyvpG6tX9MZ1Z11d1z441VtVD26EYaa0CSPaqBRves7/M2+7Z9RHcvxehCbWvPFU7OsN/cp6FW5zRW+579VLbjCdXe+M6Y8Fglzd+s/R9/ad9X55Ns2vQf5207XCOJRbsVOW6WUuPXaNzIKkUOLlNqQp3ioheqIO+Q4mOXqiD/sGKiapWVuUOJiQaW6VuVkbZVKWkb/bWEJHMiU7YoNnax0lO3KGb8PMVPWOTviU1Ypt4TSt1p4zy4c2jXHA4eVaZEG9Cejp59SM8ub6Hn1oRpVX5zb21Zkt1UT5pjwVg8wrcwbkLfHUMe8VDv5fkhxkSbeyESIgyoIJ2Y0dIreU/aI8pIhIURtsDJOFjVwkeqFZrDMqTz41qQ3szzrz8cbuM9uK+bg4IAfr9OjVygpLuBFVrSjAXsDZjaOnP96tozrsPc14ARVkg0aMKCU4qad8LBDCBkvXInLEzLG8BKcSDXBmDM+6LmBtgpoIzIAvq/tK5QaQ97HZy/1LV7qSbuMCLZv59tMeOX3Puw4lXOPnHQfJv2vbDZHrGl6hkzSe2HxHnl+E8fedQLmahG3n7o/IMQ7l/z7diZMzm3Vi3T18cPq3TiBNUZGzxiAHl9xVK9vn2Lri5fok8P7nV2CcCdNlA8biyW8C3g+tSaFbq9bq3u2P3cwvk6MGO6vbZez21Yqw2lk52xXjY2u6m81EPAgPapBfO0qijfw7537X0wWYD49ro12lk11fOWtTmZOmrPnTUWDBN9cfMGPWPM9JrtF58DoJctWaLZs2apdsECMw5pPjXh+JEj2kUI15jnmZMnVTlliuYacyVnWl5qnn5mpm/vmP2ek8sX65unntCczHR9ZYz0+Y1rNPXA65py4gNVX/hStS9LeXvfV9m5XyveGBBGmxAg+STyLhh3DD+FCORRMN5Z5GYMCLuMybKFvNvnh4b3HqOo2cfNgG9XxLQdKj30hg8Pn1h7zLzRG0pdc9M83WVuuMbPxCCcc6PQedw2dRq/RS26Z2tQ6WfqkXJFrQdMU/vRdRpY+Nr/Ywtvcs32f24/bqs6R+9Vj9Rr6pN9Rx2jD+rE0UPf9069qPYGnDSoE8oiv4aQ+LiavZpiDgcGpUWjn7j8G8pHWQY2GyY193DoL4600YyaXAcuQsRUSWLAOZaEe8mPYhxhR170Yoyyb2JAKYZcGMad9wKufC93LzCBwe//2AEWpgEg8nkA1AeFm+GkGpXvhT3cF0Gn8hKgBZAxlPQrworJZVMBzPlgvBw9vxjEflkL1WtktJbktNDt5SHmMNTXgdlt9c6Bnpoe30Tn57bUjKQmmtu+qZ7oFqri8BANiTewWnpO1fuva+0d28dlO9RmUKIOfPKVyndd9CgGjflUGrMf0QtoLdruAwb4rRRHUawW0nWQsZet7sDcb/gn/ErkAkk8ogPkBHHK6PH10Pfmlz3HSY6ZiUbZdvyIAHAceKStg5wg+UOOH61YbIcwJ8cuccPL2lHdxftHYYTXFsEuQ9TXHIp+dqeCd7mB6pAu9Xy6y5k5LT0cvtCcB9g45/zLPeH6eGe43t/aWs8sC/EWmCVZAcUjQr6AMbNJx/Sqr6LIRh4KJy3w5qbWrox1Y2GoAy6avrED6nt+k55sQro948qd+QGG5MJxaCd4tGG7zx6lVYu0gFfY2t/k0HGCA4pDh/w64bMU/gF6/A2b5LqjYGlo4UqfrERkibUNw+T65n+AlsJB7xW3bfEcDLdHzGTfJ6p2Ybm8TliX6BN62t2jitSGAfUdeusnP33I7QTTYXonTVfPYZH//dy5cz/86Z//of+9pfjg9td0O7KuTr88e9IY5ixNmhCl3cY8YWiEYJ8zVnjFmOT7+3ZqV1Wlt5AcnjPDC38AQfKaN1cvD+RCFy/wkPBzG+vsvtbbT2C3V+3zgCiMlbzrm7u2ef6TlpTVxQXGSNd4/hWmecgYMaC9dWq5tk+borO18/XtiSPe/3nH9oV9YD/JlT5rwLp03jxVlJWpcupUbVi3Tls3b/b86Krly1W3Zo1q58/XgH79tHvnThWnphhY1nl4eUFWht438Pzi6kVNS4r38PG7u7YqbcUZzb71t5pz93+o8tJvDeCWq+TUDyowVkQBAzk4Z1Tb3nBlIYw/RTIYOCappJkByt7zoS+y8TX7zfOMUMfhyW68WaQUKxTvfc2He4+ctEIzn/qDMuquKXX1VVca8gIaW7SAcOsh8xw8W3TP0aCyL5wZtjRQ7ZXxrHpGb/h/DEg37jr3zx0ityq0jxmt7Lt+bx99SNVT0+MiK15SeP8JfhwwPhyLDuZhU6yTu9eciJU3FNxlmIFMI59DSvivQ8ij+t3Jdvp4R7gOT6mviXXGBgEBM94wRZ+SY0yf0CI9q4ADOU/AD4Dl+FINCZgGAPGWs9T7YWG24W0094pNAFS0j3FuAnk/VJ9eMeBhykygShgAJi+YYc+TE0MOke1w/GHEnAuMMxJvDD9vHt7NVW4mLjUjPO+UD35HkWpU+VY31ANzFhmIG6udttOOy2nbznm7Jq4rc+sryli2XzMOnVa7Yakq2XJY807fcMUdcmVM/2DwOtEMrhGMPJWiMGMMN2ynqxnbFh36eVogy0Axz35ThjkI9C2m3+uZzNn5jv/Ndcp7Cvx42DG0e6o5HowAS7XjmM7xtWs2w0DW32uvZ9v7M+14p9nrmXY8eF8ORVsLjunS3EDbC0B2yACNFpYe4Y86AG6ZFKSvn45T/LDGPmP0ggHf1NgmKpvQRIemB7lIA2BKaBcApS2GHlNypQjbI6MImKJwlDqsoffuUpxGhTM6zYSHyyc0djlCQsZjezyiocV1GmJABTgRth1Rus7BbaixQIZ7098MkAbUwlY7m+Q6BUgZCgFYkiMntA8zxWFC0YoWGg/1Gtuk0vfP2zGABBD5HEANQHJ+cKj5f7ido/s94WyP1wJDxGuc3SKiwTAICpqQsewWkeO9zvUbBzuQ4hDg/LlspjnmY3yW8AXf7/ajsnT+7Nlt95blg9tf+m3NunXnbxjzJFeaMmq4s0pykYQ/b9Wt0jt7tv8ZKDeUlfw5VzrPmNwZAzqKd8iJwhZvrV3pwFudlKgjs2t0w57bZSwTsIV1kicFVA/Mmq5bxmbZ5qWlC535UtBEqHdvzTQvagJUn7Rtf3pwn+8LzJXCpM0VpQ7w/E1YmFzt3KJCrTCGusWA9OypU9q9a5dWrlypsqIi5YyLdOCGPT9l+/f+3p1aVVyo9w4f0GeXzmpRfo4XP72zc7NyDdSmnP5MxQc/0vwXpOwdr6vk9C8DDGereemwpeVX/cL3qlMzqIQhMewo/+QYiBKqIewTPcc84ZJ1tnCSPBzKwmJxFh9414A0Venrn9GUcz8oeuYB+/tZ178NVE++7d5y49BB6tg3QVETM3456F6vaLvhi9Q55pCC+83Ut9989fq9U/h/7Cbpsa5Di9Uv38A+YoP65ryoXmnXFT5krjoOq1KrQXPVwzxrQrOBgqur6jQq1duB8P5LzvzCHIa1alLvJyqNbqyNZmyp6pwW11gfGpB+d7CNVlYPV8Gx7/yzsCZYKSAKwMUaG8cAAqT3i4loc6DFARDlewFUWBtV0QAiBSIYMuTZOB+Exzl+ACehYELE5MIAWZwfwvCcT4CIqII35hs400vIezmvXliy4XmfHIJ04uDcxZ6z7hVbZvdSO7/lnkvrb6wctkFPLepWPD8oe5G6T5jskoUdR6Z7PyLh762vfaDouUec3fIabBNlK4y2T90ZV+gCA/3T59njVmdEhP4JSbJ9jDn5aKqmB+csdoDnPf7d9v8gM9g94ypcmAIpSdg9Fcp8flBWre1bhV+DXJvsA/NmeR0gQqmH38jMTNqFBuQs0a3lrfT9wbbGKFurys4feeB9hGSNbe4xIEWwgqIqComeXBriRUYpQxs4o9xXGeRCDYRkf320rYvVv7EhzOUDyY8CyOj3XqsNVf7YRpoS08RVk8gvL8tm6HcjHZ3WSGVRj2lkl59oUMdH1Tum0PtEue5wvjinOCCAFZNiYPGEZZkFO7J8i7c59bffhn4voV5kBilIc/1pc5SG2vEE/PoZINNSgzPEe0aaE0w9BI6LywHatgfaueU1z8Ha52H+gDMOEfUQfBeFgoSJAVfy74R5B2Uv8Of6Jk1Tb7tu2g+OVWi3oXro4Udsfbd3wGd7rAGuXVI6E8xRC9QBXNawyRs1qbTi2L3l+eD2l367ZcD03p6dXvRTm5WpNZOK9OmBvToya4a+MpChV/PSkkWe7+T1awZ8gBtVukdnz/DnuQNWsNknVhqo2mcA3PvsdWlejvbNqPbXAd0LxgxX2/eQj+V/QsMAHUAJWMMcYa30kcJICe8CxoR/39y5VR/u36037PGusUy+A5CH8W4oL3GWu9Ee39m9w3O85Hpf3bZZH9hneG9FfKxesP+/unhGG+z7+H6KnvIWH9WUi7/WvOelqqu/1wjzdPHuy879xkOKGHfAFAZEGIweM3JxAMLArIUejmMsE4sH6TFaXzqPTPWQD4uY0FLm5udsYVVrTMU2zXzmv2nslM2adOJb9U6Y5gwPqToWFfJmTXvP1q9++OxQu4gt6l/4hnpnPaNWA6rULf6UQvtWoX5SeO8U/h+5rdt24h86TzikDqNXqXfaFfXNf8UA/LqCO8WacfnYxR5Y+BgzplzAnIaaV43XHmCKn6ro6DcK6TlSY3vVM0Pb3JnGyG6Pe3jvh8NtzcC2VE7tVj+ezBe9P4KOcCTsEFCl6IqcKM/RMuOhXWNSOCwYT6p374d4PR9q54FjBoPlf0K0OCQ07XO+KAgDSGGeVPkSRiWKQCUn28FoEWqG/WIU0WEGnBA/z93/qYfoUKXqYk4DE3ow2jAPmPng3EVm+O547jVp7S0zwIeVtPiMtrz6uWu8AlC5e97TWGNBTKjpFpHnzfzk0eJtXwC8pNVPGsge86rSlLpnHIxpufDh6zX7lWjHG+eAfSbnBiPm+/hMol1zgKz3LdojQuywsxhy+fY5l8Oz64r9IIwJC5tgLIhtECGhEpXXOG4MxI6xa3dyabpL+zE6DVENWCJAVxDZUFuNfVYasMI0D1UHK3tUQw3uXM8AsLlLA9JL+sWecM+rfncgMEIP4X6A9OaSUK/+3TI5WM8sC2gQI8aA4AXsNHpQU2OQ5w0QT/g+Fux+Q3Oe+idbK5u8sC/v0GequfH3ytn2ssbZ7yi0a4XQavqGF/wYxdt5zLNjPc6ArNCugUgDPKp3o80RSzGnKtPWKX2ehXYdRc85pvx9H9prRz0ykbTqphLtmOSaMzvBvr/oyNeKMLaZY/9HzTpiTP2us3acvfx9H2l8zUHbjn2/HbMsu04Sll5Wip0DKognGmMtPvqV5269mMvuAwzMqdqt3yzE2OhP1WFogh9zzg9OOmBKSJ3rf+JixEe+8uthxZr1D/Knfy23peWl//z6ji0ucpA4bKiDEXnIY3NmOojBIg8ZqKIedNAeee6kMUGAj1AroViAEFCtSoz31hjCuwdnEqqdYwxzga4buJL/vLp8sYMyOdHD9n5A7PrKZQ6YbJN2F5guYIhmLmx4bckkZ58UI+2ZXqXvTh1zJgxjRmDhWQNHCpFgqSfnz3VWzL5Rgcx2qcoFfL84ctDDuIXR453hfnX+lI4vmOuFTISy583fqOLDnyut7inNvv3vyt/9jrGsX3pTNbk6ClnoLaOCFE+VilCvdrRFQJEGPZCwSrxZxnGRsxlgjCGk62BF2MIjT8qcz5S1T5sHvFBlZ39lRvZdW6S33VhjVDH8gTzYs2rRNU6DJi5ScLuR6pf3skv99Uy7pubtorx/tEW/6bp48eLKe6fx/+ubAXLDSTN2q2fKJRdh6B57UH2yn1PP1Gtq0nqkCzh0TThn+7zEfyfVizDvdkPihFQaOSXCUYRCyXGOM7B97PGGXohDCwSVnCFNH/ZiFQpTfn6wtQbmLgsUD9nxIm/H9gLs9BMP72KEyEsDojBT3oveMN46QAt7HGXMg+NEsRLbgBUAHgAjwMr8Urx+AI/eV6otYcJ8DywacKaAjJwvgJVuxprwMs4R7APQBuwBUyIGVHi26TfOWycwglRlOyM2p4LWpwnTN2npUx+YIT1ux8RYjjGSzO2ve9FZxxFJ6mfbwBGhuAlnhKpiAB9gJwTJNl3v2FgzzBB2zG/nN5Mj5j381omLLnrYOlBEdd7D1ISlYfMYZd5LhIBjAiDj6HDdktvDMQGQKSzie2DSHCty855jrVytXx1upW/2t/FCHypnS6IbG9A19zzwosxm/rjJziuDCQ5VtfDKW59PakyT0XKw1+dWIcYR+ueZpZz7tze38tmkL64J1TFjtm8YkJ6yz67KC1TobipupuGlW4whlyrFzgNsEgeInl8AiTXHcWM/6dnm2uGRcwa75DUKylzNaMNzHjalhoH1RPSCamSOIeec6wbHiTVMDy3b5njzyGscG65nrnc+z2sce84326fPmygKVeKZBtZjK3f581SRE83gPMOc2R6O88jJa+26SQEUVa9h00DNhDmigWK7J317sXZ+OF/kuXm9x+jkByD613RbWDP927cMaH528oiShg3zns2K+IkOQrBUGN3p2rlejESelCpbWliWF+TqrDHR9fb+I3NmqDY70wF1dnqqNlWUeevM8sJ8LTE2yt9o5VYlJbisH+HVutJiZ47kZQnxLrPtrZ5cqG1Tyr0w6ZOD+/SqMUoA/pJ9L2C6x8AY4AQIAU3Cst8Z4MIoYZsAK3dehzV/c/yQ/447xoqvLFvirTpICBJWvmvf8bl9FilBtrm8sEAlF36josOfacatf1GiD+B+Q5NP/8K9VsZ+4S0ytJtCIxZWgE3RFxkY40T7S7oZfzzmCXNOuDRd+0ExbohpCAeE8w987KE4WE3x8Z85C8k7+Im9t9DZLEBBi0fUnKNqNzBbAwtfVmifCi/86ZFy1QD1SbUfvcbYabW6J51Tt7Hz9c47r62+dzr/l25L1hxQ+OgtGlz2pTqPWaROEWvVO/MZ9cl9Wd0Hp+mHn32h3qnn1Wl0jhtvDC7Grdu4Ai/owCCz+Aekz3LBePr8yJs2b9tDTRs+7LKBsJQ9FcEa1aOes9Ibi0L19qYwDSre4GCGAcSYB4D0UzeQAF+A9X+pXANXjA2gihHkmAcqeT91wwZT9eN62ADSAITPYPjYHkaR1z1UbJ9n2wAlIAR4eiuOvY/qX3pXCdXxXcgYAnicb4x43GJjj8Y+OUeAKQaYamGiEeROZ581EJ6/2cPOhPUD7U8bnHn0iCoWuTTaMtAnjjOgJ0cMi+c3sC/399WrwlegkkXfLK896UDI8QEUuDb8ujPGzjXC/55Lts/ixHBd8l5n5vYefgvODmwU/WSOH8IavE4rUD5s3a5xpPViFpzSx9uCPQzPeRrTM1AERL6SnuC3NrZyyT/kADcWN3dgJGxLCBegJAf6y8PhLrN4y/7m/vGO1q67+xUzTZeEeNsQspHkUAFa2mfqCoKN1T6u8NahdoyX+CxcWsoIXVNMhvMJELKfnF+OF78LkOK8Olu1Y8VvIhXAseU4exjfrhPaoQA3Qr+8zrVBeJvjhZPC+yhGwhEmRcA+eL2CHTO+h3Pnzphd9zg2XPOAHhOIqNZlfwA/HDucFb6TGcRUgHcbm+VC9eRHGd9oS87WdLRGTF7vv4/zx/ez73wf5wcHYED2Iu3bt+/bwCp9cPuruF2+fPnby0sWOjMbP7CfiyLQu0meEvCEKW6dWqYpBq5bKspVFDXeVYIoTqI6l0feVzxhvIFrnv+/wECVVhiAc5rdSyfGqDwuVmX2uGZSoWakJmtmWooDLUIQywvzXHAesYRn16/27cMeCc0S5n3GAJD9eWX7Jm9hQe4PVgpoEva9Y2APYP789HEvUHp793Zjzmv0tQHpkwaqFCvBUgHbUwb+z21cp4PGuP/9+Wc1Ky3Z+1Z/ceqocna84Syx5MQ3xkRfUcnZ3yjNFlvpOXu0Cx4jzugmFuGgvCVeFcoiB2TIwTEaix7HiGoDUltwLNresSUK6znC2NER9TPmSetF0fHvfJYoOTLCx4BrxuYX1I6Qjy0oGASC24gSBHWaYOD5tFr1LVLv8fMDgJp8Ud0STqvz+J1eGDS47Cu1G7VabcdsUnbRrL9bu6Im929//VnuvVMM68x98fbZ3JOnTv9xSCzyf3vUafx2A82n1Sv+gLrGHlDf3Bc1oOgd+67bxs4XPj134ZafdRy9UsxMJOeIAcZodzdgGDG5zoEeYzLeDBS6oQDNsJJ1qjr/lcbV7FKD5mHqGPKYxvV93NWCVuc3N2BtYCwlTHdWh+ny3CYaMT0wyopQVgBAX3eDhWGErQE6ABrv4Q64UlELI4WlOkOZttMBBwDCqGEIecS5IXQ8IJ0BzrecrdAvCEg7K118wR8JfTJxxNmsGTTeS8UvIB1twDbOfid/exWt/UbyXN4GtOqWphx+Xpve/I0Z5sW2Hzs8dAoo902q8jYaZAphUO4UGFCzbYwm38vvRPOV3wIAEsp2ofVtr7nBJgJCuJ9riuuF6yIQRn/KQZzfzrWHQ8D7x9t+Er5OtGMB24Gtwra5Vh1oHBgIpz/tbIq/2QcY/ITF1/TqupYuA0hYFhCFfV43p4eQLIISaOYyuBtwpKf0cHWwC9aT76Q6l/mrVOpSlUsulIHezCxFhOF5O9+wUXpL2dau8mD7vjBXjqqJb6ahBqShrVobCzzoPaJUv5O/5TgBZh76t+PK/xwj2KQ7Dwa4FGoBuJ4ztzu/F5lArlmOt4fH+YxdP1y3KBexXjMMmNkexxEhEICZ65DrJnf/R+4U8T8sHmeZ64+oEcVsFMjB/mGzXIeDchY5iMIkB6TO0KCMueoxPl9t+kY4eP70pz/Ro483UJex2R7iJZzOAHAYMtX+2AYAFKeUUP2Y+BxSNw0Dq/fB7a/idu7cuTEAEgpCWRGjNSUhTrurKp05AnKrDFgBRzRqCw1EZxkA5o2L1MzUFBVHRzlYFowfZ+CYokJ75H359jqPk3jdHhGML7M77wWkYbwA8woD0pVF+batZJftg4kS3gUUj86d6aFjwI986pdHD3qImM/SkwrAkq+Fld609/MbUD2CNQOm90GW/Og7BqyfHNyr9w2AafEhn8t+fHf6mNaYEwDrpq0ndWKKLbS3baEECk0wOMXHv1Xp2R9t0bzpYTTCvCxALzIyz5VqUBYv4gG0JWTbImXRUtoOw6AykFwpvYIsFkJVGOyCo98qpOtQVR66ptV331W/9LlKWHrRPjfHjSBhK4wqbKtrRJZaD5ylOFuAL9y9ktN+2Eyf4kJVbf/CtwL6uQak7cesd6F6hOi7J551JaT+Bo5dJh5V17ij6mLva9XPPGT7bJfYI3Y/aCz3smv3dk88p9FZ69Q/64o9f1TBHYY6Q87Z/b4ZmcAcUXr5qGzEUUD9hd+DYQA4AJKR5Vu16oWfaUjePIUbc+sWVaSe4Q+pW/ijrghUV9BchRGNdGs5LKaVPtgSrJhlAQaGo4KxwkjeZ5owCwcaM6QwUxggjgrhSyIDvJ9zhFGDgbkMoZ0bZ3n2GQCMcwVr5DtgpThDMAFylbA6jCGGEoOIzi+gBojTL8j2CdOxPxTyRFTt8gIyWhcw0LRIYPiSag0s7dxzzjGWnUemOQP9c8sOrNoAjJAj1wlOFiFswM3bqAw0aQsCOGFZGHWYJY9sg+IqUgY8R/UoVeCEHJmIMnbaHnceMPJ9kqa7AABhZ4w1x4n3cyy4bmFcnE8KdDjOOHpxi87pmz0tveWEylmiCBuLg33eKD2dMFBYJgCI3N+dVSHOJl+w51E2go0ClEy52T812MGY/68vss9MCfLnqdylf5SK3zsrQ43hBulIdUtljGioBenNNayLAWmHHvZ71vidkDpAA4jS+nO/CptzCIsEVBHYSDKngvML277vFNw/nkyv4VrJ2P6mO2n8z/XBNgjZcuxg6xxfCtC4Vkbb9UtKAGeHNc32yE/jqPA9nDOuN0b9cV5hnhSnRdl2vNgsc66vB0b6UVT0U7sToWF6DIANcPJ+WDe6v35ODbhhtkRHqNbuOCpD//AP/xBxzzw/uP213Jq0aRNELynyfemjR6osdoK2Tin3XlGY5o5pU1z5iHDs3Iw01RnQEcYlBFwSE63tlRUOtFTcAqaA8JT4OFc1Ajj311QHmGdGurew0HLCtlcYgD69drWHfgm9kk+FFcMkD8yo1ie2P1QTwyZdinDrRm99uerFSrWeL6UwCZCkwpf3AsAAK4VKsNaPbBuEc8mrMvEFQH7JAHNpQa7nUD3nap+DSQOm3x474Atr+tP/5i0EZQgynPtROdvN+9zyojMwDDx3GCgLAWPnC89eu7+wmHPK4p4w74Tn9vomVpnxzTQwHe+5seojr2pc6WK17DpYUVPWqHTHTUVO3WwMZoa6Rxd5Pi3c3sswbQxmri1+9qvruDw165CgztHbDaiKFdQ5VaG9J3vIt3/BG85Ue6Ta3wauAC1j0zoaa2VKTNeJx+w9bzr4UkSEZm+b8Uc1JipT9UNHqXPsMfXMfEEtuo730BXggfElBxo997h515GeiyIHiih/pIEp1axUk8KQUCiadvCSFt940bYxzJkFVbzdBgzSsZogYyqBUF7i4AY+BYTmfCo1t5U01ZDseWYcbziQABYYHQwboANTZPswMQwqIIiRBeSZwgM48F7aD3gPxwlGM6RwxZ+NJNukypZzhDEEdGmhweB66Nd+K++BueAwYDTJ2xJqG27sEyCjApYpIL0nlnloPtL+Xnrnn7Tiiec0pmqveth56zo2x6t7Ce1SPMJ2uD4IGROJ4Hehxcr+AtyE+GDKvIdw41C7Y3QpGIJp0aoBc+T9gB7hQ88n2z4jj0ffJwDj7UC2jxhjPwYGAoQ874sTJK1+2n8fbI5j4CFpA4nE6Wt1oqaZh1tfWd9KacMb6pSxRMARdar9lS1cgOFn+9vorjHPnx9s40D47b5wB8hv94f7ODVCtwgo8L47qwIg+u2+Nj4U/W1jp68Y+wRc3/FwcEvX3p2egNRgkJKGNNSgjo+p/ZB4zyV6ZMB+K84RTqfrLZsjAoBy92vE3kM1N+yaY+wOrjk9hO1xHngPzgT5ZxwG2CefxYEFSPkMa9Z1n+/13gK0AC7XBEAZcMSuehSGUC/HnOuBc0EFOc4ZU51izPnCWWZoN+MGm7frqYcfredCG1yH7CM9pFmrLmlE8Up1Hpup0ZXb7REN61UerWKNsY66J83Ue2+/ueaeaX5w+yu7NQDIfjx3SikjRxhDLNDGshIHs21TDVBnVGnN5CKdN9Ciapb2k3mZGc5Ub65a5s+dmj/XAZd2F/KnczJSPV9KbpQc6KkFsx286C+lPYZ8J3KCFBzdNHZIKBjGSRUuvagwSoQhYJXkPwFBKnxRTaIQiWkuvI/3wJwBUHR4YaAw2EO2Xdgr7JQQ8LrSyYE8q71GYRIAitrScvutHxrYHpg53RnxJ4f2anZhicqv/aOBxilNrD2twn3vK2XVdWMpzBd8z/vIMJJUgzq7sYXK4kyxxUybhhthM5IsXhgP4DO8aKUbf2Zgdh1XoCHpVao6/LKzkK6R+WraurN7qTA8WFjiGjPiZhB4DpYDQ8LgspAxGBQ1hHQfptiqy7ZgZ6t3xm11mbBPy1as0jNPP/270mmLf9O89cD/EmTsNKhjnFp0S3OJvxbdMtSsa6Geffa2iqvWvjUq64BaD61Vs3aDzZue7yBDPgkD4jk4+23tBk7wQhv63gADDDP7jdjEyJINZux3KMpAbe2zL2rJ9Re8RaYXk1bst9CXSe/e6KypZkTDVGBslMISQnzIyDGvFD3eXx8NV27uRDeQ/EaAjn0gtE1IFBAg5Mbx5ljDVAA35AExcOQy8+0zgCz/c/x5L9vznClMxR8vuYGEtcBWvO2Ic2afcTlCtm93mCttKRhZwql8F8dnRPFa9TIgHVa4UjELzjoT6WIGsZs5OIigo6+KUU9eb8bbPsP1guHlOAJ45OICOctrzhzpb+xj+0DUofPYAkWmBCu1pImW7g9RalkzRUU3UO6UZpqyPFiVy5uqpLaFGd7hfm3B4NlvohaAf2djQgOz5inBrp1e8ZX+uwAOjHwUMpUGoLB7pAGjF17U4rKB+sbADiZKVW7e2MY+LxRhBEQVLs9vqRV5zTwX+vXecA/hfrG3jTtEgCz9np/tDPdwLuAKm/3hUBvdWhqqXx1p68VK20uDnM2+vjFMF+e11Nk5Lcx5CuRW1xUGq8bAdFjXx9W/3cPu6FCpnFRHyD7QDoIjRKsSzgPHiPMNyOI83W/DGkv/pZ1XIhT8z7mHNXJcaE/jPOA4AGpc35wHPgPzB3BxLnB2qdjGoSFEy7VHIRbXHOyX9YYDxDFnLXI9US+AU0n7DIpLFBYyaN/sqQuVwKRxzEZOXqP4eYdUc+33yt1l15jZEz7L9+EY08oTag51i27D0Nc96xb5we2v7/bmG298+zNjpK9s26ialCRVGvuk4GdH5RSX9JufleGAB/tbbGB1eFaNKw1RgESYFGZ3xUCK1+dlpXtBEH8TskVsARCmWhct3+v2/yLbBhKAgN+GssnOGGGQnx3e70CHOANsku9A4YiwLYyT4qFT9p30owKOC3Oy/H0oIH10YK9+OHPCQRZm+b0B8DsGvrBsnvveGClVvb88e8KFI2i/YT9e3rrJxesRyM8fH+EVxL86d1IVVctVfvnvVXH1n1RkBjhjx5sOZKXnf+MLCWOOwS04akbeFj0KM4RjYXEwAapF41c+aQv8socDYSiJCw6pav9TGmGgii4notUsvDGVu5yxZO5+1/sOyQ3B7gqO/cwZcLKBA0VMiGLjueJJY4hRQIKtsF8ACyHGVn2iFdorUSE9UtS8c7pCepep1cA5iijep34J69S8Y4w6ji43thtlC/mEGw0MLMwGo4UBoSCDxY1MHuFL9g3w5DfQo0jxFEL8iBbw2WF5C3Xq+x+VMHerGxuKKBCnoA0louZAoFjIDMrwvFr1bP2wV/LeWBzirRQwlbc2tXajy/BojHrSptfdiGHoaGGhojEwoPkd/+0YMQwqRSWALlWstKrAwgAtwmP8FmemdnwIexKGc6Zp54x9BpgJydP2Amji/LhhnHkoAMLku82hYaoNx5znqMTGEeoVU2LHZZ8r6KD9SksLVbZoDxce/fbed70shCow3jgFhFMpLqOXuH/6LG+HIu8J6+o0OltLDwSrYkmwho1vqJisRpqzhZFarbT+bCutPhYWGNm2MlhDIhtowIgGikhsrLa9enjeGhZK+JIIAOA8JGeBt1NRzcrvY98JI+I4cKwmLH1Cp2uaGGi21EcGhIyKq4hp7CpCFBERJSAUi6rRq+ta6aPtxjZXhKmusJl+ebiND+tGT/jTXYG/6SP95ZE2+vFoGz1jLJU75/XnB8Od2X5iztInO1vZ9kJ8junZ2S21rYSRa81UPqGJurR6TCGt29p1NsecFkQtAqPSOMcehbDfCCvFqUkzJwUwwyEiPAvbAzz9ujUHkyIl1h9FbDhyhE1xoLhuiO7wGRgn4XyY6n1gBazpA3dHzK5b1jROCtcM1xjri0lFMF7YKSkdrhu2S+8n/cU4WCHdBjuQtrH1RUVuYCBCoP98mF0fyFjiWBNp8B5Xc6JYX483DdGRo0d/HbDID25/lbdpk4q/fX5TnbM/cqQ7pk3VisI8nZg3x5WGEFpAaejk/DneH0rFKwC6094H40PBaHVxoQswUNhDcRIsls/xXtpmnrbPwSJ5L+L0gOcNY7OrJxV6qBXArTYQp7WG0Oxr2zbr+Y3rvWoXUAQcYc0A8Pt7d+mNHVt9Mg15XZgqLS4AJcVG5Dq/O3nEhSDIiwLQvM53InPIfnGHQW8oL3UBiNe2b3GgzhsX4SHiF+x4FKx/SoXHv1GSLSLvY7QF5vm4LS+b4VziizcQJvrc7yxkWA0GGU+WBR9jC2589U6NKl3vrK5nbIlX8/VPm6l2g2PUaVSaGw0MKwYkYsZhMxzGLozloIqCbFyqGWWavMfPO6E0M4YAbecxmc702AdACiDEoLCo+X5Axhe8bRvPnXAZRgFJOFpLABk3PAY8MCjyseiAosTEb+t1r/d1cM5Cr5pEKBzgx1iMmrLF827s29zjF7Tr3S/UdlCCt18UGvinmjMx5eZ/9VmQqWY4KJYhp9rKmBR9pbAXmvqRfRvUuZ6i+j3uQugYbu53VrbQ8LQKdyJy98EoXrXfSYEOBo72FmMf91glLAWwhL0DePyW3L0fOQPx4iUDYg/j2XHi/YAzhtMrYw0sCeHdr57EqAK0sBRGjHE+XPzBPoOGKueM2aYw7m7m1HC8+hpg4WRgWGF7GFeONZ/hONP8P8qOI8IJLthhwArwcbxxMMK7d9PF9zqoaFZzrToapvnbQ7RkX4imr23hAJoyualm1rVU3vTmypnWXAn5zZRfE6ScqmaqXtFKB8/GmLN2xfOzGPX7LJwKcpiUF1wZkPJav3Rz1rLj7PjCEFs7CL5qDgxgSe5yRW5zr6zdNzXIi4k+2hEQ5qcqF5WiD+1/ogcL0pq4UtH721q5YD0h3q/2ttY3doetIsbwxe5w/yyTXngvEoNPLQmz72mhp5eFaX9lsBZnNNeoHo9rZPfHzTHL1Dg7jtQU3GeiXDOcX84d+U+uZ84nWslUTXPOKAYCbHFuAShC3NxxAFmz5KZxFnmdugWOjVcD23nAmeIY8T/fA7DyPs4bAO31DnZd4aDhfLHWeZ5rB5EGolJcK4hkMJy/69hsPfp4QwdSWqSIGrCfpBiYd9ub/nF7ZF0RxSDVQ2sM8337mqPzX/7LH1oHLPKD21/l7fCyJT7kGhZZERfrbSrzszK1u3qah0lhmDDSAwaO9FtSpEOOc7sxVgAX0OF1qmz31VR7IRLiCcfmzvTw7xF7DcGG/TOrjQ3OcdAlv4rwPS0sCCXQawpgPrF6mbNNGOhH+/f4vtADCsC+sXOLscVT9p7lDsY8vzQ/x8GV7wY0Yavkd6nyZd9ho2wPRwCGS76VQqWDs6b737DpMwakiDnweVpkKJRC7OHnJw8ryTxTvFcYEZ5p7u53VHXjP3nYiOcCQPqFe/u0txC2wwPm7uFIW4CEBmFKABysFWPBa7SQDDUmQxES+REWKSDpfYUL6We77dqvFO3AZvKN7dBfB1ChxBJlHreX9dee9oXbbnCs2g2M8QkVPaIneRiR72Lh4mHzPCHJbuMLvcrWS/PNI440ZgkYE2oip5ZtQBRhjIv39IguVlDbHhqUucCZIYIAhFvXvfC56p57z4W9BxcscwCBCbA/eebxl13+R+WYR19+7Y++zxOXXtOA9g95RSdhvYkGokeNAcUMaKA3j/Y3UG2gK2aUYakoIMFkPt3WQiMnrTLDdd1zoewjjIDcNCE4nBqAg/OSXHfHH+/LCMJK8fhhEvcZOywX0CVqgIGlqtMB1piGA7DtN+FBDC/hQ7aRsuGut/kML17pTg/tTOF9I9RjXKHGGrskCoCDglEnhHhfYQlxBNpfMPLOmOy7yO8SqQDUYKNdxleoZk2QaneEauvlcK07HaadN1pr/+02WnemleZsNVZ6qbUmzwvS3C0h2nUzXLU7Q1Q4M1j7rgzUcx/nqM7e131YZ/v+O36t4UTQhkSONWXza16AxH4llM/R25tCXc6PXCYOy/vbwj0cS8iWUWno5TKdZY2BNUB3xc7T0waisNPPdgYqdWGfXxtg0urC89/ub+PVuAjU815CwIxG4zWqcr/Y3drzpVTnnp9jv6EiIFg/I6GpgWxwYGh39+GuAkalMY7eQLvWCo6YA2vnkfNBkRaiBjBEnB8v7CMqZH9z3ClOwln0lIq91wsAbV0CdAAkx5/XAGfSJlxDODpcP4CnF6lR0HYv9M/neI71GgD1m/bedxzIUThyQX9b52gY902sVO+J5e5U/fReewuzetkuEQF+C2ue7RPdGFdz0Nc36wiJyIZhXbX5xM33Apb4we2v9varX//68HMGUhTl0KIyLTHBc6RU2B6cUa3dBqIUCtE7Sr6Tvk/CsQDcVnuOYiSmweyunmqAWxlgefY6LG+n/X1sziwdMtCCqS7Lz9WFxQtdXnBXdaVL91HZC4gBzrS6sF20ffcaaL+5e7v22LbPGMhSXHR341q9a+yTql6YLaHhW2tWOYOGTQLySArCrFE1+pk98r3fnzqq7+8VIvE3uVCKj3j8xZkTPhsV4Eco4rPD+9yhoBeWcO+7OzZ5/gUjm27gOfnMj4o0poWxxuN0LxjP1ww6RpQFCPPBWPeMLXejyeLkjuRYkoFjrr0H447ni5ABr42dukPB7Xv70GnCuISk0G+lAGf87OMeAmRIdYdhSa77ihedZZ43XnaU7UP5/lsakFblixjmC4jAOMfPPW5Aut6BJ8JY5GjymbaQ+2fMcwDwFpZl153B0BqAviv5vgm2+CPMq2ef2B6edXztUW16/dfKWbZXHYy5+r4vPKvKi791RRyYY67tE8ovY6fvc4m9kgu/1+Tzf+Pg32F0tre+YLTJvTEthJDi0qwmOjCNSSDB3sxPiHdzSXN9YUb5KTPOr9YFK2ldoMEeBgLDwmCS+8RgcozJoZGP9cIbjxpQ6PO5G0NaQHiN/+/ns3kfRpgwLNsBnFHTIZwLu0eOjnPIMYGhI2BPrrhNv0j1N4cERo6TEtjOXXcivADFzuUwc6ii5nDujCWaAxXabYiB8joD4gwHBypNxxozCe02SIv3hGjVsVbKqmyuxXvDtOJwKwfNJXtDlTutmZYdDNOsjSHOVHnf+qPD9MTHkbr1WrKmrWih8sXByqxs43qx/FbOc9fIPHWJyFFnY0hDEgr11e4Qd0xgk3dXh/mou+h+9bVnSpC2lQVpTUEzb1E6M6eFTs1q4cBXMr6xTs8OiC1cWWAM1pgrz+Ps0B9K+Bd1o4+M1RLGvTC3hd7e2Epn7TMUFFHVe8b+/tBYKwL3J+x+cV6IDtp5Rj5yaVZz9Wn7qFqFt7Lju9iO2TLP5w63a5XzC/gBYBw/1po7TuYoAYgI9HOscZpoEyP6AjASRqdAK8HW2BhbW5F2TPr4ejqrMTMPeRoGJoqTBCgDdpwjcutcQ378zIkiSgFYAtZsc2jRak+v4GDhVFG9PcCugU4jUoxNRgWqcwnn9o00B4bisSfNIZ7v1yS5dZy8vonT1NqunUb1G6lfg8c0rHF9lYQ01Zrgenr1gw823DPHD25/rbdTO7d7/hA1oKgB/XyE2SoDUmaCMqmFsWmAESpHhHZhcsfmzfbQLix0y9Qyr8rdOz0wam1X1RSfEANYUhgUyK/WeO8ouU5AGnZKzpRiIGQEn1i1zFkhogwI4Z830OQ15o4+W7fGC5SeMNBD2Wj71ArfLrq8FDPxmZ1VlQ7CVPV+ffyQAygs9UNjtLBMgJVwLaFdwsCA5c/tN38LA7Z9Ij8LOz44Y7oXKzEn9aJtl1wxYefb5mikz97nhhXwm/rEf3HmBduYfPpXBq6/MiPMeLUn3PMsNI/XKwFt0RM6xYD74rVHmCteMW0WtMnQi0gFLBWoTANBMgzt0zDz0iniSbOFCPA5qzH2xCOtCxgZ2EZY9xE+qLpw8zkPH6KeQisKDJZCmCEGuORgabdAW5Vijt5xFe5JM84rvM9otTbPuKOxT8r8fU6n/RbCTXjd5DjbGYi06Nxf7YYkKKznSA3MmO854dLdV7X363/QqT9IS259rLrX/1ZFx75VsTkbk8/9TrlmrCqu/ScP75K74jFm0SW1D/6JGeiW3msIaKJ8Q/ERoIrIfYvGD6lrq8e8/5AZn/Qt8vqa3PoutYZxQ3IPAOMYE+5DnB6A5BxQTQxIIqqA6gyMACOMsYUVAshUQtOzB1PHqUGFBrYKK3fVnJ3vGBte68eyw5B4hXQZ5Hlhwrj0tfp3mcHE0cHQ044CiPI9RAp4D2FVmDr56DRjjEPSyp1xsW/kYjuMzNeOq2Fasi/M2GhrbbnSxoG0dGGw6k6Ha9WRcE1fE6LVx1pr9fFwLdzcX2/8Ok2nnh9nz7XS7E0GTHfbqMvgbh7Wxpnj9xOSTKhcqmPVtKqE6WcH2niYlb8Z9wYrrL43gJxRZgDkFDv2y3KaOpgS0q1JaOLj8A5XtTDnJswZ58X5LR1IKR6qSWjs4Ek7zDn7DHnPQ9VBDtYwV6IOiDcsympq39FCawsQXgjytpr5ac3Uq009dWwbEijQsuOM40WqgnUSqLoNODwAHeDHeaa4j3NObzHHHLYIS+S9XN89BkZodavGmtWuhXaM76+1sYO1P2m4DscP0bQe4drVoYUqO7dXzMon/RqC5RL+Z2IL/3NNEHol8kJbE+DNtUKIH/DsmzDVAbTzqFSf2vPTn/7U7g975frQwhW+TzjTFC6R+wzrNVoNDTiTg5volb7tdLRLmLrWf1Rb27dUZatm2tUxRGe6tdKePp3oGe0bsMgPbn91t9ffeXPGJmN3MC8Kb2amJnkYd8uUcgOqBc7YYGeA7KaKElcxovUFYQQGcFOQxIg0ekF3GSucn53hMoBU4MJgqdZl/Bq5S8CW1hVyk/R+fnnkgFf3IozwwuZ1HnZFFOHVrZu8cIg2mA8P7Pbw69Pr1ug9Y6mwV5goWsAAM2FZBoK/bexzZlqq6+8iJgHwA4CvG7jyHA4B2/vYQBVg/fzwfs/JAuAAJwCLLCL7B6CSg33JQBnBftp+YMy/OHtSS6bO0KQLf2sG63MXrcYAA6Il537jBhp26J6ueaIebjSPF2NK4Q7Ah6eN98zfGFi8XAZO5x/52kEVUQDCiSxgii7QA6USE5DrNCZT0cY8yRvCVgHJhTfeUOSU1Uqca6x5zg4FGXskpEtbAJ48gECJPuAAUEfWHHTDw//cYQAIowMgFDcBEulrbip3zTllLjvgIWU0Z3kvhoSwMD122RvvqGj786o496OmHn1Rx38nrX3td8rZ9aaKT3zvoeGiU79Q4fHvlGGAlEneykCt+NSvHJiTzPCNLt+g0zODnIViuGm/YG7pmwauz6wI82HSGONsM/xtWz7iBTGEJL8/2EYfbm2pUYlZyjnyc2fBsGsMLkwC9R/AjWgB7Q+wP8+J2nHDkQk4NvQABxr9eY2cJUaZ80NBCJNkxkzZ7nkvqjGZ4sPgaFgKzhMGnrYHQu98L0yGwhiEFwBJB9ZJdX4enaVi7GE/dt5SN73g/5NHLT75g1r1GqE9T4fryAvtdOBuO60/21pTlrbQikOtdfSF9tr3TDsdvNNecza01xf/mqdbnyRq86VwbTrfxphrS5Ut6OrfCdOOWXpD0ROG680NIT6KDJ1b2CAsFDC9vSpUMxObuLwfI9/2TmHYeKi2zu+r6QaMCDC8ZI4LUYG8sY20oyzYWGVLH4mHJu4pY6d3VrTSrKSmOlDZQgX2HiIJjEaDgZL/ptKXkWkHpwVpWXYzz4cuz22u2vTm3upSGdtUPds8phbBTe1Yr7LrYJM7RcwSdcUgO2Y4PpwrjwIZ03fWaCAKwHKt3o9KcB5IX8Quu6xtHYO1cFA3/e3ZdYrv3017UkfrSlGsnioYrxv5kUrr0VYvl8Ro0di+2tYuSL2GJfg5QduacC3AiWPE+aVICEeYftD+ydUalDHH/27ZeYCzz4ft3qBZiPqYQ4rA/cTFF7wlqnmHvmpar57KWzbRmj6dtal9kOpiM1QUu15z829qXv4N1WSe1pzca6rJOq+Z2cayu0doW4eWOj67mrDwg9tf201Sh60zalzA4MnVKw38MrzHkwIe9G/f3rXdK1sJo8IeCd/CBgm9Eobdb+xtS0WZ95bSD0qbDO0thEgJiwKotNAcmTNLR+fN8pAv7A+gQr3ovIEg234GYDVQgyl6cZIBNzlNwB2ZP5jlaQNC3vPqto3aWTnFhe0Pzayx/V7uPazkQwFPptawHQASnV5GtlGUxDauLl/qTNXDtXt2eCj7hu3PL86e8MpeRBnYHgVNk2OiHeAP2Hf8+vwp/71UE8PcD0yfqnFLrzvTQgqw7OLfOtOBjRBywlgCZPeLYWCuFLBgsO8PUsarBowxgLA+2AQhIH+PgXAkOZi5x/01Wl98SoR57IR1hxtzoiIQkAvvF+V6t1VHntbg/OUKbtfLjbl7x2YU+qXM9PwioUqEt1FdQdcXEfDMTWbwl11U3raXlL/jVU2YddDZXuv+0Qbcac5oJ84/oZx1l121JdH2ayTVsEsvad1LPyrDwLTq0m80+eBHDjocA4p1MH44GBQ5FZuTUYCyjoEYwJqy6SVn2LB6+iUj+jRwQ/xSXStnMS/UhXmT/9MrQvTahlY+HPxZA0/GbmGsGz3+kBfG/PxQWy9+QVCdnGvE3POBcLgxe3KfGFnAjDAtDg1hOyo/A/lR+72HA8OsPc9mxph9Rd0Ig406EIyOuZcjStb6GLP2QxOM1e90JwKdYfJurr5EON++i7AxYfLCY9/4b8MYE0WgGpP34NQQSQjvO86jA+3sPMKWCU8zkHxg9nIVzmyik6+215Hn22n5wVb22F5rjIWuOxOuRXtC9Movk3XlrYnaeaW3tl9vqwU7gtUrOtm2/4WG5S3Q8yuau8g84+rIfyKKsNiO2QJjfyvzmmuXgeaXexmJFqYnloQqut/jmpXYWAvSm6o0upEShzRyQXkcGgZ254xp5ECIrm7B2IaaZ9tZnBmkiQMaeIEQYNgq6GEN7fq4Rtv/ufZ++kSfsnM1w8D6oDHZS/NCNDe1uarimtpzzRQ/qKG99zG17NBH/cyBI5w7btYhZ/MIfqASFjh3VFov9mPGPXnds+qXOsuBj4iPF4PZOSO9kXPsO9WGNtQiA6MvN05X9oAuenV2rj6Yn6+ruZF6rWyiLmaP0ZP541QX1V+1o3tpjzHU5WENFWHrAlUu+nfJdTPqDFWigRlz1XNCkToOjVf9pi3104ce1sOPPKamoe29yAyHEsWq5m26q5493+zhh1Qe1lRZLRprT8eW2hUzRmVJB7Sq9GWljK3V6JxV6psx20GflAHrJGn9bU+HRAwr19SUQ6pKP6G5OddVkr5SWZlFp7HP90z1g9tf8m3V8uX/jmQeUnqJw4a4+lBAIIHw5w7PjSKMAPOjZQXgq0pO8LyoT30xgNxhwEVlLGBG8REhWwATsXpaZJ5atcKrd5lJCpNkm4HCoVXeVsP4tPcM1OgHRZz+w/27nJESoqVoiPAtLS7I/5FzfcHADVDbUFriog9UA8/JSHOFI3pSeUTjlxAyIH3FHACcAr7zPsCes31HoB+ghCmz77BSgBXgBuwB31XGevksgvyMXqM6eHpKkoH9KnMytmnxtFnKMOYFS/Tciy1u+vMob4dp0PuIoQQgKWQBXDCoI8s2u9cN0MFWyD3Cngh9xhnooYwyOn2qMnKKVFI+TSmZeSosrVLc1DoDwm0aO/OohwUjp9nfVbvVN7FCCYuOqwPCCOmzheA3Fb0MD6f4CFDsOCLFc2bthyZ68RJ5WFo1yKNG1551lso2CZklsR+Lz6vowIfKXPe0CrY+p1lnXlPh1osODqnr7yhl1RPuNPA7AFDACEBAcg/GR+6K34tsHz12k88aYzegKbv8Bw9Ldx5XpK0lzTRlQlMPE86NM+M+JU1rE4dpU9wwTR/RRbviBqtqRCddWtDC+00BVkKTVJBS5TmiWz0H1O8MTGGu3x8M181lrTXSjPLgwtUemuVO5SbhQgpTAD8iBjzCXmEghMudsZrBprAF4xxrx2G0AR4G0wd8e7tPmrf0EEXgdwO6MF4qb8l7cj4x9IEJM1c9p830DoTPeZ78GucgYfE59Ryf7W0pfD+OhzMuA3fGf7XqMVR5xiLnbQnW4efbaPGeMO252UFv/jZRT3+RoP7jeqpzVLnG5kzzkOu7W1p5+PsXh9t6OwuqUQvTm2ltQZBX4jLLk55QRBP4vyiysSsUeUGXOTAfGfC+tt6Ovzkk8w1UJ/Rr4NW7k8c31raSIGOfzZyddgx9VOXRjR1on10Rpt0GzC/XhTjoki9lwsuWyc3VssnDShjcwOeMLs8JUkFEY43p+biaN3pY43o9po6js/y4wkZxfnDSOP60BwGggCStKDggREnuOysUTHkem8jK9P2+loaWb9Xq9i10qHOopve06yAvUodSR+m7udl6oiBKd4qidT5zjN6qiNPmmEF6ftIEjesQqrXj+ulcl5ZqPTjOGOd0z393GZtpjLO/HnrkUbsHWGe9Bk3Urv94r9JG5rN5255eTBTymP3GoEaaHR6k0U0aqNPjj2lSaFOVhzRRTudhqkw9qsL4rZqw5IJP1OkVM8nWyasuvkDbFM4WalkwcEbuMSAhKnmZ5uVeMdZ6XYsKb2ll6YuqyThtIHtA00vW/Y+FS+aWBCz3g9tfzO32rVvffWrAQUFO1tjRroFLCBawY2A2Y88AWUaTUT1Lwc/p2vnOJgn3MrOUEOoJY5owVJggKkawScAPVko/KoBIkdBTBlhUzwJ8ADdAzHYAL9pn+D5AbltluQs8wBABVwALFomYPqFigBd9XpgwOVx0fqn+JfQMgCPOQF51XlaGnjegBPQoMiKcCygyKu7TQ/sdmAnzApDkSwn7wkRRWfri6EFn4IS0CTUvyM4yQF7iBVQI4FNxTJEUOdkfbL/iJi/1fk8q9Mi1eEWoLX6Kkmh/CTBRJpt87pWbgA6Ve+QjyaeMrVirrKJSrVm5QqtWrNDUigod2LdPc2bP1uqVK7VsyRItX7pUk4uLfUB5yeTJ2r1juxKSUpS8YJ+SFx5QwpwN6pMyw9tTWJhdxxd7bpRqXLxgjHuqMTGAjoIp/qc9hErPokOfKZE2CbunrL2lgv0fqHDvO6q+/BuVHP5Q085+r/Kzv1SssVMYLUyAAiuMP+HEcWYU6M2jshKHgBApRVIJBrSMCiMkByumCIuiqEgDluhhocoYSZVuiJalttbmpBH6dmWZbpfE6pWKeN0yA3gkeYRWT+il8sGddHRGsJ5aFuLFLRQqXTejT6iXMGWHkEcU1fdxn5v588NtHGhhqu9taqHsgjRl7vvc9ustD7/CTJ0hG2hmGhtlv11L1dg2CjqBEOldDclb5o4RgIrwBKE+irBCOg/00HviqltuDDM3PKv4eebYTLfXU2uctVKAhYMDUFNQBAMZb8yHawHjj2wgwMq14KHm5TCuu/4I+8L5Ik+NUxNRvd+b+vulzVHHUVmakdNF3+0L0c8MBE/MDCgOPb86VLNTmijGAHBvZQsHTgp6qKoFMJ9ZHshtopd7oCpYx2qCnf2fmIlWbgtXlyJMu700WDvLgv2zmycFaYf9XzmxqbJHN1Kvto95b+g+A+L86I6aMOc7Y2aociWrRfdcdU65rdnp4X7scXgAW9pdfnOirRZnNNOwLvXUrudAB0SqmXEqouaedABhfZDuoL2JtjKcFI8W7HrHztMTHiIPXGt3HWBRuOL50dX7tLldkOoMSC93b62y0CbaHjtIX1QnKatXO/2hNktPFYzTtZyxeqkkRjvMMZs0oJOWRPRVTdsW2t0xxEGRO7nOR+vVV3i/CJ8d231cgbemNG/TzV+v99BPNbDR46pp1VxL2gTbvYW22ue3G/s80iVUi9sEaVV7Y+6hzTXbwLAIEF141o5RpuKXXvMcKg4kkQyiSwEFrlsulIET2yOmxFM9fUcXa0bGGZUk7NKyyXc1Le2YFhc/rbl55uxFrdYc23ZN+nktr7yi+Likl7DlD27/l24XL1165oqB2+vGuiYOHqTa3CyVxsZ4rpMCH9jjRQM3iofIhd4fpxY/ZLBLAAKMTHqh8OgcPaJzZ+uUsUuKjxZkZeqsMVfaTgBTco4ALb2bADNgBdgBbB/t3+1gSr6UbTL3lKIiioUArKfrVmpSTJSDLMAHePHeZfk5OjJ7pu8veVtUlQhDo9ELO0ZKEMCvTk5yoIZ1AnpXjVWjmvTBvt0O8ISRqRyGhQLyCDsQPobZkiOlmhclJPK45FRLYyf8uecVpSUcEFgz4d5Li+Yqvva0V6aSF/RiiXW3VX75b33BAFqBaRGEfQNjvSKnrddCA0hAc/myZTp84IBKS0p0+OBBHdy3V5MKC1VcVqnK6hkqzM/TujWrtWvHDpWVljrA1q1Zo9r58+35tSorjtfBDemKH9dZ0aPaa0n1SFVPHq05s4yhxk0JgNvcU+7tD8lfqrT1dzW2cocmGiMtP/dr5RmgVF76nSov/42SV1xV4pLzSnTw+9SNO+wSY0ZPJEwU5kB7Ai0hZUc/0eR9hDk/Ufqut5UKmBpoUExFuCy6eqN2vf+ltr/7tbI3P+3DlhuHdVTLxvV13ZjkmtwWWji6t96vTNDd4mg9XTher5XF6kjKCE0Z2llFQ1q5Ks6lBS1dvq5L2GOK6FVffds/ZgDawNhPQ9Uak6KYpbcZ/D7tHvVc6i+PIBgQrs/3MMkkXK+sbam46L6KqtqulC1v+P6hpQtTBuRgPDgKgCqhaMAv0RwdQrDk7ABacsjI2AV17KvQHiPUL7nGmEyOOo1Kd2aFYEaP2FLPnzIkG81dhnVHG5P31iNjJD0nlNjf0+3vFd565FEF2w7fObRgpYf9xi+6pjG5M5Qc3Vtf7mnljgEgxf3HY+28CItw6vLsZt5/Wz6hsU/TubMiVJcMJCnOulbb0sOyhMURln9tXUC2D+b5zqZWns9Evg/HhN5RQuy0rEyNaaxjM1o6c62Oa6LOrR7VG/a+yxz/lEz1StircdUfaWjJexpY8JJ6Jl9Qj6SLxu7mKmV8P322O9zvq/LoEa2vdmFN7Vie8JA4LJwpM6QfEFgAWEmFELmAwcPScGZg9ORME5Y/4ZES0iO0P/E+ogwDSjdqf/tmWm8g+mzvNtpmgHbAWCnMdKc9tzt+iLNTgPRU+ihtjRui/cnDldsuxIDXnAv7zN4Oweo+scLTGVQ5Nw5u7ZW3D90D1+BHH1F880baYYC50UBya4eWmmq/5fk+bXWkqx3rPm1Ua4x0o33fRQPyA52ClT5mvgPhgMQZ7nhFVO10ZTKcJhw5Zvgi1TisaI07tRQxUaXMtRjeb7wPSJg8cZtmZJ1V0qi5mp5xyhiprblRczQr+7wqkvd7jnWuAWpO9BpV2mvTUo+pMvmI0uLKVFlZmRCw8v9/cEtNTeVE/V+5nT979ouvjh7w8CVVtYQqAaJZ6anO6Mhx7qya4jlKgAOZv5zIsd6zyTi1wwZgtL9QaXvUAHTrlAodNlAFYABUmOlTBkwULKEWBIjR/0lrCo+Ec1FDcg1cA1KAFvAjTwuIbp5S6oVH35447PnN+/lM8rCwQ3KYADwAt9X2CQlD2C6zTanM5TsAaQqnAMplhfkOnsxSRfUIxgmoUuhEaJfKXfpPAXeYMv2su4xZs/1L5lA8b4B5176XflnCv/xWjhW9sD/YZ5FDrEpKdGDmmNbmFyjRQCqD0KaBzeSzv/VCHYwxhpYc6fDSDRpVON2AcLWWGtsEHBcuWKANdXXqNipJw4bH2wJuoL+pKtDCsGYa0qi+ilo0UmXLBhoxNkM9RyVo+5bNmjdnjtYaiK5blaYnjphDsSJObz9RrhNbkrVlSbSObUxU6oQuDs6EeynbpzGcfN6IyWsdPGBX5BDvq7QAnEy28f7M/QEdYcLS6VtfcTFvlF1il1zTgssvasNLHytmfKJWhTQ049VSMxNCDPybq2pikIr6NdXudi00zzz/LmasOhvYPNawmXpGFyt16VHlrDmkPqkzNbTD4zo9q4XOzjMPf+JAHTZj199+c3rPdtoyYbAWGps5a2AwOaqRGjdsqD7xUzTW2BrVzbTnjDHG1jysvSJ6P64J/eprSkwTr0pFSB1w6dXmMQ3pXM/Dl4wFo4iGkCaM7PUNoXp/Y3MdWtBXKea0pG1/V2nb3lL2no88Z4YzQDiOvGrWnvc8DEvUwUOKeXM1pmKjZp95TpMPfqDYuYeVuv62mD+L0Yyo3u1ygoSDO41IdmB1mb65x+2YmmE0R2pExTalbn1Lo6ftVc6kbHNAu+rNtU1d4ICCKnLAL9aFuYIQueIs+12Ebdfbb9tod47b7RUhzjBxSF619xImZ6j2+1tbOSNlJugnxtTpASXsS0HQZ+ZcvLu5lQvIbzTmidIQwIuIAuPSGHlHPykV1ABpt/DH/LghGzhuXII6Rm5Wn6zb6lvwpnpn3VXXuBPqlnBWoX3KFDe2v0cKOoc+ph5tmqjD8FTPhZJamDD/jDskA7IWeLQkdf3zniog9J+y4QU/3rRgeb+t/Y0SE+BLf2mfxEoNzllgx3CZ+oxMMdAM0fN922i/AedhY4R3Ddx2dmrp4EYV7L5OBn4dWuhC91baY+/dZNcnz5/p2spZ5CH7zGYDRjOJqv/QQxpga2xUk/paeA8YL9t7N9jjrFZ2zdavp5l2LZ+1544ZgC4x9slnX7Dvh43eMVBeZb+1cEKd5uffUHXaCaXn7PI1hcQkbTCjp2xxB5ocPtEOrinEVkiDoEZF9KFt/ygNTpmj2dkXDUBPannJ85qZeVYz7A47rU4/oXnGTGsLb2pK8gED0CNaUnxbc3Iua2Hhk/64pPhZ5RrAVqedVWnqRtVMW/RiwPL/B7p98cUXG5OTk3XlyhUdPXr0rXtP///stnXVqv9KuPOXBig5EWMNZPIMcLK8IOiqsT2k/VYVFTpIUm0LGFE0ND050YXneUSsgXDvzPSAMP39AiMKiyoTA6L2tLtsnzrFgGiRMdU5LumHaANqRwAfoWNYHzJ9b+/e5uyVMO5HB3Z7i8s39xSIKEgC7CgaIvTKfnlLzIJ5novdbIwU1kv4FtF6qnsB208O7XMQZf8pMsIB+OXZk/4coEpI10POixf69mCYyBC+YKA5LypCBcENVdSyiSY0baDpYc1VaYa92hbU/NbNlNCknp418CfHWpkY784CsorkZWHdOAcXly/T8PItXlQzcfkND+tmLN2nJTff14LzL6rq4LPavH6d1qxapTXGLA/u36+09AyNTZmmtb06aGJwE/1yWoGWtmnh+ZfClk21sE2wzptRIIw1L6yJAUqlJk+epIrySh3fbMC6PFYntyXr9PZkrZg5RluXRmvv6lilx3bTcnNQMGSDs2u9ehjvF8m8AGi+66FaQtHcYa6wVvJ9hNsChVEBkXhXkFl7W7s/+EILz17RVfPs1yzpr+/+S5mqV7VVWmmQ1p3qoKLZQerWr56mLAvWypNhKu/QVMvCm2noiASfGsNEnaD2ffR4o+Z69PFGerR+Q/UOr6/J4xs5Y0IJh5DvzKSmxj7rqX69x/XIY/XVflCsN7BTNTkgfY6xyeXe41nPADqofS+FdR+mRxo0U5ugh5Q+vIFShtqxM1ZFzyRtFzMSmnhutWmDhxxsEWgnt0h/JRWt5BCpFAZomXbyxKJgvbzGjLGBbk3hYGXnJap80SpFZE/RuPLVmnfmGfVOmauoVS9rYOke9ctbpYS1dzVh3nGNKVmppCkLlJhuv3lga83LDvcCn4+2hXil8u2VIfdEJ1o5YH69L/D9/A0rLDeHINXYN2HRneV2nI1to1MLGCKIwN+wyC/3IIwQqi+NAb6xoZVPVIGZA6zkjQHlrZObOxDzOxCjJ4QLmFIYxJB1WCksle+/OJ9tA8BhmhrbxByZ5orp30BzU5t6kRIauXkT+6hXwScK6z9NQZ2T1bx9jNqO3arcqA6+n83qP6K8sWN9cD0hTSrRqTyfuOiCM1DYZtdx+QYoS12gfkDabAfL4QauI42x9TPQHJQ5R33iyr1Hkx7chi3C9ZNHH9cSA7p1BpAnDdAA0J0GmEe6hBmQttFtA7SD9tyVHq39b15/sle4lrYN1gl7P+AHOL7Ut62vpXm2rZ3GNtcaSK6z5wHeNfb3+T7t9G/V+fooeqiu2vuaPfywLvXv5KC8ILy5gzbsd6W9t//jP9GoPrkOZIuKnta8/GsOcgtyr2l0YZ1HLHonTbc1d94jFYAqBWioIvWKLRetNQApkQrYKEx0Tu4lB00Hz7TjDqpLJ93x7c7IPONAWpqw25npAgPukvgdmpl1zt5z24D0GU2K26ZKA1mY7JycS4odVm2vn1dN+hktqN6qJ5+++ufRig9u/wu3P/3pT1M2G3NCv5YQZs7YMV6ws8CAE/CEbV1eutCZJsytJjXJhRfmpKdpdlqK0kaNUFVigsonxvgM0cKocT5GLdu2s8BAk5YU2C2gzGu0wgRmjhZ5+BegpvjI+zRn1RiALfB+U/KdTGK5aIALK6YflNcpCnIVox1bXVQetghDJGRL/pQ8LIAMkNJPyusINRBiBXBhs4jqI03I72UbFB5RoXsfYBHJh0EyqYa2m/wBfXW2a6hSQmxxdW/jOY+koEZKD26s1OBGmmMLaJct2orQZt5EPad9mE4tnO9OxNqSYn178ojtT5mB9B59dmS/8tIKnHlmbHtTUVV16joqWSkZBdq2ebO2bN6iqVOmauXy5Zo/b54W19aq2/h8re7bRSkG4D9UFWoZINq4gYrsu1bbgiWEtN++f4/dj9l+bukcrh5j07R75w5Nr56u9fPGKDexp2aVDjVmGqOh/VqrKK2nsjNS1GXIeBcQoHeU0CxN6oRmaX0hxEy1MX2vACV/B4A00OJBDg926vJq625r6onXVX3lXZ0Mb6y6PZ0UkxqmC2+O1JV3xmjt0e5afjjc+xvLFgZr08XWGjS2vqrWttDcLs111Qzc073aKD6spbpPLFf/1Br1mlDiykkUe9C683iTFqrXJFiPNmiqoHa9zRAnOgvtEzdF/VKqXaaP6mVUewhRA8yZO94RmrbkznBaaMinCIjh2/8v9t4CPK78PPveZHdNsphHzMwsS5ZkkWWLJYvJMjOzZRllBpmZmdlrXi+vF7zMu0k22SZ900CbNg60vr/nfmactt/bpknfbJtNzuPrXHPOmUMzI5/fuR/6P/lUT9j2flK757TnCZySqeqsMUXgOq3MDiMKrAW2fRHr21NVFGOBZcl91N3JXsAEncYSx5mbFLD+8piA5uOtngpdxgM/3Owpx7JVIH93l5e6lfk+Y48fySuX6ZJlfeUXOzxxQfYj5EYVWqMqzQqTS+wwcbCtQpI1nYThxuEOCsxzsxgTdtM455QSG3WxUh2+1y0KUkD61jqTKkU+eLwv6wjYd+T1hihRApJw5DIV6cHJzrjR6Ypn5ToJ4RZ5cNkzzhlH5fOwppc9dlkzek6urUseZtiFiNuMKrRBUmBPhSjLaXh+xksJ8a5GG83sDfd6Gva9e2B6WoiWsjAcwGbuzGxlw4/4ITO0fCSicKj8niO1v7RXbI78xuHobeeMp3r10czYbwm0Hg899u2nesDK0aSlXxmeXrggUDwpf0N0yx4UdXguzKTgJDRZn7lYYMj/o1SbU+X/KyFJwBJ8BCm3PSv7b/GX/z8C1emyzfkwDwGuG0a52uJYSgTeKsnC1fxUbC4aiCHxNSiIa8bwwiWoS6hBSVA/jEgfiZYB8zFOwNRYsFIB1li4CuMrD2BIdifmNF0WyHWjMmu+QOw4ilInWkbf2azufw6z5ikPB3Ql8/9jQL8K9VjFpNSLEj2GQemTMXTwRowRgA5MGS+vezCidDsGpU3B1LpTaBvcjbLMWaJMz+h5awYsxuzGSwrP4vQpCle+N0egPrJkO0aW7VDQthVtUKU7q+GiZghPqDqK5tpRmy2IMOy/snNnzuC6wIRA0QYDohpZB0rYcZxRAo1Zq0zYocLiqCjMgmUMlDFIvrda1rGulMOnMdGmKTdHM3nn1NZog4RxAlcqV7o8W/PzFKpUoHVZmZpxO7++TtsNHpg5RV2hPCdLV9g6kKp2Tt0QjZXSLczkIl4ns4bpDj6zYI6o1Hk4PHua9vxlL18mLLFhBGOvTIRi6Q4bKNDtTNhyP7psCU3GMBlfvbdmpY4QwxFgqIBXyL5UvTznRvl8a7wdMdzPpAkI5QLPw8FumOguNxN5Cp0lUOV/Trp8qgSqfMKlSp0UHapxZj40nCCkRdk2yYPEuzu24uayTqSO6kbhsAVoqSvA3pVpqBvgjOOzeKM1qStyUa2VwHQBtm7aiKDMKlS42OHd9hp50nVGrq0Vqpxs9Cl6tJxro7+z3AzkCdzPGZvkGveFeiEsu0rjqlMmTcLG9euxdMkSLJDjbe7uRnpWrraxY9ZuTOl4JIoCZd9SluUwZsuaR47FyaQbTpocJK+avdp5AQ0CUHb7oeuNEyHKjMm6za9h8PyTOCLfxYyt3qJAfTB2kSc2XfSVyVtV6Iz1rqgdZ4+xix0xuMEG7aLsxkTZ44Dc/E4wliRP82flJngmxBX9IpKQ18GG/12ahMIyHTaVSB+2AhxEmy322CmGHYSYlEF3ILs60e3Mz8EsabZao5uXselBi6+iaf93tCUjY48soeg3bJVAdy6C+9fCPSIDT/awErh+G9E+T2ucMT+mNzgazbxRgdg701ugKQpGwLJDoNY6wBp9en4br4ly2y9qjjAkIPdPckJztjXyY3sLXB0UzAQboabKUNQ5Y7hejk+JsrNW+OyW41LxcdQUZrFWiOIcJyqZ8c751bZ4ZZWbAE0U0VQXrdc8NcMZu+UaNo8UqMqxOU0SmJ4S4LIBArcZM9DcfYhgY7ehPaI8mejDMhY2SOB5qSRZS3pqpqsOps2h0Ngggde5b4Kzxkb5kLBttBMOyWfcNMLJ/LAhgOfwZhyZhdnSfBBJCuyF1MCn4ePwBJJi05AxeCi8g+PxlLWTZigToIz7aWJVxxlRXa1IqJ4J97B0HeSdA1uznISQdPAMg1/yYITlNavLn6qUvzsHPaBqZU12ujwsHgsSZS0A3C5/N6vk75/gpAv3SoSH/i3xb4rAJCzpZt0sMH0MT257Qya6czcHuOCI/A3y//JumVpcbLDY1wX/MGkoTpfkoLVwJWY0XBA1txMDEoajKG2SxiYHyeuQnE6BY4eCbWH7XQHSBYUmlWJjwSpZvxsz68+jPr9LE4SoFBtkfmLVEVGqhOtGhdjwos2oyJqHVgHfFAHbCIHaHFGRdNO2FK1TVTmmYq/AbjsWDL0jMNyh6rRz6G0FNGE7t+mq7je/9aZc73lVnRWZczBxiJxLlHGTXE9dziqMq9+E1pLlaM7dqMlLVLMV/eeoUuU83dB1BfPx6NE/eVhwYdj/37775Q+2U2GyeTtb5uXERGNkUaG6Z7vaWhVmVIuM9bEvLctG2Ot2x8Rx2q2ILktCkE3pmXxENck4KYcmOyIqkMAlXI8J9BhnpZuWPXaZ2dpekK/x1iWtjZpdy2PTNdw9dqSWyywd2qywZEtBxkupgnlOuompPDnYN12y+wWYdO0yI5fuZNa3MjmIapgZu4y30gXNchYO1s0YJt28dO8SqExSYoyVZTV8IKDrd41c92J5kGAclS7nfTOmYHhMuLp5Vst/wFKB6AqB1375D3c61EOTGJjMQJfQEYHqOHc7dQNVOdqg1r43zgvI+TBxed1qvHhov46Mww5KVxd3YOC0jZg3uQ3Lx/ri0/0xuNvljVtLvHBgkjkWxZvm0gY7jBs3EaUlxUipmYkVAvR8gWiFQJTXMcrNFnvkiXm+wPyqPD0TppcFQBGFwzFtymTN7CVEmdXbMXcuIgaPRVD/IarctNXgtP2aJcqUe2aQstaRE7vulHXdFEV6WTNS+4my47BfzGTlWKnMVq3Z+kAzfdnOkOqVnV/49FwgMFshinR8tAN2P+eFgIie2HTZA8uPuKNlmj2mrXFB42R75FVZo19hX9RMsMMKLye96R2W7/CCfA5ClTc23uD2yg1vh489BqcVomLTGwL7Pahc86LWbFaJoucYoBx3k2UPzHqk8mSGK1Uns3CZBMR6UV4jM6Z57UxUYRcntuVLa1uqLkMWz7MGkIk+7JfLzk4cbJ1xTJY1jGgIFmVpg4tznNS1S3cvlSRrMukOpiuUjSI4Ok1JYh/MKLfF8EFOeHZ9INpzRd0JrFjHyYckxmc5og0Btaie9Ze2uo7ApZuVsGZHJ7pMS0QlXxT1e3y6k8Y45whoqf4IXmblEnYcluz0DFccE8jeluvYIcqR7leqY8ZD2YpvaSNduM5Y2eKg+zDzdqtAsouNFASQdBHPqbLThK0mAeW4IluFZXU6VaetThUpfRHh1RPeTj0Q59cDCX5PI9K3DwIScpDYtMhc/rP0mpYP9Ru+VqHIuuYoeVirWHkTtm7+YDcuPvjwgcwU3g/Wrj7o6+SBHlY2CMqo1N+EWckcOYg1pEwk4oMPm8wTwvFynrL+JTgQ6KxxyQPyUEv4cVKFKf8f6bbl/9Gr4aLw5e+JgKx3tlZXLhUrgXpU1l2R5d0WwPL/EfdjnJN/i1XOovALU9GWv0QVW0nGTEyvO6uKb3LjPowSOBJuLYWrUZW9AEmhZUiLqFEYlfSbrlCjO3dqzUlMrjmmUGNC0MTqwzJ/VuObU2tPY67AkS5bKkfGMCfJfvMFwAQZIUgXLstdVEkKVGcIkKeJ+pzTclVjolNrT+p5CF7Oz2u5ptsyhqrqtP4M2kXFNuavRnPd6HsWBPxftmTRmp/Parwin/EM6nKXKqSZqJSf1g6xb1k2+/O3drley+zXZo8ePbJaN3USjs6ZpZmmk0VFthXkCrxaVIF2sHGCQIWlHRx6jINzHxCYMuuWYCU8CVbOczu27eNQauzBy6xclrbQFcwY5cph7ZrRS2gSUNyPypbLC0WxMmbImCTjkExGYlIR32P2LAFOeFI1rhrRrlmwVKmEIdXz1a5Fcv5hOEM1OmuaxksJUYKTUDwo60YLnBmr/M6hvXKeZdrwnslNzLw1N6dfoiUvtwWkjM8y+5br2JeX103QcoQZ9hbeJTf1IU595cbugjr5D8YnVv7HXSkwY5ICkwpmCsxmezlguKstWl1sMTIuUmOtk0SRv3b1Eg5t2oAhGek6cs0tgXb+rN1ob6rDxGJrAaiHJnNwtA3GwZgswqbg1Wm9sHXzFkwYN06VZHBCFsLj8zDBxQqzPewxUya6c/fL9S0SJRwzoAlRyVlYtmQxFsyfjxnTpml5zMTx47SPL8dYJDjpSmINXoooPfa7NWdCnkWsQKls9T3UbGFj9mOiMt8RAJ0Gm0MQQARRtahVvk8FygxLBdva5zVR5HFdaGNSpt6Y9vmKcp8lN+sjbliy3w1RKb0RFt8LI0WZVo21x8AAK0w02eO4AJRK4ZC8MqbFmxzdagfkpsbj0M12Vpb5fR+ni90/EOENnVpnR/CzYJ/x29iKqVq3yo5NTPrhTZvZj5ljN2pmLFv+sbSECT3MiA2Wh4rYcrZNLIOzfwys5Yb+5NM90MvGQceL9EsapG5l16BE9LZx1OSTp3r0gktggo7OETKgGcF57TAlliI16Gl1j24XlcjSkwJRskxwml1lo4C6vdg8KDaBxmbva4baY0aVKw5O98F390fimYVs0yffkzw8sdfselGimsSzzB1Zkb20bIXxTTY24KgonTUOWFhnbqk3o9xe1xF8E2WaUmqn6yaVyN+IvHKMV9Z6tstxeQ2R3j0QIVOI6WlRkb1lvieC3XuoC5tuWCrwBP9eiPexEtXcE3Z9GDu2wrdEKX77qZ4au7ZyMsHOg23wvg1rF2+N47Humdnb5oEBLiFy0GjYuPsjNKce1m4Bmo3Lulh6C5jc5hVfgB59rOUBpka3ZdkHO0exhSO7bLExCYcCZFJb7uKraJf/W2dEfe4MMMPztijLmwJPZuMSflSihCLVKZepOPmgy22vy7ZbLOs40Zu0yd8cJ6Wi7ZD/P4yt0v3LJCXnJ59QeDYWrEBr0Xp1x2bFNivoAj2SVJkSWFRvlaIii1InYXjJNkT4Zauqaxm4TpTqQk3yIUBL+81URUt1WSrHJTiHF28VCHeoq5Wu4LrcZZgl63mutoHrFZrlmXPRXrJFoVmeOVv3nyRg5jF4XCrUMlk/o+EchhVvRlPhKiwQiBLCrQL6sZX7zdcwZv4XZgr853b22B1Rpxv1M/E6BqZMkP33obw519GyyZ+3nT79qL/8H8Xdu4+KLau+Flu1dm3VwPhYbWs3KClRQFqmKrEuq79CjiqPMUa6RflKBcj6zC0CFsYUqRD3aDbuMB3omvFFqk+qStZ7zquvU/cugbqF2bPzZ/9OnTJWyW2oXBnnvLiEbfqW6zZs8sCY55mOeapoqRoJNCpIQo3Kk6/MoKVrlhm4r2xap40U2JSe8UxCl8Oh8X2WrPA9Hpet/ZhtyxjptWWLdBg1bsvWgHTfslaUQ6gxqYhKl83qmRzE+WEDqX6XYIrA8LD8ZyxzMN/4N8t/wCnyymW6cZeICt0rN/wMm95Y7u2ERm83XJP9CPbTAtCPP3oXY6oq9Jp4/raGkZoNG1MtanzUaFHB/ugeai03sJ6oy+iNqSV9UZybpHWjSxYvxohhwzB71izMnjkTq1aswO4d21EzpBqTJ0/F+AmTFZRbN23C5o0bNbY6VZToatmOEG1obBVwbhV1dlLb/RGIzAxkdx7WdbJhxMB5bPx9SWvZWM+pgyMLQJmdSuByYiIIYWlusvCcTtptRm50zKosWnBB3b90D4eUTsB2UZFnRbVTUR4LMQns3XAi0B0d7o7YKt8f1TwVwFp5ONGMR/n+eBPkgwFjXQQn3eZ8b6s8KNAVR8VBxUDlukO25011j78T+ofFo1AgzocBZh1XrH5eyyCY5Vkw74RmRHJkFmbKMhEpoWqaqM5GAUEQnnzyaVVEIdl12giAdazZE3ail6gpZtQyoaWPnavGXVn3yu+FrzauvgpWWzc/hSthYmVH96eDxkw5EPZ5deeam7mbHJ7CzUXummnbWWuHhU3OqMuxx74p3tgyygljRAFSzTIeWZTQR93GVLnsecu+wm62T8rr08gI643COCvE+vXSMh8CMTW4lyjEXkgK6C2QFBh6yquHFbwde8nUBy7yd+lg1Qt9e/XC0z164smneuGpp3upC5Vg5CvjjoQiHyR69rVHL2sHuAYnqWrk8F/hBW3gEHqMp7NJP79LluqEF7SLYg/F0737whTdH84Bceo2b9r9sTYfYYZtzZY35Xc5qbF1xtoZA3SS7XjeqKIR8ve5SfvoMn7KulqWvPDvrWztS8jw8ceBAGeck7+HjfK3MU0fvEyaNLRe/oaYdUsYXpLpYJC7wpLwpPIkILfI+9cjvHQd/352yYMYQUsA8+9tp8zzQe6y7M+/pxFuthpaGO7hho6hd9EvplHjix0jREkK2CoEWown0iVL9+kUKkILFAmh9kGbEOaTqeupZIcVb9EYJeFGNy9hy/n6vGXq5qW7dkjOIgU0j0/4Uo0yAahG1lONMjmoNneJuooZIyV0O9puoiF/uSYZ6TEGLFQAMi5b3G+a7l8rypKQn1R9DFMmdPyXID116KaAeI3GdOmmrs9bjs72OygvT/pmgPTCBWDNGmDPnj+tKj1x7NjeZWNH44JAjGruu4cPYKkAk5mzdJHSzUqAslE8uxbNrK5S9UiFR7ftjOpqdc2uENgyrsk2gWyPxxZ8HPKMI7vQPctxSQnVNSM5P0kBwpaB7BxEIFK1Hp87W2OeLwtMTs+fq/FOwlpjlgf34JN9uzQWSuBdFsCx/R7rPJlFTODRBXtt2RLdnq5lwpjA5fXwlS0A6eJljSdLWRjr5MSGDSynYXN9Kk6W1Ly/c5sqYG7L87HxBB8MCGqCjhDleiY7mYd/W6jQr89I06LqDb5OmG4S1Sj/CSfJf+xx8p+v3qEPyv29cFdULFXzhLJi3LtyER9++C5GVphbIvI8U2tqtC8rG5x7xebqTcjeKxy9nbw0kcYtNAVOgUk6LmnYwFGIKJ2EnIJiHDt8CFsElCyFoUJdvmwZ1q5eja6lS7FFIDp39myMGjkS6+QPaWXXMpQ1jUFySxcyRqwR2AnwBIC50w9pVi5jVYQMe4jSdaZdlTrO6BibrNdjTauWvcw7pRAtF5XHDMLKdS9oGQxviiyWZ1cfdl7iwORh+UMxQCCa2irnFEUxR9WyK5aLijwWSjeaJxbIUz/Vw2q5AW6U96go6FqjO45lA5ynuuf7VAa8yXF5miXxgzdE3vyYTMKb5A1Z5rbMmOT7TDBZ5WGDYeERiJEbNEuK2As3LL9FR2Whi5Y3b/mvAfewVEQUtmmclAlIqnqm7dPavtEnvoJLcDI4cDlHdHEJStCkGLqTOYoKy1xy5bvjPJOhelrZanN1jqKjjRxEydPNGVkyQb9vqvyBAoenbd3g7/a01nZyZJW6TCu8tsY8EgoTf87LxNKcxMCemFhsg0C3J+EWFC+Qshaw2cMUmamZnmH5rXre0NxGUcwFCj1+JnbdsZeHA5eAeM1m9YzO0RFHXAVadJ3yPXuvEFGBtgjoV67qjx2s6P5myQ0V45CNfADZr92e+H2wOQITuPjgxEEQ2CiEngw+VLGPbGkXhxG7hCo2d6+Zpf1m2cCADy5e8flwFvXuHtkfPsmD4ZNUBE/5m2fCkLN/tHoDGO/sN3y12Xsg31VkyThUOtuKOnRVLwWT6eiePSMTE3+uyO9PNUlVeTDYTecJSS7zb+aoQPay/K1xmQ9fVwlY2e4xXPlgR9jelHn+LRGa/H/M9fxbW+jtqH9Pw7z9tddtdU6nQjIzplkTccoyZqnymySgIqAIwGm1p83qtPqQqr/8pNHISxiBOoElXaWs62TTBMZO6eLl9oxlzmq4pBm9BOFMgfHs5ivq1qUapMuX8wQ2y1jmNV/T9fNabmj27UzZj25f7j9Tjrug7bYA+Ky+x/UEKtfz/G2DNsg5z2LmxK6vFAz/ga1bzgzgAwLPLjnHNYU2od9YOvtPyqSvzQB8Oz390S/kfojevXFSlp+yvPXfspdee23UUQESy0JY+8i448bJE5EcE/PdgrxcJAUHIyEoAI0DcjRBiOqUZSmcH1ZYgOLkJMyuGaLJRFSek8rLNPmIfXbn1tVoSzxuSxcqM1zpytUsX1FIhDIhR3csuyExJsj+u2xIT/ct1d0lARhrSRc1NygomXxjbsm3VAHEzFomA3GZn4GqlAr0pe41CkuWwRCGbAnI7Ftm6m4VFXtt3Wq8sGalxj3ZApDwI3Tf3r5FOxaxNpSjuPD4LK+ha5uNHlg7yhgq3dccHJwZwVTN/O6eEygyUYpgpUuYn4mx4iOzp4u6XItb8nBCJctrJPjpst47XVS7HPNHH7yLU9s2Y6XA/cvD+/UzNuXl4Vu97eXGHC/qcLS26mP26FM9e2sGqW/yIMSUTZL1lZp1yt61YQOH6UDfVIdxtfOR2rwEsXm16J9XjJaRE9EydAQGlLcgpbBOu9xEFo9Df3mq542JqfRUiUXzz5mbowsAmfTB5CDeIKnaCMhs9hRlI4hFV1SZsisP3bQsc+F8quzDpJwCUa/sQsT5IrkBMtmH8wMEqMyeTaiegSRRK26iZCLt7VVlMtY5VlQ7b25UDVSnmgAiNzGWJ/Dmp5AUhcCMScaaqTDoPn9cSsD3jgs4CWPW+vEGyBg1b4A8LsFK2PJYJ2Q7wpXvsdn3QblBMoY92sMJEQl5CMhtwcDOCxofZqchxoNTWpfJd3NCSw5YFD9wzhH9bViGQBeuKTIDcfJd8jvigwTrffNnHVZYcpB1KmF+RxzEm3HBPvauOsoOH5biKqdo6zfGltnVyCe1HMUJvWDT+1ua/cqEILp/K9OsRJWypMRWs4V7Pf1tdaGaIvrpeLS+iQM1s9XOFKhJOfJf3QxXeT9c28gt0npExhH5UMTBC1jfmyIPNuYM5rVIlOtgv1j2gKVrlbFkdtHiyDYcIcWsGs2tHdkqkVnbdJ3Thc6/Iz5csV6WvaG5Df92dEBtAWDpitvaIYoKlIoyVGAfntesDzBecQP07zw0pxHR8nfPa8mZshexTUuQEp+DUZ4u2OrnqF4Iein4e/N1m0xUnvwtx8sDK9dtkt+YTRBY8kX4UYXuE1DSK3Re/m6oXOnRWCkPu1SZnAhR/h1xPQHLvx8+tHH/W1Sm+vfl/rusX2btZiemW8D0jMYMp9acQl7SKNTLfJZAlQClm5XJRWMq9iA7vk3AexS5CcM0G3fY4M3qFibQmHhERcn4KF20dL/ylVNz4WpVnXTXNosanC+gZAIR1S2VK5ssMB7LmCfBRlCzmxHVbqece2zFfp0WDr2jLmjGXee3XkfbwA0C0ouqbkeX7TbHUWXfmfUX9PhzWi9gZtMpTKw6itaBzNztxjg5Ds/F2lS2IKwrnsr46NNmsvzZG2wPHnx0tbsbOHHi0Rknp0fuljf+YDt44MB7LCH54fHD2qD9q6MHsWbmDLz4ymvVlk0YH+1ZPmgQSpISUJgQJ9BrVjcsS0sIyREDCzG/oQ6DBaTFKcnIjY1BdnSUvo4vKVbIErCjBhWhRYBclZGOCaUl6GioxwqBLo81v6FWS2Y6RL0y27ZhQBZm1VZrBu6uKRNU1bEZA+tB2Tf31e512jDhypJO3Fu9UlTgboXnywIpquRbAkwCkYNoH507S128H+zehtuWxKHZs2cPsXy839mymdMvMQ7JGlK6eqmU2U2JMOR6djgiMBmbpfpkvJcwpDuaKpffBY9NdzEThVg/OkseCO4JVJfIg8JZWX9R3l8n39tbO7eIMh+PD/bsxJu7tuNdAf6aSRMwpaoc7D/MrOHvHzmAHRPG4rkXXzxguUT+FhEx8t36p3PElsMas2PyRYw8oVP9fPvJp9HbxkluxGU6qoomwciTOuN8rK/jUGdczyL+/Blyg25fqTc7Kod8bXJ/RF2s7OPJ+CGVGeNSBKiq0KU3NImIgB7UcVaVJBOLCAv2+s0RdcaYF99nL1g2OKAio+szSm6ESXVzkCHQjq2YpMoovGCoKh87UwCiBo8xx7bmncZOX3tVEIQjEz94M6NbjUqUkGTsijFRvZnJdlQg3Iag5Q2UMWC+UpHwhsgbKBUGb3wEMm+8vHFyWWNi8spSB2YznxGlwXW3orywRsA6X9QwXYLL5IZLpbJXFE+3jx1WetmhwNsXsZlVyBrVgbaNl+AkKoq/RSwHK5+wVescnQPjVcVr28bRGzVrmcDigAIER77ApHbL2/LA8or+nozRRhWPtTQ4b9PBnYPY4zgkWWDrpCDkA9S3n+6JJ771lCw/iSe+/TSefLoXnuwh6+T9vs5e6nJmY/wYKlEBE0HP+C6ByVg3Y94EWoo8YD1+MOLoNIxdj977HDovvYnAdIG6nJuegqjyKYipmAonv2hRlsv0Wln4TwXKBws+SPFvhWPbMvbNz8l6YkKUJU88D4HLuDpbQTJkQA8Hk4zojuVvz4HiWSc9WOBczoSwthVIF/XfHhaOKc69BH6u6PRyUjDSE8HfkOUr/K35cMW/B6pDcw2ol/7NsGMQf0/9reU9wpFJRPp3I+uvRpgByvf5d8REojPysMXtGGvnQxxdt4/VK8/N/TnPicqW+Q7HZCJIt2zZI4C7Igp0tqq+lIgqhVdBsnz3SWPQPniTdg5iGQtfK/vPRUJwscDrPAalT1E1SqARbjUDFqqCbC/eZIlnntf1jHkSdvX5y7XFHxUnY6ZMYuI8k4Wofpnly1gplS2b1+u2ojaZNcxray5YrRCmGmV8ddjgLZbEqNlgmctkucbi9GmqTKmqmfxE1+3qsW9rPJcuZp4vP3mMxlyZ1Xv31gvf1ZvVN8Vmz350eflyIDERWLFCp2ctb/2HJjfhmDfefPOfyrL7462tG38HiDui9rYtW4rOzs4+lk3/IGNG1uuvv97n1VdfDT548OCDvP6ZD4bV16EwNQV1mekYlp+rWbx01xJudOWy/R3rQ+tzspAXF4tIXx/0Cw9DWnioulpZRjO3vkZLYUpTkzUjeJ4ss8nD6uFD1c3JjOH90ydrIwWqQwKULl/WfH730F6F6nuiILkdVShHV3lfIPqyKFOWvBw/ePA/dDn88je/6bgnoH1WgMnh1dgBidnD7JF7aPYMvCkqmElGp+UY1wSoy+V6mODExgxU053NTaK0azQ2zCb8fECgAucDAbOLx5eV6LS4tUn7BfNh4Zyo4vd3bf1dpyW+HhCQL50xHYeuXrWxXNr/Zd4BoQK2w1qUXrvjfXWvFYm6obuUNym68ALSyrU5wZNyw2VvT44NGs/m87lNiJebNFuYMd7HhvUccoo3bpaGpLQuUaByYlYuR87Im7pX4RtfPR1ZAtKsMRuRVD9X9m8SpbtYQZlUvwCBcuNOaVyAfnJdPB7dwwlDpqs64wDEabItSxJCBzSqEuV1+SUNVjWTNmwdKsZmYuvlREySm2SnAGy+qAfeJBmjonokGB+75Hjj402TiR68oVGdUm1SeXCZ6y8JhLnN45snb5C8+fJ97s94KROV6MKjauXEmzBjaPtFsfBmTDcxXXaX5Ya7XNQK1zE+u9zHvM1YUc28JipcvvKmu41gl+mA3Pi7vETxBpkwwt0BFSY3DIyIx6D4DAxIK0J2+Thk5tQiu2oSUnPrkS/LUfG5yC8egbT+1cgrakNsWglysyqRkVmGwf1LkSfzaQFhiPIPR4qnL9JdXdHfwxNJXr4Y4OWNwqhkFITHYVBoFCoCQ5AbFIkhIWGoDItCkX8QCnx80ejrhUY/Hwz2NKHS2wt1vt5o9vdFrZcHRgd4olWU3iQ/TxQ726Mz1AnNbraY7uGIcfLwMN7DGhN93DFbfp8hrg5YH+iOMV4uWBNownhPJ8zzdcMCP1f1KEyX32+PfEd0e+6UV9ZhHlIVKMpfvp9OLwecDXLBHn9HbBNluS/A2eJ9cFdg8beg+nsmwgutLjb6AEWVyU5Bu+W75ftc5u/J326RnOeivNJ9v9DbnBFPGNK7MNrdTo/FvwtOjKPTnctz8UGJ+7IelPvygYxQ5LXQy3FCVCfduoQ2/wb5t8awQ4fswwcw/o3RmzFHPtfevcc1FjpCFGFVTgcWDL2tvWypMJnowxITJhwxpkgQFqVNVKgRWlSxnNduQ7IPlR5hyOSgeQJX1nxOkuM8ztjl+jnN18DEHiYJzW66pKCjYqWiZIyUqpUuYJ5z8bDnNTuYx+Y5FrU/J9vvVajTJct1bEVIFUvw8nNwH14b45/chlBmyU1n211MrDyBmc1nMLRl9D/8/T/+fZHl9vTNtI0bf398dN26Dfv2TBqvSTJUS29u6Uab3NCra2oaLZt87SYQ97t5715jS33jpAN79mDU0KFIDw1BTnQkFoiapeuXje03C3RXLlnyjGWfxhnz5jXOmTnr0mRRe4nBgcgXlducNwCjBxehvTBPe+JSmbLFH5XhLlF17CbE5vdsMs/ymXFlxTpQ91lRs0unTf1Pvys5X9SU8lJ8/9JZ3Fm/GucWzNd4KF2xhDFjrswWJmCZVUu38aXFC9XNzFgqS19YUsPaU3Uxy4MKH1bY/YjbslEE61Xf2bYZ1+V4HO1mYWsz5owcgbPHj2Pf8eN/8O8xZEj1jwNzGlAlT/zFVHGzjqF89fMYtPCSAlYHEG7s0AbZwf1rdABta2cfbUjwxBPfEgXzbfTsayfrvEQRZsM7ZgDCBghgq6YKEOchrmySAjGucrIo2TmIZiu62jny/jQt9o4WKNIdS7XEV7oOowaN0n0JzH7tXfpKoBOoLAsJkusI7FelbkvG3PxTS9V1yKYNFevuo22GN2auD0PXgRBUFdlrshBvlEzuYJLQVrlZMW7Km9ljRUmlwRsu5znRFUtY8mbHmyBVJJUt3W50CROyVCgEM5Uub6xUI3TzsWSGxfasI+SNkeqGN1UqUg6UzJs1oc4bKxOXCGK6hFkHbE5sMl8Lj0/1y1juZdmH13pAjs/uUYQ5J14X1S6ToXgMJsNQDRPMdE2zRGmCyV4VFY85wtVOzumqLu8JAgSe6/FDBIfZYsIab+jbA9wwVfczZ6ey4QeBw+PMIHws2zHhjQqOx6PKZtN0fgf8XFwmtAggznNbvvJBZqQ8NPD74gMKvw9+x48Tu/g+4/78ftjs/bYoen52fsfMSOe5HmfJtrvY6vXz92VGexvfl+24LV+ZUMZEnnVyjY+/c3MCEBWk2VPB35vb8Jj8PfnbnQ4zu1jNSUDm34dZt1SajJPzwYnXzb8DbsffhctUpo+VrS7Lb8fPeU7+lh6/z3IZwprL5oc0D/1e2dKPWeH8PUf7e+LQoVPqCtUGBQI7ZtYSbnT3EnQjROnxlXFIulypPicPOaHbLGi7o4k/HJ2ls/1ZrTNl6Qrdwe2DN/8uhjla1B/34z6TBaAKSlGI00Wx0n1LNUmXLDNyeR3mcwgMy49g9owFyy23EcP+rf1XIKXdunXrSHhnZw/L4p+tUeVysiz+l/Z4+88+++zQjBkz7kVHRPywvKAAOTExSArwx1hRgmyITzfsyKIC/Oq3vy237Pof2p07d+4dOXLk3s1bt+795Gc/Y+0Ur8U8ma9Lz/fHXufXYc3NLfBJEWW7+xMt4ajaeF8hGi9gS6ydraB64uneOH/+/HXLLv+X8TO8/vrrNysqKu4NLBoEX/9A/i1Zpm+DYyU+2aOXuhJ7WjtocgpdxyyCt3H1ga0pAFYOblriwaGhevS2VgVMF7O5o8xTeIJJOt+mC/JbsHrqScT07YlU2z4Ituol65/Uc5li8lEx2gujOl213KVztxtOB5uL5c2K5HEpgrnnKd21TCCh0uQ8lSDf5w2VipA3PAKI7jsqIG7HeBiX98l+hOhjZUsAMEbGm/5FmahGHpcm8WZLxcIbOVUIb9oEHW+krFklNHl9vFHzGnlzpcph3IzHJsR4c6ea5bVRpRF63Jb78sZOsDCBhXDcIQBUSMvy43Pr57LMExBcz4cLZpVymd8JoU9wc1u+x214/bw2nofw5HuEOB8ybsq6xzAm8LjMz8Z1dyzLhM1jsDBhh78Fj81r4bmo2PgZ9XPKcQg5ukX5HbDpO7dn9jV/C14HVT6/C77PYxNy/F4JMD5I8Pvlb6DKTuBMkBGehCaBSpc7J+7Hdn48FuPaG+V7YHchbm9Wlk5mV6vMcx0fIFgWxc/O33aywJ7vcZkPACw/4/b8PZmZy9Z+/JvgNROOa3zlN5N5TktFcfJazQ8koow9zfFXzvPvqiI86Fe7dx7+cnL1SXWZMmaYGz9cVN4BZEY3qsJkJi6hOLJkJzJjmgSMjHGu1SQk1mAOiB+GybKuJH2avtbkLERj3nKFbXV2B8aW7UV2XKuAcxca81cqdHk8dixixm1Zvxn6Wpw+WV2yzP4dOmgjRhTvxID+RXP5/96w/8D+EJAa9pdrhw4d/Mzbx8fcBs/aEfbObqiuqvzshz/8oZ9lkz+5iXov/beTZfV/arJN2rXTJ/+lyeSIKyHmm9IVuWnySZ83XMenn1aV7BcTgrWnXVHY6IThzraaIMSb4Cq5gXXJDY5xKC4zq3ezKBDeGKl+ltGlJjeyx8sLvJxwXLY7xWV5ZVzttMzTdcdj8EZPaHKZUGQM9ZIsX5QbP4GyXY7Pea7jTZ+uQV4vJyY2nZCb+zUBBMHBrlWEE5d5PnaIuizLVKW8QfN9vndNlnlcqh3OPyPTZj9RnAJPbsuJ71P9cZ7HoCrk9fK8hARv/ucJJ1nmzfugfGZup9+l7EvVx3k22dgkxybwuMxtdst5qKw5f1EgxO+R5UT8jEfke+b3Q1XK96kU+Vn4UMJlfiae+/G5+B3wAYCf67xsw2vZJut43fxO+RtwG26/X47F8/Fzcpm/N78v7sNlXpP+TjL96/dtBv7j34f78rzchnBdJ3DjuRmv5j6Pz819+RCyW87B34bXzVd9+OKxZZkg5+/H6+aDxDl56OFnvyDL/Bvi98vvnMuE4wVZPiTXwGV+Z9fkODvkfFfkMx2Q92/KddALwPc6ayp/tWrVmh9F+OYgPWII+kXWaYJRSlg50mQ5LmgQ0sKrERtYgH4RNUgKKdOSl35R9bp9UkipbFup26SFD0FCSLHulxJeifTIGp3ig+UYkbJOjpkaXiWvFb97TY+s1v0TQ0tknwrZdrAeKz6oGJlRTQgJCptn+S9p2P/fDJAa9k21X//Lv1z69IvvXPrOl9+/dO3q1Us1NTV4QtTsE088Bf+ePUSlMPNSFIdMt+UGSVjwRsob/DNyA9slN1iCijfZc7LumKhYjtDBmyvdpLwR032nN2jZjje7x3CgsiA0uS8nxux4U3+8TABwm8fLvLlSiXBf3tB5rFNyQ+Yyb7jq7pN5Qow3dk1wkZs2ocnr5vk5zxv+Y1jrcphZPR6W6+R7PMYuwkau0wwqM9i47XVZ5nlVHcr3wWUCiUDk+3ouOQ+BymPxuuky5j48LifGds8oOMyfY4W3s0LLDAzzQwvPze+T3yVhz3nCju5vHvsxZKne+P3qdyHLM0xm9ceJqm6mh6N+LoKIkGIZ02HLPIcPoyue3x2XGRPn983vgp9pqhyL39PjZbq3+bn53XIdu4FxmfCkOuf29Axwmcdlo3j+nuvlPDNFlS6Xz8n5DTIxU5uZ2TwfJzYlWSn7PF6memYrT353fOjisaocrTXWywYMdNOzpSfnqeKpWvldrFq8yLgXf1PNAKlhf4l27Pbd5g6n3hpPZP9S3rSmezpo4TtjpeyPyhaMTDxh8g9vep1yo1vq64T1cjNc6OOo0wa5ydL9N0v2n+PloPMsxp8hx2J8j8uMF86XfXl83kh5/C6ZmEzC5QXyyrhll8W1x0SbFXT7+ZuXOXpHp1wnj7te1s3Rc8m+sszteE28eXNbXiMHb6ZLkW7KubIdXZc8P5eny+fhZ+P5GSucLdstlmPzXFzPz8SbOLflSCF0P/JYPBc/0799nSrH2ig3+vnyufkZ6TLtlvX8PPp9yXF5Hn62hTLP4y+QY/J6eEzGL/m9cR9+17z+qZ7mciG+v0mOza5cK2U/fi7zNTnqcXks/g5d8tmZYcvzc36tfI5/+9nNy/yu6Cr912Px+vmdLZVrYwyS2/O6+RvyNzUfzwxFXtdquVa6hWcJvPlwRRcv9yO89feVV3ouCEVeF79Dfnd6TtmOvzn3nSPXwt+HXgoCk98xf0seg98Dv1seg3Cnq7ddAN/qaqvrLp48btyL/1g7f/58yOXLl+s5X1FR0aIr/xds2zYDpIb9ZdrQrAy5URJwjhhk31duYo66XOtsI4rEXsE3RW7wuXZWCg3Oj5X1A+2tMFnm2U2qRW5yNbL9JFlmAk+1szUaXWwxTuaHu9mhRJTGCHnlcptAukDOw+VRchxuVyjLI2V+mKwb4mSDQQ59db82uYGWyb4cjIDv8zwVTtZ6bVyudbZFiYM1mmQ9j8UWkZWybYvsN9zNXq7JFtVyvKFyrHaZ6mWZ60bKe42yTb2cm8uj3R3kQcJOpyZZz/f5Hs/fIOt4Lq5vl/WcePxGWT9UXofJMrfja7Os43lbZXmUvDZZlrn9RFFzDXJMHofHHCfLtVyWqVnWjZDteH1D5DPwOniMOnmPAyC08XuR9fyO2VOax+T6Kvku+N3wOgrl9+CoR/z++J3myXfK77XayVa+F1v9/bJs+2gv6DL5zjJlPk/2qXC0QZ51L8Q+/QTSez6JvF7fRpLMRz/5BDJ7PIH+MkV8+wmEfusJPUaBTIncvm8v9LPpjRw5TkSfHkiy7o00mZJl8u/1tL5yirXqicDePRAtr6HyGiLbcjnSqhd8ez8Nj55Pw1u2D7PqDW+Zt3vy2zD1ekre6wH3Hk/iySeeQENpKUY3N2HBzBmYMGFCuOVP17A/xn7xi1+sDg4OfmhZ/F+xJUuAsrK8f544cSIePXoUYFltmGHfeHP3cN/cW25offr0RE+5kfFVJ7nx9ZWbnbVMVnzt2xs21n3Mk00fWMtN0s7GSl65bAVbWyvY2/WFnW1fme8r89ZwkMnezkbn+epgmXdwsJXJDg72dnBy4uQAZ2dHREZGPFyyZMnDpUtXJr7wwguJb7z6auL3vve9xJ//5jeJf/PjH+v0TzL/m0ePEs9fuZJ4+Mjhh42NDQ+dnZ0eWln1fhgZGfowLi7mYUpy/MPMjNSHcbFRD8NCQx+GhoU+jIgIf5iamvKwX7+0h7l5uQ+Liwc9LCgsfDh48KCHFRXlDyvKyx42Nzc9bBva8nDkyBE6tbcPfTh+wviH48aNfThjxoyHM2bOeNixoOPhzJkzHy5eslinXbt2PfTy909cuW5douUr/S9N7iGJc+fOTbx3795P79+//9DNzTExPT0pMS8rK7GoqCgxLi4u0cvLKzEkJESnLMv60tLSxKqqqsQieW1ubk5sb29PHDduXKJcmx6vs7MzsXPp0sSVK1cmbtq0PfHAgaOJ27dvT9y9e3fiqVOndLpx44Z8t68mfvjhh4m8Dssl/VEm+zly3/9of1lnbZk17M/FysvLk0eMGJEE4KnCwsIdltW/1x49fDjmUWXlmEdlZbexeDEenTjhYHnrv2Vy7j7lH26QF/Q9fPiwoUwNM8wwwwz75tujjo6fCtHobwWioszdEhYuBBYtAthB4fFUXw/Mnfvv1/0R0xcn5qIS1UiQf+Pl32mc/rnlEgwzzDDDDDPMMMMMM8wwwwwzzDDDDDPMMMMMM8wwwwwzzDDDDDPMMMMMM8wwwwwzzDDDDDPMMMMMM8wwwwwzzDDDDDPMMMMMM8wwwwwzzDDDDDPMMMMMM8wwwwwzzDDDDDPMMMMMM8wwwwwzzDDDDDPMMMMMM8wwwwwzzDDDDDPMMMMM+7M2AENWLO7YfGjTTBzvGoSu4cE4vCgfR7bOw6gx41fI+7aWTQ0zzDDDDDPMMNonn35+++TWKTg3xxUnp9niy91e+M5OT9xd6o6zc1zw5R4vfLTJGWuHe2HtysUvWnYzzDDDDDPMsL9Oe/ToUcirL937aXtZFF5e7iTQ9MCn2zzx+loTnul0w41Fbnhvkwfe2uCB9zd74uI8Vzy/3B3vdbtg+dRBSNiBpy2HMswwwwwzzLC/DhN45ty4eATbxrrh+S5nAaMb3hZQEpIE6L0ud9xe7IYdY5xwSdbdkvlF9Xb4cIsnXl1twgcC1C92eGLnnH6wHNIwwwwzzDDD/rJN4Bmwa/PyT7aM9cZzy5zx2XZPXF3gqq/nZrvicwHjs0vdMbHYVte/0+2B+wLNc7Nd8MxCV4GsiyrT92UiXD/d5oGtq2cbIDXMMMMMM+wv1wD02rVlzft3V0XgO9tdcWGuK55d5o4XVrjjvY2eeFtgeXKGC07PNEPyaoerunPfXOehCpTwPDjZGfeWuWHPeCcsrLMXVeqBT7Z54lqHEz757Hu7LKcyzDDDDDPMsL8M+82jR4kv3Dr78GJnAG50OuFdgSVdsvfXmASeHphaaovL813xkayjO/eaqM8XlptEjcprlws2TU/DlQ2lWDU+ES92yf6yD+Okt5e4qUql+/fOElesmd/2L5ZTGmaYYYYZZtg32x49epR58dSeh9vGuOC7O00KO7pqz89x1WxbKtAXZboiipNgpAplwtDzy1xwe0UoNi2fgrsvvT/acjgq2R4rF824u7KpN767ywtnZptdwG+sNeGaKNZlIyMNl65hhhlmmGHffLtw+dq7h+ZG4Tvb3XBZIPnhZk+8vMpdXa9Ujwtq7fDOBpNA1UtV6KcCw0+3uuPANG9sXrvw9s8AO8uh/i+7un24KFV3LGu215jpm+tMmoh0ero1fvazf9xi2cwwwwwz7A+3X/7j37cMKmv6zYIFCz+xrDLMsP9Ro1L85JPPLiyfMgjnZ9ri3BwXjWk+J8DbPNIR1xe6qauWEOX87SXumhh0dqYdznel4tqVsz/4p0ePTJbD/ac2e/7SlVfm2uHUTGfcXOSGzwXAPM7tBX3x4qvvrLJsZphhhhn2h9n5i5f/0cZnIEzxE+AUUIQXXrgea3nLMMP+R0wAmn14WycerHURULrgwlwXfCaqk+5Wum4PT3HGxbmu+HirJx6s91D1+N4GJ9zcVIzX33znruUwf5Ct75p5+up8R42JMq66e5yTJh/dXWSHc1eeNSBqmGGG/WF28+a1tNFTVsKr/yYE5G5EZNVleCZMRlnNKCM2ZNj/mN26dgaTBvfCjYWuqjAZ23xppbtmzrLLEJXiM53m+OUz8v65WfY4uTQTZ86cOG45xB9sjx498lg5rRjX5Xg7xjiqW7d7uIM52UiO/Z3v/58iy6aGGWaYYf+xyVO//ex5S972SJyKgLytiKp7Af4DNiIwfyv8s1ejr2cBpk+fvs2yuWGGfS32ve9979K93fX4aKOLxjVZgvL5di9Vns8tc8fUMluNgVKRMpv2020mXOrwxPlT+1+Xv2E3y2H+YPvg7x85Hl05BLcXmc93dpYL7ooaZTyU5TH75qUbD4+GGWbY77f333v/TFRaLUKrbiKm6TVEN7yEqPqXETzoICIqLyO4aL+o0i1wDa3Dw4e/yLXsZphhfzITNRh+bNv8n69o6ovv7PTSFn2s6aTSPDXTBVcEcK+uMmn8k12Gri1wxpn5/ti9ceGXJ577B2fLYf5ge/vdDxeundv41fkFgbi5yBXr2h21YxHduczs/YK9dRc7Ydb08e9adjHMMMMM+/cmT+5Pb9l5BE6xMxGQvwNhFRdFfXYjtuUBwqufQcjgowgq3IWIITcQ0/AyPOPGY+L05ZAbXm/LIQwz7P/ZPv74w/t7ZkSJ4jSp4iQ0PxaIPt/lrnHJQ5OdsHW0o5azsMvQnYX22N3V9lv5O2ywHOIPMtk+qnPp+pbVM8txfyUVpyv2THDSBg1MWGI275ZRjjgy1RlXBNY7J3gYKtQwwwz7j+3UqVObwtLbEV3/IiJr7iCm8VXEtbyFcFGesc1vIrTsLNxiR4sSvSIAfUXVaWDeFngmzsaxY8dWWg5jmGH/bWMI4daZTdg4tLfWelJ9sq/tZzJ/dJqzQpMlLPeWueONdSa8v9EdJ7tycemZ55ZYDvEHmZzH9uyZ4y/umJmAq/Ps8Ioc8/3NHtpX9/pCs7I9LxBle0C2/aMr970Nrjh1bJ/RaMEwwwz79/arX/1DZXXj6F+6ZWwRYF5FwrBPBZjnzK+lp0V13kRY+TlE1j4rKnQvwquuqUINKT6O4IH74RbehIiMMXJfwrcshzTMsD/aPv3s+0cureyHV1a6archumnZXYhxT8Y8j4oaPDTFSRN72J7vmQVOaKnMvPQV0MdyiP/S+Df6/J2rLx7sSMMHG53wxU4vLV9hPPXOEjdVnVym+5blMve63DSZ6MXlzljfNctQoYYZZti/t+s37v7IK3kqAgr2CjDPiLp8GaECzIght2X+RU0oCq96BvHtH4lCfUnBGlJyQlVqdNN9Bal36nyYEqagrLrlvuWwhhn2B5uArceFk3uxa4yNumbZNOGzHV74QJQhwfbsUjcd9/OWpQUfy1ee63LFsXVtD2XfPwigjx49CnzztZd+enRBvMDTBR9t9dB+ugQm1e7LK9npyAXbRzvKe56qgu/KeQnxAxNscGLv6l9bDmWYYYYZ9sQTP/7xl41VrfPgn39AYRnX/qGozUuIa/sQvpmrETz4iIDzY1GkZ0SdXkH80A/UnRsv28UP/VDmzyNM1CrdvcGDjsA7ZQ6sPIvw5usvzbWcwjDD/kv725/8avqR5VV4e4OrDjnGUhKqQcKTrtvtY5ywaYSjtt9jowMmFU0stsHzy5zw0ksvvW45zO+1UxduNS0bk4IT0xxwfi4bM7hqK0A2aDgzy0Vjn+9u9FRw8/xnZwtk2XNXgP7MIi/s3bnZCFUYZphhZuOTe9fK7hdMWbsQU39H1OcpxLa+gwhRmwQnM27j2wSYpQLMoe9rbDRh2CcK08jae4htfgORQ27BL3stgosOyX435PUgwisuwDtpClLzRjDJKNhyOsMM+0/ttdde27m6zUHBRaAdm+6M9zd5/q4938urTApTxj65bn27w+/WHZ9qh+9//8s3LIf6D+3//N3fb3/uxBy80mWr6pbHoNuW9aSE8c6xThpnpeqkuqXyZTYuz31okj0Or6jBB5/+aLjlcIYZZthfu333i8/2ZBaNRVTjG0ga8SnCSk8jcdiHCkWCNLzqKkJLTgo47yJk8HGFZEzTfVGo5+Gfu1lAeQkxza8LZN+X+Yvq9o1tewcB+dsRWLADnsnT4R47HhcvXf3UckrDvmb7zW9+k1QUH/ugPCL4QVNUmLyGPKiN5BT6oDQs+MFQWVcQGvigPTbsQaG8Do0Oe1As61ss29ZFhT6olu3Lw0IeVMtydVjgg8LCwgjL4f9o++CDD45XhATI8YIfZAYHPIgN8HuQIa95cu7EAP8HKTJxvigt7Rd5AU+gJcEGA8J647pAlN2HvhA1eE2UIhvEUwlytJXX1pg0uejEDGeNVdIFe3qmI+ZPaXxgOe2/s9flQXHHugUfrG2xViAypsn6Th6Dx6f7liqXmb5UnBflvB/L6+sCa57vrfXuOLJ71T/Jw6CV5ZCGGWbYX7M9evSbxK27T/wqvPo2YmrvIqHtLe06FFF5EYntHyBcXoMHHtAM3NiWt2T9VY2DBonCjBM1GiPqk7HSiKrrSKA7t/0jRFRfR1zLA002Cik5roqVTRlMsaOxYt1uIwHjf8huvfZaztC+T+JKuCe2BrjiWKgJh4NN2BbohrNhHtjg74LrEV7o8nHC3ShvLJfXW1Fe2CzrT8i2B4PcsV22PSXzW2XdoSA3+D31VJLl8H+07dq29cEGL3vsC3RFg5M1RrvboUZeqxzN8/XONiiX+ZGudmhysUWNLKf27IO3N3moIqQrle5cwoxN4wlA1oYSglSkTDCiWlwnqvTABGtcuHL7mMCuJ88tr4lbtmzrvr08GC+tcNGRWzjANhOUCE4Oh8Z96cL9RJQnE5R4DoKWHZBuLHLF+c5gXL9+/Rn9MIYZZphhly+enxeaNgLJI7+HpGEfI6burqjQj2X6BL79uxDb8AKiam8htOw0optek/nn4J2+SLNvCc/YljdFiV6wwPNjhBSf0PhobPNrCtPImlsILNyDoIEyFe6GR8IEJA0YDrFelksw7Gu0ZwWio217YI6XIy4ILA+FmHA01AOHBYp7BJAXZd0egeo1ed0uy9cjvbAj0F23PSDbHpNt94W4C2xdsd7PBd0CUr/e/w8Q3bH9QbeXA1b7OQsgbTFEIDnUzQ7DZOI8wdku89UC1joXG4xys0foUz1xRmB3dYGbulzZ/5aqkfMnZ7pg5zh5AFjqjjfXe+g6qtTPtntp1u4rK5ywfaI/9m+YgT0TXHB6hrkBfVezvSYh0Y3Luk8C81k5BrN6CdcH6+kWNr+ynOXmQhesmFaCd3/wyMvyUQwzzLC/Znv06LcF42es+PvgqhcQPeQ6IisvI0lUZ2z9PXXlhpefFRDeV3euKtJhH2hbvxhRo0GiSpk8FFZ5BZ7Js1VlRtU9L9u/jtjWtxE86BBiG1/VOGlE9Q14pXXAK2Uu/LLXwDNpCnxi6ghRJ8ulGPY1GpVods9vo79tb9Q52SDPrg9qBVAFdlaq+vJs+6Be1ufaWsl6vvYRZfivr1nyWuFgjWTr3qgQhdgqkOv9/6BEd+/Y8aDSrheK7PsiX66hkeew6aPH5TIhWmhvhQa5tkrHvjLJtfaxwpuiNJkVy9goIUi3K1Un3bd09TKO+cY6DyxpsFc3LLdZLPOMpxKuD0S5UsVeEsgSxi8JKJmMROgSpuw2RBV6/t80p1/V5qCNGz7c6IT9ayd8In+z/paPYZhhhv212qNHj6yff/7lj4IyZyFxxOdIGvkpoqqvKjjpwo1teFFfuZw4/GNEVFxAVM1NJA3/ROdZvsLYKEtcQkWNBhXt1wzcuNZ31N0b0/Q6vNI7tXsR46XRAtMggapn0ky4hDfCPXoYPEOK8Pd///eOlksy7Gu0ZwSi7TZP42iwmyhJZ+wMcMVGf2dsk1e6bLdzWRTmFpnn8iZ5b6uozm0ycXlHgAv2BLpiv0wHgtywwtuZrvgo89H/eNu9a8eDZSZbHJDj0T18WI55MNhdz79X5jfruf/1euhmbrazFYiak4fodn1LgMgBsLlMkHIsT7b9IyQJQJa80M37+hoTTrP9n4D2TVGUjKkemyaKVpbp+iVo6bbl+wQ0Y6lczyHSCFQ2V9g3xR2vvfzsZ5bLN8www/6a7Rc/+35O6/jViGl5F9E1NxDX/KoA9BqiRIkmtX+oAA3M24Sw0pOIEJBGCgiDCneKKj2nypTLAQW7YEqcLirznKpPtvZjw4WE9o/VncuEIjZbYMei2KbX1LXLWCkVq0fCJNh552DJ0i4jJvo/ZMu6u3Pmu/bFUoHREm8nhdIqX2dsFngu8nbEDoHZXE8H7BOAzfNyxB55ne5hr8t03a6WbZf7OOt2s2W7vfK6be2a/3ZNZMvA/E93yHFnezpinbx2eDkoyKeaHASmPLcDdsu5eU085zBXW6z2csbeKU54R8BIiHJi271XBHScZ+kLy1I+FOgxq5ZlKmwDyM5FVJlzqu3M2bWbPNRVy30I3g3DHfR9rjsxnUlL/zpk2tUOZ1xYHI0jF+9nWS7dMMMM+2s1AD02bd551T5yMuJb3kDyyM+QMPQdgegrGv/0z1kn0HtBlOknCkpClSqUcVGqT06JokTjWl5H8OCjWt5CFy5rQZmB+7gBPbsWsdyFdaMJ7R8hqvaOKNUD2tGIrQJ9+i3CE9+ywf37L/633YGG/XF2asf23SsFnFNN9lghQNwqypKKb5cAiolDO+X1TJhJgXUlwlPV6s1IL2yS7ToEqs/IOkKOypWKcWegG4a62Pyz/E09bTnFH2U7MuIF0O4CSlecDvVQaPJazsn8BlHE58M9RP264pCci4lQe+R8h2T75oy+WrrCUVjorl1cb4/n5JXqke7cZY32Gifl+8enO2sMlUlBTBaiumStJ7N46aalOmW5CkdeYUciKlR2O2JGLo93bKqAfEkdS7GMgRMMM+yv3b76/hdrK0btQ8bY7wggryGx/R1RnM8jesgN+GYuEbX4sgBSgCfLWs5SdQURlZcEoJ8hvu0tmd4WuIrCLDsjqvW6uR605i6CBx1GSMkpJAz/DFECVPe48QpLdiwKF+UZXf+8bHsWvv1XmrscCXBNMSPQyzHOuDn9D9rQglxsEsVHZblRXg8LnIa62CoMqTrHutthnyhAvh4KccMMgdoR2YaAXShK9WiIO9YKWDfIRJBOE5W6yc8JrcNHbrGc4g+2wwf2/6TL3VrPN18ATXivFLAfC2HGsLsqYYJ6kgB/v4CT17JFztnl64S6UGsFH923LHGh+5VKlMqRGbZMCvpwi7mWk7BlNyGqTypNJhkxs3f7GFHaE5x0nu/dWuyucGXjenY8Yv/dz7a6Yt3Saf9suWTDDDPsr9UEVF7bdx/8bUb7WRTM+DHSh72O5BGfC0ivihp9TWFJqIaXnhKwvq/LCUPfQ4JAk1Ns0ysILz+j6pRwjRMF65k4TUdsCSzcJwrzEAIKdiBClCvb/YVVXJJt3pb5F+A3YKPA9z1NNCJAYxpfUZXqmTQVfU3ZBkT/h6z44sU+20TlXRJ11y0qjy5SZt9SiW7yd8VFWU8X6vkwDy1hIcgIW4KLCvBShAdOCOAYRyWID8m23Oa4rDsT6IL6nKzNa+7d/73ZqvJbO5z79FOvrUsX/2KvrwO2yvUck2PwnMcF0MdD3RXOu+V8Z+Qajsk6vm4RJUyVTIjzmlZ7ioKe4oT3NnloshBhylKUl1e6411Zx2UOwE0oEqwsS2GDeKpUNo9nwtDraz1UiVKZsoXf/Bo7Od6/uodfW+OOl++c+4Xl0g0zzLC/Vrt87sjIohGbMfnIv2Dg7L9D1ph3EN9wG4lD30Xo4CMCyFdVaUbXyrrhHyO67o52FAorO6UJRckjv1CoRtfeUYUaVnJclOhpgedubaigWbdDbsn2Z9V9ay53YZOF9xAiUGZzBnMs9JpZmVZegX/2WriE1sLGp0Qg+tCA6P+AHdy16/PNPo6iHh3UVXtBwMVY6GYB1GkBFWOcVIETTXaqPhkjJWCZSEQ36z4BG7chxLh+iY8TzskxOmQ7Am6bHOeorB8XGYSFVWWYW1GCzqpSLJBpnswvrC5HuYcLjhCCch1m1emO8e6sEzWrX8KT19QpKpTzk+RaCG26kqlGF8s5WZs6RdRpd6ujDnHGpCIm/jyz0A0HJztrSQvLWVgbylIVqk9OdM92tdhrohDB+pYC1ENdvEwm4sR1TFDaNd4ZW7ZsmmD56gwzzLC/RpOn/n7t41f8NKr2GUw58hDVne+hdBEwaN4/wr//SlWXSSM/U9csXbVxokipMpl5G1P/HEzxYxWYrAv1Spmj6pMxUt2P8VLGQYuPKySZpRtV+6yWrzAeqiUv5RcQP+xjBStduxwijTCNqr0Lv/7LYeeTix5OqQJRY5Du/wmbkJqgLluqSiYJMebI+OYyXydcpjqVdbdYFxrgpnAkKBmPpHLdJfvcifJSVXoq1EOhyzrRy+GeClbGMU+HmXBW3ttv2Y8TY64HRLHyfarWk7KfednsTr4ix2ask4qY10ZAM/7JmCxjsdyOSpfXTLBPFnheknNul/dz7frglKhPJhhx+DGtFRUQMjOXsU2qS8JVlaioS77Hbeja1Q5EAlsC814X60g9VaUymejK4mAcOXl9rOVrM8www/4cDcC3/rPJssn/k92+deXD8OIDiGt8GeVdwOAZbyBn/DsomPwuKjp/iOBBBxFVcxsR5ec0uYiqk/HOiIrzojZvIlb2Cy0+qi7diKpLCMrbDG8BJOdjGl9U6AYX7Vd3LjNw6cpls3mqzLi2d1WV8hyhAtKQkpPaBpBQZeYuXb0eceNh65EB59jpOH3kQJ7lsg37muxHf/fTBQtd+yrkNvqbE3WoHgkrulL5yqQhxjuZ4EN1SnARlszevR7piRU+zrot3a0EH9/jfoQswUbItbrYaOlLt5xjk2xDoHZ6O5kVLuOtoiYXyfIMqt5QmRdlSYAy65fHe+w+virXQqXKVx6X8dhzAundcr4zcn1zPR2x3scFz69w17gnM3EJR/bK5fL9NSZ1zbIJPes/z8xyVbBSbRKoTDLi/O5xTjg7x0WTkp7vEmDPj8QP/ubHBkANM+zP2V5/8511FSO2ICBjDsLyVyJuyGlEl+xCSMYUxBXORb/yxb8uqJzy8/Ubd/783vPPdz9zcV+oZdf/0n71D98JrWyZC6+cXaIcH6Bg5g+QO/VzJNacQFnHl2hYJ0Cd/QWi6u6q61an9vfhkSjnFnAyqYiJQyxpiRbFaK4NPY/gvHUKQsZQIwSGAQPWCRQvagzU3KGI2bfPWiD6HiJr2az+tJa5JIgaJVQ5igtLX2LlujwTJ8EUN07AvBAzF3TLswOetHwEw74GG11TfflMMGsxXTWRiApvjUBqoQCNMB3lZosjIWZYEbB8f50AlcpxlgDvjMBzgbxHoPE9Ao5JP3TBbpFjzuE2Ajeq04sCVKpNZvReDPO0tBI0A5oQpiIliG8IPHk+Qpjv8bw8/lo5Nl3Nc70ccE7Oz2tYJrDlPlTOPD9V83Y579wSO1WTbLpghqOn1n1eX2geW5SjrSxpsFOlSrVJty6VKuOnjJOyFIb7fLRFrml21r/8FLC1fGWGGWbYn6N9/NFH8MxYg4D8bfDP24RAeQ0s2KWvXPbLWavvcYQUvwGb4JHWKduvQEC/6RgzZSkWLeo488b955osh6OijX306FEd5+fO6zjhHDkGQYX7VO0FZi9B3tQfYNCCRyiZ9wNULPo71Cz/J6S23tQeuNH1zyk0o4awNvSGZuayrV+CQDW67llRqK8jjl2Hai4jsvww4lrf1fIXxknZtcg3a402TmDZCnvimstaWOZyXl24dNua3bfPyr5va0tAJhbx2kyxo7ThAkeBcQlvYJ3oU/wMhn09tiw3U8FE1yhfCUwm69CFSgV4QUBGiFE5MmmIsOU2XEeFSvAxQ3eHAIwg4zLfZ7/dozJPaHJfunf/bWIQz0EVS0iyXy/dsKz7ZOkKXbxUmmaXL3vymktneI1c5rEIajZc4HVck20f16ryutnHd2aAgHauq46uouUtC91weKoz9k10xr1l5obxHFf0VVGmTCZi5i7bAlKdErrc/rs7TTi+Vv8GDTPMsD9n+/nPfrYhKG+DloN4JM+Cp7a+Wwv/ARtgSpikatA/b7O6SBlb9M1eg2ABFEc98cns0iQdv9yt6ONTjbj+raisrIS3XyTcPfyQmlUJU9oS2XcTQktOIazqKtKGvYac8R8hpekqyhb8DUo7vkLu2OcQJQBkbWiYHI9JRPGtD7TZgtZ+Nt3XhgrxbQ8UlgE5a1Aw6+cIK96vMGS/29DSEwgpPqqwJzTDK65oX9yo2ntwjRmlapTdijQWKkpVE4raP1S1SoAGFe6Ao38RvJJnyPweeKQuxne++OLnlq/JsD+xbT14eNwRj75axsJSEpaUUIESbFw3QlQogTbTw0HjoXSnshkDFR/fo1uXZSZ0pVJpMqGI6nWkvMekn3ZXW31vgslO46iEHl3ABOEYUar75XWmh70lC9gFy32ddB1VLMFLhUuAMobK89LlS2VMEM9j8wV5j8daINd+W9QrIU63Lxs0bPQS4I93xJUFrtr6j6qSYOT4n6+vNek61opSdbKJwuPaUipSNlg4NcMBO1eONQBqmGF/biYKscdXX73ep7NzZJ+vXt/R59Gj366PyxmpLfCCBu6VV4Fk1kpRYpsEqgTlVlleIYp0hwDquAB0rUB2tsBzmao/1lcGDdwPn/7LEZC3VeC7Tl+9UufCOawBvpnLdXgxQilQoEswRw+5gvwpn6B01n1MPvgb1C1+C+XzBJ7l5wSedxFUsA2R2geXGbnPCvQ+FJjeEiiKkhz6DmIankdC3WUkNlxFePFBxDS+qqO00K3rJdcWINcawbKYysvyGTgM2mtaC8rtmJ0bVfcc3GLHagMGJh4xNsrxSF0jmuAYWApTVDscA4rh6FeEF1+8n2756gz7E9uR1SuxS6DDZCEqObpPCT/GNakytXzFoiAJMgKS4GLJCxUglSuBxu2oALkd3bJUlNyfcOQyFSVjpAQqQUh1S5V7XCbuz/e4LwHI+CZLWuiqNbtozeqV5ze7fC3HlOvlPlS87K7EEhvClyU4hL3GWtNtdYBsJg0x1kkXLVUmy10IUk04mu+q7QHp0mXzBfbW/XyrC64cXclQwrctX5Vhhhn252Kvv/nBNQIkpFDUWuEmeMSOEICcUSgGFuzUpBsdqFrg45U6TyC5QmOGoQIbAtNPwEkoEq4Bok51v8JdqlBNCVMUtnQBczufzKW6v1faAtl2CzziJyK0+LCAb5+q0MSqblQt+huNhxZOeUvLV5JGfq5NFNhUnvWfkUOua5YuXbnsRBTf+oa2ABww/cdIqruIgAFrtfctB9lmf1wfOR+ByHIWlrdQhTJLl/FRfqak0V/JeS4r+MOr2fGIcdh7qmY9k6bB2j0ZDqJGHXzy4B9bxVpRZ8tXZ9if0H796FH8RLseCivCSGtEBUxUoATRYlGBhCVjjnSdEoh8n/BjnJMgo/Ik8LgP3bN8b4EoRL7HzFzGS1l6QjgStIyXnhS4sTyF51giqpfwo7JdK0qWx2KZDbfplPPTTUw4r/d31u3nMxYqx2TWMLflcXlNdP0SzrxOvs9GD/xMEx0d8OVeL1WfBCWTighR1pCyEQPrP18TmL7bba4ffXGFCe+sc8G1E+sMBWqYYX+O9ujRPze5RbXBI3GaKMrV8BYAEpSBA80q0Tt9AdxjRsA5qBz2Xv1h4xKHvs6RsHaJgY0pBXbe2aIuG0WZrhIgHYZH0gx161JdBhXtEwW5E6bEqaJUZwlAl+s6s8t3GTyTZ2qs0bvfIgRkdCK99RYS2t5B5ogX0NwNJDXd1BKV6DpLTWjtbS1zCR18COGlpxEnUE0e+R0B4jNIankeAyZ+hNRmNlB4Vl2xVL+RzOodchP+AnEq2sC8brnmPLjHjhPAT4VTSDWsnKPQxykSJgGmlVO0KlLvjKWqXplUZGtKhZOoUQdRoTWtM4yb2ddkh/bt69olcOJQYxNN9jgsUKILdY0sE6isBSVE2dydcc0T8j7fo8KkS5ZxSCYIEYKs6aQ79pqoVmbq3ow0xygJaLpn6SamoqXLl2OQrhAIsh6ViUeEM7N+WdbC0pWV8h6TjaiGmUzE47Pkhu8x5snz8ziPuxcR8tyOLmSCdIoA9Kycl8lJm33NfW8Z+5xfY4vbS9wFnmyqYNLGChyphR2JuMwEpPNznHDhWLfxN2eYYX+uduveG3CKGAbXqOECunnwTu2Q+XYEDz4Mx8ByhSDVqFvUMAHkVJjiRitQnANLRJkNEJgKgBwC0cc+AD16O6GHlQk2nhmqSNngwC9nPQJyN4v6XA6/rDUaQ/WXdT4ZAuu0eepupbvUNaJN4eU/YLOqwujyfYgacsVcsiIKV9v6CSzZUD6+lXWib6gKZWOF4IH7kD3mTVQsBeIq6Mp9TeOf/qJ0tZGCqNPE2nOIq78NW89MHcklrPKypV70ruy/X85zVQC7Vd7vL7AcCBuPdDiHN8prP4FuJux9cgW4tTh59hnjhvY12fHdu361VSBKKLHbDxOD6DIlHKnwbggIGcMkBNmtiC5ac7KPOXuWrtajAjJ18cr8Y7ctk4XYV5c1o1SDdNXS9UulymMSrkwMYjkNwc1zc7tn5D26ilmPyjIaJhERsFSivCae96YAmI0bzIlMHD3GVZUn53lthC3VMD8HoU71u63NWYcpY5yT9Z+vrjbXfrKMhdm4BCnV6bvdbrh9dvP/6t/bo0ePwvdtWHt8Yk7G8c0bNhyX5dGWtwwz7K/XDmzqcpT/DJw8ChtWwUvgae87EKbYFrjFjBTgdanrlUOD+WQs0ThioAApjO7bfqLQBggE0+bDJXQIvJOniUotg50pTZRpMvo6hcPKMQxP9bQVuAbBViBEdcrkHrp4VbEKoAlTzvtlrUbI4GPwSJ4Ol4gW2Lin6LnpZg2R7QjJ8MoLqjoJcXMmrgBUlln/qbWipYeQM+5tZI99A2mtAsXBx+W9dwWgbyE8rwODp76JmMHrdBQWv6y1As0DAvZtCnLGfFneoklOxSdFudLNe15gfV7hzNIWqnBeV1+XWPR2TUNE+lAMKq37dHN39xjLV2rYn8DWLlr0q50CJDadZ8nKLgEPm8/vldcxbnb6ulze4/BnjJNOMznouonuso1Aa4GXk4KKQ6At9HKUdW5odLbR9xbJe1SWGwTSdPnuD2JnI3vtKMSmCAQv1SxVMOOks+TYB2SbCXLs/XIOunmZ3MR4KBOIDsp7dNFymDUmETEeyiHQFst2e+W9cXK9By3HZhcluo2Xy3vbZZtxWbbaiJ7NFVgnyi5GHImFrf/e3+Sp7tyXljvhxulNj/43y6k++OSTeytTY3Da3xEXqOw97bBQvrub998YadnEMMP++mxh12rkTd+P8o7jaBo3W9Rfo4DojCitJKS0LsXA9H6ICw6Fa8xo2HkNEAU6As6h9XCPHm5OBmJ5S/ZahAh8fNI7BTJj4ZkwAZ7x40WdFsM5uEKAkyzwTBOYhgpIg2Ev6s7GLUEHtiaYCE8mHblGDBU1eBw+WSvMsUuBmm9mF+x8cuDdb7FstxrhZaIoRbk+Tlhyix4Br9T5ct7x6nbme/FVR5DWdAEFE99GdMlu7U4UVf8SMtuvYPj6v0FO+0nYeglAczao+oxtfqDg5nBojJWy3CWq9jkB6UaB6j5zwtPAPfDLFPUsx/dImq7wJVA9Zd7aLQl9nGLgEFQBW0cPNAydgu07dl/67W9/kWP5mr82kwcf9x07tuwYM2FGzvd/+ijasvovwnZ3Lf3VYQHOZoEkgcTSFY6CQrctS1AOCBT3CND4HscMPRls0pIVNmXYLetZi/m4pIUAIxT3yfE2yfH4ekLWz/ZwVAAzhsrxQNk28JAcl/CjauR4oEwKOiZKl+38Tsu5CWDCuVqAWilQrHOxRa1AdrJs3y7vtcp2w+WV80M9nTDK1wVrZHvud07UKx8K+HCwVM5BoE7KtNWxQDluKEdnYVyU5SxsvsD5WwudcXL/hv91j8eGgTm4JKqa3ykfOKisGSte4WWPa6+9Fm/ZzDDD/npMnmrtArObkDV+O/qP3Yz8WUfRb4Sovpw6+PerQrLMrx85FIHBGepm5bBhAQKWkEGHNb7onb5QgDJNlOtcOPgPVqj4Zi7V5BuvxCnwS18Aj7gx8E6aAheBqZ1HhijUdPSxC4S1c7So3Xx1Bdv7FSmsWCoTJpAkmAhWqkL/3I3q/mWskslHPhlL1e1LAGuykoCTYCNkg4oOino8oc0SfAVyAXnbRM22wj1WwC7XlNXQjbD0JlHI/QXaK7VTERspsFwnsvqWjhsaXfeiOamo6IBm6vL9iCE3BMIvKDgJW8ZsWQdLADN2zOujmma82DW8WWOlPay9YOsWg9jBazFyzNSfFBQUzPu7H/1gnuWr/5PZu598OWxi/hM4PN0VHY1OGF2fjtpBcaeaG6vnffY3/1Bp2ewbaRsXL/rVZlF7LB2hAqV6o1t1lKg6ZreOlVeClY0XpgvECMcGUZqMR3LUlNUCLzarr3WyFtXopNAiTI/JxHWrfJzRJeuocglhNpOnAiU8CeZuWU9Fydd9oibXyfZUuoxxtjr2xYma/lhXmICztZk4U9sfx6ozcEperzcPwPmGbByp6ocVebE4Ldu1BLhpIwZm7nKEF6pnwnmdrJtVYI9nl7nj2gJzF6L7HFt0u6c5HrrZFXfObvxfB+h7H3zwzBlfe3VT05VN9zfd2Swjui5gvXL6ZLdlU8MM+8s3US81ayePwtEF05A5brtAdCvS2ldhwJT9yJqwDb6pxYgpn4SkpkU4OXc6HENq4Jk8R7Nv2VyBwAsrvyRKjXWjBxVgnsmzECTvMcPWM2mGKkP36JEC0QkwiYqlIvWIlVdRa07+RbDzzIAN3aF2fuht46tqLmjQAYFmt7puWXdqduMe1lgq1S+hSYXKbQhOv+xVojw3KMwjqphA9KKW1zBTOLzyqsKRZSt0x7IBhGfqAt2e2cF8j/MsYQkW+DLZKLj4qLqVvVI69DMpQDlkGmtX5Zhc9u2/Cu7ymfg98PPT9UsFS4DzO2FDBipX7hcsr3beA2DvlYFediF44ilfrF695peWn+FPYh+8ee+dI5Ns8fHOIHz3aBxeXOuPj7f44PJcJ9SmfgsjykKREuH8xuihFVdef/2t6ZbdvhG2acmiXy0UhdjmaospAkVCkANfzxEIrRIIcSBsAomt+Rh7nCOqcpO/uZtRlwCPdaXLZX61bEvwsaaz1slGR4Dh4NysN50i8KWLlklKZQ59NfOWbf1YisLG9SME1HM8HRXOPE+5wJMN5cvt+2B/RTpuCDAfjB6EwwLMl4cPxL2h+VhflKjrjgtUz9dn44VhBajwcsZc2a9S9mfrQLp1OXg3r2lWvr3GPpk4dHqWizZeYDz02nwHXDmy4j8F6Bt3b125tGA21lQV49yYdlycPxNNyYlX5jUMubJ108YrZy9evPLJF19c2bp9+5XG8tIr4ypKrxzcueOKZff/0r73w59f2bDjBGqGL8G48AD5zp1/V1fLRC+W9bBpxXF5MNi6ZNFDy26GGfaXbQLQnjPHj/2HQ+WpGJcSivRR3QLPvcgauxUFs08gQ5ajSycgbdgqlEzdiQPTJsIxZpJmplKdhSk07moiDgHFiUotRBQghw5jL9qggj3qaiVouExYsZ7UK2mmqLQCOIpqdZRXW/ck9LEPRl+3RPTs6wbHwDJVuKxB1Xhp/y6zYhQws2EDlSkzhlV9Zq3WbFqvtPnwEgXIEhxCjolDjLeyiUJ0/Suyz35RlPe12QObKHCeUPYRSFKJsq6VnyGgYKfOc3tClscjPHk94RVX9Zx8UCB8Y2pvaaYyR4BhhjEbNFBBeyRM0wcMQpS1sN6inPkej6P1tbKvU3AlHNwjsH379q962Zu8fvGLRy6Wn+a/Zad2L8Gb69zxt0dC8OrGEHzvaDS+2O6DS/PccXKGKJ/JLphUbIuNw+xQ168n1ozwQX2Oy08mj6j86ubVU5umLtn7e4f/+t+0pR3zf9Xo0EcAZo0qAVyzgGyY3MTL7K1QIRAb6WKNWnm/mPOuNqgXddnmYoN8296oEVgNk3Wl+mqLQbKu1sEKQ536olL2r3O0lqkvGgWqg+37yvY2GO5qL5Cw0+V6WV8i56yRY5bKcoOTrRzXCq3OtnK+viiy6YNXRgzEyvw4nKvLwttjBuP4kAycE2i+P64EqwvicV/ePyZwvdKYg3JfV7TLtdXKZ2mUY4xzd8A4gWizzA/NsNZaUKpPtv1jI/kvtrnh6LZ5/2EMVNb1OLBk0c9mOltpDJYZyzcjPDXWezHUHRt9HHEtSNSirwPWm2yww9se12T9DlHj6zxssTPKD6vnzP7q3UeP/t1vL8d1+uGPf/LZyCnL/7E8pQQzvD1wOy4Au0VpHo/yxT5RnuZELY5W44JT6tpm/NcVDSanRy+9/clXcn/5s/17MsywP4ndfPF+UlOYJ3aUpKAsIRaF80+jesMriK2ciuyJO5A38zCiyyaKQt2C0tIGrJ8gijB3u9ZLhpWKqmNtpag+QtUkapGKK7rhRYHTK/L+OVViVJLcnjWYTEIimLzTOuGbuVJdpYQVtwkdfEygUo2+LjEaYyV07DyzYYqfpIqQbfkYB2X8k5m1/rmb4Bo9QhWrKWGint/Bv0RLY+i29eq3UMtlghi/lP3pgiU0CbvQEnPz+OBBR/T6CT2tFa0U6A/cLcc8KNe3QvePrL2LkMFHBbqvyz4X9Lx0IzNG6p0yFTFDLgsQZ4nyvIzYptctavUkYlvekv2OaIYv94+oku9AzskYK7slMVnJp99SOIU0ICuiJxr7WyE7ogcGZUWiujR7h+Un+oNNbliRB+cl4d5SN7ywNhC4l4jvH43Ewanu2DfBCXvGO2NpowPWDXXEmjZHbB/thPc3eqjS+WCzD1a2OmKDwLUlzwXTRUWtWjLz3IzONeWWw/+v2/1XXz2Zn5d7zsPbD4FZtTBFZsIrLg/xgyqQUFyF0OxaRBe1wyuhEH7pZTDFDIBHdDZsTIFwDIiFa3CyPKgFwN/FCU3NTRgxejRah4/AcH0djqEjRyE5yhFVGVYoT+uD/jG9EB/cE6UyX9nPCvkJvVGWboVKeX9gYh/kxPZGTkxv5Mf3RpjPk7g3shhnarPx7LAifD6tGt2DkkV55uDjSWU4XpONH82qw9ayNFxsHID+kZFwC02Ds1yXk0847L3CYGtvi4pUKyxpsNchzdixSAfe3mbC7q62/1SBvnbn1o/nu1prYtS5cA9VxkxuYhkPM381BiwTy2o40gz7BzPuy8xjJlexPGd/oIu6sjd3dvz0yLlz5SMnTSpfNLsDjUGxuJEZgxtp4biZEoENIZ44FumLud7O2Bnkjsmi2ncHmIeVI7yZ5bxCVD49ATt9HJAYXYIlmw+vt1yqYYb95ZkoIOwqScWtllykFbVg4LxTGCggbdj9EcpW3EZF10VRo+sxYNZR7Jk1C1nJAxBeflHAd1hdnlRWrLWMqnlWS0O0eXvdswKUC6IcVwgs9iKm6Q2B1+sILjokkHlDY6kRQ27LMY4pZMOrrqnSY6yS3Yqo1Bhn9UqZD/eYUQLERjgGlamblhm5hCXjm9yfMDIlTNaYqVv0KNh4ZIhKnAv3uIkIyN2qwON1cB+P5BlyjE5trkD3LOOlBCp73rJDEROOQuTc0Y2vqps4ovqGrlPXrpzXLXaMALxbG0uwHIeJTtzfFDNCHwL4mfiA4Jk8VyHN74mfxT+bZTyb5HpP6PfhL6qUmb4EK9Woq38Fppf3FYVog4tz2b7NGY1ZVpg5dZyIgT88+/L+uz/xen2lPY6z9+r6SHxyIglfXkrHgdm+2D7GUVUNAbpaALp5JMeudMeNTldZ744Pt/jixiITXlphUsX6+hp33FrsismDe6A93w4zWlJQV5b96ux5Hassp/tfs5TsIhTOO40hW95E9cY3MfX8u2jbdhcF0/diwJTdiCmfrGGImLJJsrwHmSM3IL19BeKrpsM7Ph/xPoGY79QLG9z6YqVLH5zytsNyVytc9LPHpWATNnm5YIarAy4LMK6EeuJkgAldHs64HOyBi0Ee2OfrhlWezrgq7y/zdMJZWTdaVOrF1gJsGZyCF0YMEmhm4bn2gXhxeBF2lKbhLVGjJwSwV1vycLUpF1n98pEj15YtD6e83vDCdvgkF6PFuyf2ygMPB9hm4/nL812wfmr/38oD0pQbVy+tmjNn3qpnrl753W/w3b/7WdVYUbCMCbM5PhOptBOTqFCWArGMh7WoBCuhyhpWtkQk8BjHZOkOa2OZfEW3MkttjvvY4WB6DF7LicONgaKcM+PQEeqL5X4uotRF3TvboNCuD4aKki62t0KtqPg82z4oE2XP+PRSb0dMM9lrwhFjyPNNjhjc1IHDB/cMs1y2YYb95djkEUOxJCcaF+sykTd1L0qWXEPx4isYvPAicqftR9bIpUgbulznz3bMQlTGeLn5H0LSsA8QU3cbPhxSTCATp83Zn0P80Pe1zyy7AVGRcvDrGFFeEay7FGhQwRFMhCeVIQEa3UA36z7EaVbscVFs1wRaR1XNEUKMM8aIqgsvWIX04fc1aYkAZQySsUl2OXKLHikg2y+KoxQuYU3q7qX6pHuV4PNIYjOHZfBKnqMwpouV7uhAgTFB+7hkhsdjGQ/PGc4aU1GkdAdHClCj6+R6K6/qwwInqlXGeglTVZwNL8j0ovbx9aMLWtR5fNv7iGt9R925HAWGrmKClJ8zUqCrnZ/cwrGgxga35KZJqB2e7Cyq0AFFiTY4+d57PSw/1X9pX372Hq7Nd8T5eW746XP5+P6VfsCbuTi3wFv7rB6d4oyZFbZYM9QBe8Y54eOtHjg90wWvrPbCq6s98dIqD20z995GE24KQE8ITI9ONQ8MvXUUlasjGtKfxqAEK7QMDERSpNeXkyaNf/6TTz7dIbD/H2k3948//vF0W7cA5M08guSWJRiy+Q0M2/ksBs/ZA9+UYuTPOIS86QeQ1NQJL1GiA+RvmgANHzhc/n6GIji7DoEZVQgb0IRB3t4YnpKFYv9AjE9IRUtUHCpCwzE5LRu1gUGo8fNHiasj+nt4osbdGeNS+2O4bNMYEYNJSemoCwrBpH65GOjti+C4AtxsysbBynS8OKwQp2oycUKmWwLNveVpAtQCnBiSicsN2Ro7HVxQjpzJe5DWtgyp8jkC0isQkl2PELnGAu9glKX6YkZzONoqIlHeMBzeCQNhH5oJa+8oPNHLFmGphZg4ZcaPTw9rwDVRl4xL0q16VaBI1cnGDmwWcVEgSljuD3bT5g+EKutUDwlQOe4q3xvuaqtwZUJVh68LPm8swVs1RXijqhA7k8K1fGigQLPNxVZjzkzSYkkP62CX+DDu7IIJbvaYLTBn6Q7hWmTfFzNkmcBm84sVXnbwdY3DypVLjfIXw/6yrKVY/sMPycCu4iQMXHwNJcuuo0iUaNGCcyhedFkBOkiAOmjeCdxZvghBBQKm/ssEileQOOIzUaA3kTrmewgvO63uS7bCiyRUWx4gYfinGjNNku2Shn+uIGKv27i2dxBlUaJUdIQKs2DpaiXE2AyBWa9UuSECNx2/s/I6Cia/hPzpfyvb3jODS96jwmN2rCm6Gan1e2CKHa9x0dDyS+r+DZbjBBQwnrpce/0y0YhuYrpiGUfl8GWqNEUl06XLmCfdy4zxEvCakVtxQeEXWLBbjm3uE8x5vs9XLhOi8cM/0XaDSSO+QLw8RMS1vimQPKGlM4zlsvQmqv5FUbj8ft6CX/818M/bjoTAQOwX9bFhmAPeEAVI4E0ptUN2VG+8+eabQZaf6veaQOxbCydV/uM7693xzDIf4J1B+IcXzCA93+Gpw2VtHO6kCnSTvC6pt1eAHhPVunciu+B449h0V7y43A13BKBrBbTs03phjotux/2XN9tjrajYaWW2WNzggGF51hia0wehpieQE90XzzzzzNfq+pXP2OujNUthCoxD1YZXUDD7GIad+Fsk1c+FX2IuKtY8h8ad76N0+Q2UrbiFvGl74RmThYTaOegnIE1tXoSowaMROWgU8gS2hfI3XbL0GoZ0vyqqcC+qN7yKwrnHUbToIiKZBzB8FTLHbEJiYyf6jd4Ev4whGu4YJA+ZebOOoHbrW8ifcxzlq59H/bK1WJUTiQsCyXn9o3BcgElYLs+Lw83WXMzqF4kbLbmYlBqKA7I+zs8PsRVTED9kBpKbFiO2fIqAtAxJcq7MCduRMnSFvO5CUksXHPyiECsqunLN8yjtuiHTTX2otZaHCT+/cGwS+LHJAxOn6NJloweqUMYpuf6GzBOmzKQl8Nh4glnNhCqXCV8q0G3hPvjh+GZ8b0QdbgzOwmwfF+TY9tZErsdJW9rEQrY3d4Fy0tIfNrpgwwqq2TWiVmcJOJm4VWBnhVYXOyz0ctLSoJNBLoj1ScHqDWuHWn5Swwz75tuJfXvQmR2FknBfDOy8iII5x5A9cTsGCUTzZxyQG9JtpI9Yg8Kq0dg/c4a2x4uytNfTcToJ0VECyfZ3RJne1MYJbEhAiCYSJkPfE4X5poD1hg4hFsduQgJRqlXOR4kqjZdlDpxNAIWXX4ApfrKCS5N8RI1yrM/45ntoWPsQKS1yboEye+SqghT1yA5KpohK5LZvgWNQlbp4o+ue1/ikDqKdt0VezwhMd2tyUxBdxQI0unTpyqWLl/WpVK2BeTvMcU2BKB8G+J6WrIgajZXrpYs3ftjHGucMLNynnZrcoobKtrfA3sAJQ99FItW4TBHl5xFbf0ezfdn60JNJT6kdZnewTHwQ8MtYhaYsuQlOcMR3dnrinEDr7GwXrGxxwKiCPli3vvt1y0/1e00A89SlJTF4TSD86u4Y4O0iPHogauJIOmZXcpxKufF1uilEu5rssX2Mk8ZOWcT/5R4/fLLdB5vkvVdXmvDhJg9cmuui728c4YC17Q46EPT0clu5LkdUp/dFZ609WnOsMX6QLfqH90K9KNRf/PKfh1gu52ux/cdPzn+tIAWO/tEKr+oNL6N57yei6HYiY9hSNO7+CIM65eFPwFi76XU07ngf9p4hqkwT6+eb3blxeUgfvkb+jhajfLk8zMi6glmHMbjzgirWUnmITGvpQMX8LciesBP1Oz/Q4w3Z+JrCOKpknKzfirKu6wLvDpQIUIvlIdMnvQR3WgbgWvMAvCBKlAlF5+qzcKM1T1+ZdESIPjs0H6dr+yMuIABhoo6Ze5BQM1uvz0+UtF9qKQL6VSNy8BiZL4O9V6jA/hQK5fOmCVj54JAm15kloB288BLcIzOQ5OmDWwIxluQw05iuWsY/p3qwSYSb1m6eCDUPz8Z6WsLzdJhJuyNpK0QB3OkYP9xoLMMPxzXhvfZqtDv3RaJ1b3T5mxtYMOuWKpYZygOtrJDauzf6m/qgn4cVknv3QfrTfVBpZ47LalN+OQ/hyTrb+L69VL0elfXHglyRFDwAf/u3P2yz/KyGGfbNtqahQ1Nq5T9HUlwaijrkBrT4ssZCy1bcQUL9PAxecgXZU/dh3+JVaB1UoTFDqqowgRPB4ZO5QkB4WxTbKzreJtvjcT626b4oz2dUsfoKLAg1KleqUzaIj215Q1Vr4nAC8TwSBaqcIgSeUbV3ZLql8cYYgXGogDVn3Kto2QwEZHUiVBRslIDaNbJN3bJ057LkxS16uLzWqYJlE3m6T8MqL+lxYlvfQYSAz3/AFlk+j8CBe1V9BuTvFCV6C24xo1SZsmEEVSoVMWOpBH20XGe8KEe6pj2TZ2uiEl3SCaKuA3LWw11ASnAHDza7hFlyw4b6/Fxxgzpg5ZaIoGyWyJyHj6hmHoNtFJ3Dm9DLPgJrh5vUxfpcl7uOGzks1xoLau0wMr8vyksH37f8VL/X/vGXv5z9drcPrsxzxrvHUvDesVR8/1QCfn09BcemOmOLAPL2Inesk/PQXbymzQHvdJtwaZ4rvtrvh1dWeeFqh5ts44r7q9w1LntXIHpE9mWM9OQMF4FmX+yZ4ILpZXaqSFc2O6Atxwb9I3qhcWCocBz+lsv5WmxLdgrezImHV/JgjYkOkL/Lmu6XkSIKkw965SvvqJJkIhwVZs3mN+HgE6HKM2PEaoTltyKiaKSoy40Y2HEGZbJ9zeY3ULb8FoqXXEPV+pdQue5FVC3ci+mnnxdI3xd1K+pPwFow5wQqVj+HxIb5CrTBCy/o+iEbX0fJkqtIGr4Wtxr7Y1JaKK4352LDoCQcY3ZuXRY2yvzttjwsGRCDSw052F6SgoK4WPillWu+QXT5ZAVjhqjemIqpyJ60CxmjuxFZPFq9QFSgKS1LkdrWJZ9tEpKbF8uDwUFZXqYq+mkbc70r2xGyrpXtCKlA2fyATfCZQMTRa0ZYhmRjMhHduEwwohuY9ao/mzkafztjBHYOysY0F2tUudhiirzPDkxMEip3sEaMwLBsiA2GdThgwS43dO52xfYbHlh60B0LD7ihfbYDsiOsUNG3L5plf8KUtbwcQi5NgNzCAdRF8W7xdUR0Usn/eq2rYYb9yezRo0dJsXk18qQ9Cxkj1yFz7EbUbX9Xb0wDph3AILnBrB89HMnJ1QgU8PiLeqMiY1yTw4mFV1yyDFL9osKT4ORQZEwySmj/QNWlwkhASsAF5GyQ10ui6GQbUXU6RqceR2A68gsdfYWN5TkGKIHrk7UeJXPfRWWnHKv0sAD0hvbKjZL3tG+vwNMtZrRMI+AeN05UsACz8pq6ZuPa3kN41XUB6ieIp0tZ4BooqjOi+rbGJVnPGTTwgKjVraJQj4i63APvjCUCuyUaJ2U8lYqYZTWMzyaN/I4c+5L5/HV3Fdqu4Y3qmg4ZdFCOe1WhTaB6pi9F9exLcAmphmdsm3wPl+Wh4XMFdLI8UITmLoevfyG2jHHBc8vc8P095trAZU0O6m5tyrJBemriP1l+pt9r91+598LJqTbYOc4BpxaG4p9vpgB3U/HliXhcFHXLcSk3tDthjqjSHaJC6ap9ViB5dYE7Xlzpia/2+eHyPBe8v9GE651y4xzpqC7ce3JdJ6c74+AkJ01K6h7upAAdW2SDpfUOmFQiN8iQXuiaN+ZrvSmeP3jgs053a7zYLwru0VkYIoAsmHsC467+BnlTdiEoq1ZDEARi+rBV6trlsp17gEBnEXIn70LCkOmi8EaLituqbtPylc/q33lRx1lRsBcEqA9EZW5H4Yw9ovq6BKxXUTT/jNZNl6+8q0l3UcXjBMZDMXDuSfQTRcvEpSoBb8rwVTg3JA13RWmuHZiIq4052F2Wii2Dk3CtaQAWZkdrfejiAbF4RiCb6OeNgIwhiK2YjGhRt0mNC9Bf4B4vqjR9+GqN9yYJsHPlQSFz1AYB6lh5EKuX9+cgoniMKNhpyJ95GCXLnkG4PBgkmbx0uDY24j8QZB5knG5cQpAgZQz08bBwj3sPE47PiCLdUdAPH4xvwevDajBL1CsBupt9hEVVMkmpf5/eaJvigA6B5qgFjpi62gUzN7hgQpcT5m93xbS1zli02w0TljqhU+C67Lg7Mn37YIa7eQQb80g3jkix7qPlPFTK67wdMGH+tt/Sg2L5iQ0z7Jtr3/n800UOoRkIyqxE6IAGRBa2I0Ke2kNlGjB5D7JnHMWFBbPgmz7dXHeprfBeFrjJ070AkmNtUqESpowHEozhHNtzuChBUWOEKQe05mDWcQJbQlNdu4yNirpjXDGocBei65/TMpKEtnfVVRzf9rYc84J2DiqZ8zaG74Ds/zoS5TgcHs2fo8r0WwhT/ERwvFKOBsOsXZaOEGpUi0weiqi6oYlJoVSGopajG++LMn1XIP6Z9s/1TJ0voL2hyU3BjNMK5ENKz4gSXa2uYGb2UqXSrUwXMrNuCUm6rD3Y6k/epzuYnZGi6+VBgedpewvxTXeRWrNNbpKbkVx3SBV0YO5mRFXf1FhxWvMlJITlaiE93atnZ7viu7u8sWuck9ZyDs+zQXJoXyzbsMvV8lP9p7ave96j57sEgpu88X/OpeBHZ1PxycE4vL41TGOa3cMccUBA2CWA3jfBGR+wtEXAum6YE36w1xdf7PTF3SWueGe9SeDpjFUtDqJMBe4C2oOTzMvcb06VnZbHtORYK0yHyTU2ZPbB2pWLf2S5lD+5/eLXv17dEWDC+XBPvJkZDbe4QgwUQDbs/gS1m17FxKu/hHfiQPQTVTdQoMfs8vIVd+AWkoSIgcMFeCeQ0rRIIDpDHlxaFKAD559C5drnNYmuvyjAZHm/fMVt1O94HzmTditY6cYlJAm4vBkHBbTswzwOuTJPlctzlK64peAOK52IU9XpuN6Si4sN2bgq4KQKvSQwPSOvTCy602Z25XKbhJAw9Bu5VlTxBsRVTRPwr0RITj1cguLhHt4P7hEZqqh5fYzfxlROQT9uI9fPEEtQVh1yJu5E1ritolo3wNsrGLdFcbIFYourjdZqMvGH7le6YQlUxj05Wg1HoqGLl9sfjAnAz2aPxaOFkzDBxwVptlaYI6+MfTIWGt2nF5qmOWD6OhdMWumM1SdNWLzfDR07XLHxkge6jrijeqQdZnU7Y/tNT9nOWcHasdMFVS02aLOz0SHjOJoOG1VkyfHZY5j1rLPdHDGxY+1my89smGHfXBMlOtAhMElgNAh+KSWIKhqB4P7VSGnrQlLLYiQMGo5t40fCPWm2AGqzwob1neHsCiRA4iubGbCGk6ChCoysuiqK6yyShn8qqk2gKjAkRCNFFXI5okrUqiwTmlE1d7W7UIIALo6N4RtfVRdwyOCDClk2i2fMtGHlVxo/5cgtbDTPocsYh9RxSROn6fBlrMFkUhJhSoAy8cgppEaTjCJrnxWIfoR4mWKaHyBcYMZ1rAPlurg2quErAuRZoiZPy7G3md2+olipUH0t/Xk5mg1d2t6iVl1ChsAxoESzfJnQREUdL+qbU3rrOXkwmYXUhoOIqb2tzfA5NBtd1m4RrehlH4bsODu8usoD+yY647LA9OBkZ2wQsBFSbQOsUd/fGkUp7vCLHPB7QXpqaRbOznHHP53wx08vpQHP9sePzqRgeqWj9l29Ot8Ve8Y74fh0V3TW2mm5y13WIO7wxfXFJjy/3FNgS5evgHSD6XcJRXTlbhrhKGCnC9gRw/Ot1fW8oNZeFfOQdGuMyHkS773z5tdWC/jcrm3Y7e+s44XeTQ2Xh7c6ZI7dhKqNr6Fw1mG07/sApV3X4RKciIT6+eruDBnQCEf/GI19MsYfmteCZHkvoXoGsiftVMVJJUp1yWQdwqpqw8sYtPCCqsHcGYcVnBWr7ikk82cdQWLdXARkVqvCTWroQMnSZ9BvxFpUrX8ZaQKyu039MSoxWGOfS3NjteUfOxfRnXu5KQcLc6I1Q3drcTIK4+OQObobqa1L5CFrLJLk2H7JgxE5aKQAfSHihsxEcE4DcqcfEKiLitZrOoT46umYf+VdBGYOUXf24EWXNPnvKQcPXAl10/gmoWmOfZrrQB8nE1GVMnbKTF3GKAnVdQPkYWtcM04MytLmEyuDOOi4eUi3/jZWGCnKc8VRE9pmOKjKJDyHznLAiA5HLDvsjl23vdStu1NelwhcZ3abFerSA/KAds6EKYucBJYOOCXXtFnOV+bYF82udljnKw903s4Icw7Bx5//YIPlpzbMsG+uCUhr3/v4iwmnz1/GzBU7EFc8CqEFQzUO01BRj5zC0QgedFRVIhUj6yEDRPEFFx9XAMaKsmRsMVKASPcp3bZUqXT78pXKi0lCiQpVxj5Faco+UUNu6rrwMrl5tb2nbl8qWrpKE9reUJdufPNriBG165c2EZHV13QQ7qThn2gpiVfKHIU32wKy564/QV52CoH5WzRRifFNzQRmswOBe5goZiYXeaUvEnX6BuJEJUc3vapuX8KUjRL4IBDT+o4+HNDNy9Z+fqz1zNuhLt+Q4pNasuKXsxYOvnk6RBqBzYG6CV+2Q6RizxpxB65hVchqP4u45jfk/Jd1hBu6gm3dU+HkX4wZNV7aG5WDK1/vdNfEIsYrqfDGFtpok4SOGnsUJ9vi0qXLxy0/17+z3/720c7OIT3wt4eD8MJKLzy3IQofbA/Gw7PhAmUXrTs8NcNFYbhxuCPmVdvhgSjOO4vd1I379kZvAbCbAJYK1aQZwmzAcG8p+7e6CSitsFquiQp5YZ09OobYYaFAdHalPQbGWWHK4N749b882mq5nD+p3X3jjaaDntbav5Z1kFSiHpm1oiJfQOPeT1Gx7BwmXPqJAPG2fJ8xGkuMr50Nn8QihGQ3qFs2XSAzYOIO9B8lv1lqKaIEWimybkj3a6o8C+ecQMOODxSUtVseaGyU8IqvnYf0kesQKyowRWBHMFONVqx6VkB6XvZ9D8UCsap1L8nv2oTD5SmqQAlQjYsWJWJXWSpO1fTHstw43BS4Lh4Qg9utechKSkPh3JPIkGtKE9B7xg1AeH4bMkaYk54KZh2VzzBQY7X5M48gpnwKwuT/I7N5Ywe1ILJ4nMZmU1uXCYTHo7ebH+b5e+h4qjokXIB5aDa6eLnMWCjHRGXtJsdC1Ub8ArafTxoKzBmFcS42aDc56nfM1ohltjaoGm2HQfW2Csndd7yw6pg7Fu9zw5ZrngJJd6w/7yGK0xVjFzli4R43LNrrZlaqsg2npsl2Al0XFMsDYaeno8KZLRQZW2Xv4w2+Ltjl74TouBJ2YvqW5Sc3zLC/DBOohiRklzziDcc/JAtR5QcETmcEWrNUVSYqxM6oqqRSZIJPePlZdeuy/pEuXk7sCkR3KhUfmxgw4YdlJ0zgYQtAqtEkJhcJYAjjaNknYfjHok5vImPyT0W5XtRhzXhubq9NEQTWYQIrDsPGfrp81YG7B2yAV9J0nbwFri5hjQgpOiTwuoKggt2qghnjZIyWbQT5OXgctvgjFGMEdPFDP1Twx8l18Xr5AEAVGlZ5VRU4a0Pp4k1sf08bQXAUGmbwUoUyE5lKWKf6e2aIhlYhubobsbIuUdRplDwEcN5e4OvhkYFlrS7YNtoRF+e54lmB1iKBFEtIGvr3xeIGOxyY6IS9Ms0ot0W/4Ccwa9asY5af6He2e+e2reta++CT7f64tcQLb230x89PhuNnJ8JwaJLT71ToyAIbVaLPLJCp01UHe765xKQu4JuL3NXFy7rQF5Yzwchd1TFdu1ScW0c7Yb8sL6q3x7p2R0xk68ARTgj36oHuSQlfSzxU/gZdD41qUxclk2DWyE33enIYTOnVqBCIlgnMGre/gWnP/BwFAhQbN38dMCG1bTk8YwcIMEtUgeZO3o18UZVxVVO1xKWfgDF/9jFNpBuy6Q1NGGK5CpOMYiumajYsE4d4nP7jNiOyaKS6Tglobkv3KjOBCd/CuSf0OLkzD+JMVQoOVvbD+foszcilW/eKQJUx0esteZqZe7ImU19TYhLk2Fv0WHFyTqpRJj4xRkoXdGzZBLiEJGNQx1mwnIU1pVTYzA5OHbpC47GPS17cQlPhm1yEIl8/VXscUPyIAJS1nPuDzIOPs3Z0kY+TNmVgnJONF+ZEB+PLUfW4XDpAWyNuDTHXjY51t0dEXG+M7XTClJXO2HLFE/O3uaJmjB1WHDOh+6IHZm50QZcoUa7ntEIAO3eLCzZe8ND5edtcVI0u2OWK/S97Y6y3vdaLcmxW1pBWOtlggYC1y9sRc91tMWmOMbC4YX+BtnnrNnjE9IdzWD3yJ94ToJxXmLG8g27WSFFtGrcsO6cwZJauJhTJxBghs1pZF8q2eoxRhon6DBOgEYRUrQmsM617XiDFHrhrZLvrltKYz9VVmzJSFCubNAiYmcnLeCpb83E/JiCxdy1HSiFE/UUVBuRuVMVJJcukIqpQ9uf1Tp2nI8q4RTKLdo8qYvauJUQ5ODjhzO35+RibZeJUELsrsdaz5S2B9h297jhR0HQDs0cvk4hCB+6AnXe2th50DmvQ5gosXdGs4qr9yGxYi7jKfUiql++McWBRp3RHUz27RoqqiCzB8RnOeHWVCV/t9caFua5Y2miv5SPdohg76+xwaqazAo8ZtUzuGZ7bG+lJMQcfJ2TIa6+lU8p1+388GYQPtwfit+fD8MHWQLyzJUi7F20UBcpG5iyb2THGUcenZFIRXbIfbPbCl3t8RAGbmyy8vd5d3b3HBaZ093Li/iuaHVTVLpdXZvoOjO+DOVX2KE/pg5mjy7+WG+CLL7zwd4tNtuqWpCuSQ5e93C8SPvnDUNR5AY37Pkft5tcw8vB7qiD7Onmq5ySlZQk8YwbAKy5XXZ2FAkyqu8B+lQqoqNLxCiRmobPEhW7bsq6bWn/JNpcEIzN9ywXSBBXdtlSn5ctva4kJS2QGzjupDUkiB43WjN7sYUtwuykLmwcnaXLRqoJ4zcRl/9yNRUm4IRBlUhEhekKm8vxSgfVJhSLdxFShwWy2kFOPgLQyOHiGwDkwHlb2rprENHjxZU0u4rUwqYjwHLLpdW0dyN7WgZnVCPUJ1sYLTBxiZmyXKE92MGJJCxOK2P6PGbvrBWQnBbQfVhfgV8Oq0RXijVpnG8yUBxWWvPTr1RvD5jphcJMN1pwwYaNAc95WV0xZLQ9Uh92w9RlPTJX5eVtdsPOWp0WpeqJbADphuRMmyrTtuicWiRrdIOtaZ9ijpNYGKwTqTDQa6mKLbDsrbRG4TxTySrnOsSZ3rN52/JrlpzfMsL8MEyXgaYqfJk/iyxBd3C2q8yONZdL9Gt/+vqo/9oKlKtUkIoEHlSlfE6jK6u4JXD8w95yVdXEtb4jKu6ZQZY0mFSkBFa+JRzcEjN8Vxcrs2b3aEJ7tATnwN5UdOwixHIYdkahW2dw+TJQvE4qYPRsmx9S+uAJtxkTZXIHK8XELQSYDsakD6zpVrSZO125DzLrldv75W+V6jpgVssCUWb9sKk94U5HGtb4rCnS7fN5zqlojK04hMLsL1i6xAutudefyHASzKX4Kwgduhr1/CVJq94vyfA7JAn1fgX1k5UVRyXPhGjsGGfFRqgDpKqXblGNIUu0x23WDQJGxTEKU6w5PccJrq91xSGA6qqAv2horcebEobn71ozDvOq++M4OD7y+zhe/PhuK7+4Nxrs7wrBmlKcoUWeNf7KpAstUppTY6hBb73ab8PIqT7zT7YV7yzw0Bsr457NLXRXW7KvLOtHbi9x0/oBcA+E+t1rUiIB0VKENljQ4YmS+FWZObHvB8ifz70z+fqo//c6P5loW/2jbkR6nBfxUT2xbx6zOS4mhCBkyCwkCnpqtbwtMz2PM0Q9FId5DL1sXhWhi/Ty4h6fDJ6kQEYNGaBkJE4TiKqdodi2BSncsy1MY32Q5DJORWNZFFUqVSaVHmLK0hElGVI3chmqVIKuVc7O8hOsa93yKfgmpOFvbX0dq6cyKxtWmHB29hRm6J2X9EgHo3bZ8LJD3brXlITc1U1Vutkz95fp8kwfDO74ApogMOPpGqOs4ihm5WbV4qmcfvQ5Ck8lM7G2dIg8Btu7+6v7l50tpXgpr90DsCXBWNWke29NVoCUQFGjukHnGStlT95So1Bke9vi71nK8WJaLDk97zPd21jgqW/8lR/fB+CXO6rJtneaAxXvlb+AmXbhmdy0Tiui63XnHS2OkYxY5qTt33VkTVhx3F7B6YfkRd9SNt8P6cybM2eyCLbcEsC72CnM2aAjo1QMVjtbaJenxoOmDPaPw7O1nWiw/v2GGffPtxz/+QcjT9gkYPFMg0vicAO+mgGi3QiZGIMamC1RWocVH9ZU1olreIuAkWBmTZIIN60XjWh8gpuEFM1SbXtWGDNyHsU9m63Jga2bGMpYYP4ylLXLs9o81w9Y/d6u28KNSZAtBXgdLX6iAqWADC/aI+v1MuwwlDPtc3bLm+OwdjWsSst5p5oYKVMeEZUTlVfhlrYJJYEaosn2hT9oCAeQqBApYmY0bVLRX5jfBI3ESAov2CdwFiPI5ggq2IiBrIYJzu0WJ5sj5twsgu1TNMj5LpR5echC2HhkYMPysdlaK1v7CtxFT9yzsvLLhHN6C6uxg3FpswpGp7tpaj+7T+UPsMDixjzYyoIp8f5OHdgraPc4Rx6c7YZGoU2byPt/lju623tg51lHBelpg2z3RHz+5kYl/fmkA8EY+jszwwAkBJ93F7J27YZg5JspmDmzK8L3dPnhbIHphnpvGTT/aYtISF9aIPisKdJcc+7zAdddYZ2wb5aTNFlh6Q9U7r9oe4wbZYmxhHzx449VXLH8yv7Nn79z8amptKEYPeAJrxkRizsQG1A4pf+3jDz/8g9TGndOn/vlSsHmcSpZoPG5wfik5HBF15ljl0OP/R5N6Jpz5Ut2sPfvaa5ZtorzvGZUF54AYLW9hElFK00JkCWzCRPExSSdzTLfWd9Zvf1+hpF26Os6oOiRYGftkpi/VJstfCE6WzZQsu4aGnR9qQhLLX+q2vYPU8btwpzkLx0VhMhP3KscPrc/WzFw2X7jVmquZuRwajeOKsvFCRlKGupXZ65edixJqZsEk4O9t54rgrDqN6Tr5RcHBO1yTiOw8g/FUj17obeuEPnYu6NGrryhvD7iGpGDggrNIFcXdxy0Qc73l7yHME9uCTVgV4IbzUd7YHGTC9Rg/XbdP3jsW7o2jkT64UTIAl3OSMMjeSodlY21pnb0NBrfZqMrcdsMTsze5YMl+d2w474F1Z0zYJip0UpcTJq90VriuEajO2+aKpQfNoGVy0Q55nbPF7OZlpu7i/a4YtdARg019tfE9H4jSbXpjpJudxroJe6rnnQGOyC2YgEc/edcY+cWwvww7ePDAj50jRqBt+bOaUMPazTAmzdQ/LzD8SEFG5ckptvm+dgGiUuX7dL2qK5dxT24jSpWuWbp9H4OW+yeIuqV6ixTYcV2MHIcxSx2vVF4JRDZKiGp4GbEtD9QlzDFF2eRBW/dlr0WcXFd8y309HhsZaFu9tg8QXnlNQPypXMdlhSrLXNgkniqYjRR4PWxCz65JbLzA62fPXcLUh8OrZSxTuLKUholLJlGvfjJvih8v4J2qA3A7BVdpl6SQkuNmV3LZeS25oYvaK344Uuv40HFBuxexuxObVFi7xsPDvxwrW004Nt0NPzkSiGdFDR6e4oL1jDcOtsWsSju8utpDlJ8tXllp0jKYB+vYHMFF55l8xPaAVzrctGXgW+s98Mvn+uOzU6nAKwPwzy8OwInpzrgy31Wh2ZDZV0DrqmD+cLOHgNEJVztN+GirD24KyN/eYNJeue+JQr3M+Kwcm4lHiwWaTGxiy8AVLQ46v7rVQeOimeG9MaeiL37+D7/4HUQBuB3fv/nvGzOeUjfw5Q4XHJzshLEDrdGS1Qs9nQMQmlWDhPwhyCuu/Mmx48d/mJcQ7v3V5+95Ww7xxE9++ctpjO1dDPdEp0DhrCgoKimOC3o4IQx+BcM0s7b5wHfRtOdD1Hc/LxC9i55WtqrQqFLdw9K0xIUdgQiquOoZSBaF6p9WprWibJ5AiLK5SErrMpQuv6kQpVJlNi6V68B5p81xy+kHkVA/FwWz5WFxyEwUzjmGLFnfb9xWpA5bjdWFCVoDuq0kBbtKU/G8zK8tjNfs3EsCzTXy/l1Rn3MyIzU7d35/eagYkIC8+ecQXT4J6W3LRCVPg0dUf7gGJ8HeKwResblIbuzU0hy2/LN28RVVPUpduawjZS1soUDc2tVP3p+G7PHb4RqahrXRoVgt8DwV4Y2lfq7YKeDsDnDHYh8XdAe6aZlJl4BrlKstdqbFoJ89h32zRneQu3Y8qraxxrT1zhrvpHu265C7KE9PjOpwVHCuOWXCfFGfzNTdft1Tt6PyZLLRgp2umCvw7RRVuuuul6hTV3QLfIfOsleFmhtnpQlOLHcpduwrStQGe+R3nS6qmHHvI3Kto5z7YEjbrH+x/CkYZtg3144fP/6aTVAziqZ8gOhSxg0vqXqkwoxpYJ/bl1R5Eo7m2sgLCqMIeWX2bXz7ewgQyFGFsrsQk48IWO1OpO5ftg28YgHrR6rSCGNzGQwVLRsTyHGGvqfZr3Stcji16HpRojV3EScqlc3s2bc2eSR78wqkK86J0rsjsLqB+NY3NHuXg3VHyfXFNj8QgFKZXtNaUcKY5S4sczElTNKYLaHNkhn2waXi5lilVKSeSbPgGDURrjHjBaQzYeOVpUOYUclyZJfgogMKdsKZNa8sr3EMrEBchSjkIcf1oSKJLuvKi6KG94p6zYWTS7xA1FYg6IJrC9zx3HJvjVnuHe+kbtNj01jz6aXlJncFZmxOT2V4ZIqzNkV4c70Pzsz2wN2lHqJQXXBvpRfwag5+fjsDP34mEz+61E8AKk/548wJQXTJst0fwXpmpgsOTHbBrSUm/GCfH87OccUHm0z4QOC6QlQv60LZoP7oVBdMKbXR2tKdokZ5XTsFvmz1x965yUE9UdevN/atn/LxpElTyz99/z42LBmHjuq+2CXKd7so4LOzXHCdCUxy/YPje6HfqI0KAKrBfqO70W/MZiTUzoVvainSCsrR1j7s+UvLFuK03FS1JV2AuY0cMzs5CPSe2GCElk5QBcn+tUOPfA9Va+9pu8peVjbaUYijt3hEZsLW3c+cFDRpBxLlfOEDh6nqYwkLh/ljrSdByYkxRsY2qTAJy/Rha7TRAbN0GSvliCtMRhos4M2cegDFwxZhcn4G9pUm6zCCiziIQ0OOxkEX5cSoy3ZPeRpWFyTgztB8zdh9flih9s1lti5jo01pCUhoXqrZw4zXEqDWbr5wCYxXtzTjs1TBvI5Biy6Jso4T4C9FzZY3NNkoY+R67Q8cXjgM+dP3IyS3GWGuHjq+aq5tHxTY9Ua2TR/0s+6FAbKc0rcXSh366ogrRQ5WOj7qLC8nrBHobo30w+4gV1TbWWP5MbPyZCkLY6GrTpiwSMC45ICsF7AyWWjHbU90iMrslHmWsiw54Kaqs36CvUKW24zudJTtTQpaqtOaJjsdJo3dk6qcbdDsIkBnS0GBN39jKmFCdbmvPDQdPPu55VZkmGHfTEvrX/TVkAUvKiwIS8KKA2kzFhnDEVgEjHSPhovajG95QwGoQBTo8ZX7qFJVYJrByzglwabwlImjwTCmSoXLeGls86tygzyp6pRuW1WzJacEyO9rIpNCdtgH4Hii7JlLQBJ2CW1syXcbKaO+i6ghzyBp2PuI5YgqMh9ReU7jkQlD34F3eodc00118YbKecNFnUbVvaAxT2blxrYJ+PN3aHkOYevJ8pkBmzF21Ehs3bQJFfXjkZmRieCoPHilLdSeuDw/ByHnUGysV+UQat7pi2DjmYGsEVcR1/i8NocI4dBq8l3RVczkqMjAFIEby1fscHWBi7pQ2RBhZoUdFtQ64P4aD+1X++lWD7yyyl1jmM8uc8O8IXYK0asdJry1KRDPrfDWkpTzXSH4BwHor57LxN9cSselFaHYOMwBl+ZSrbqKWhV10eiAUwLQj7cIfJeZ8OVuX1wTNcq46wU5Jo97SFQj60PZgpDwo+uWqnOJQJOZw3QJs3Z1uQB/UHwfjC2yFYXZB+OLemFtm7V2NXoMWzZouCbnpguax0wJssaA6Yc1q7V0xR0Bw2VRglfVfcr2elR9VF3OQUmocrLBlTATbkV6aWYp3blnQj2wKSpQHlLaNKuWdZKt+z7BmHM/03IRujvpvmWyEMcZtTMFqpt0wGRRolVTRdV1Iii7DkH9a5Exer1eR+OujzRpiGUrSQ0LBLg7tWtXTNkEUawj4RGRCc/o/upq9Y7LhXdMfxwoS8bt1lyNce4sSdVm8+YmC2ys0F9duJy/3JijZS03mnO1CT0bLWwvTcE+AenZuizd7mp9JsYNyEBE2UR14T7dy0quO0CTo9iRiP16teHJhB1Iapa/uQHNqFl1Wbso0cVcuvSyKNdwlCy6iHBR6CbPIJwSBb89xAN75PvixPndoZ4y74VdMr8/TBSkqFO6eWcHemrN6EiTo7pZ82z7atkKY590087d4qqKk/M7RHEuE2U6epGjqk6Csm2mvWbr7rrjqRBdf96koCU0529z0VKXVaJC15xyR+NQO8z3NA/JVibqt9bFRhtCTDbZa9yWvy+9DjcjPDA4IBEbNqzJN9+NDDPsG2jZlQtQs/hDrQcl4JhxG1p8XOOY5vjm8/DLXoPwsrMKToJSS1A4GHfJcQGe2W1L8LH2k3WiHMWFpSxsSKBuXdk+acTnCktuS9VHVctm9UxAYiJO4vCPZPrUDGiBK6HKDF66YQl2j+TpSJDrSRn5ucCSI8VcQcro7wm09on6e09gf0Pe+wJRsj5Jrim++b7A9guB7PMCwT2yXkArwGQ2LrODE0Z8VzNxY5vf1JisW3gdZk6fiqGtrRg7ejRWdC1DeL+RCCjYoQlMVLAcB5W1p2x2z6bydAv79ZuNjKb9CC7ch7im++aHh8pLAvu7GiPNDA/VxKEXVrhrQg9b7S0XxVef2VeBxexZ9tAl2KgoV7XYC/S8tNzlky3ydN/siIsd3qJgfbTz0EvbovBPHzTh52/X45XjuRpT3TrKSaF5TBTlskbGVZ3wTrcHXlzujk+2+ci5PdWVu2+CIz7czFIXdityEfC6aptAxl6125Fl9JfmbDMk5w2xx+QSewxOtEJjVl9Up1lpT96a9D7qhh5XZIM9Au3L812xl/AWBdwxxBbRYQmi7A5iwJS9qvyoshgXZNu6rPFbtKE6wcjax2SZ/ERZBYYlI9nZWSDqiOU+jpgb5Am3uHzU7fwAFaufxbjLv0axQLh0+S089dTTCmK6Yv2Si2Fl56rJOczQzRi5RstdEpiUVDtbS0vqt7+n0OQ5GRdl3aU2YpCJiT1MToqrmqHbciSX9JEbsCIvVhvMz+gXjkNV/fCMgHDjwAQtZ9k0KMncJ7c1D3vL0rCmMF6VZ1dunO5zU9bPzojEztJUbcKwaEAMdss846XbBsVjWl463GLz8JSVPZ586ilYObjL31+6xnSTWxYjomg4QuU7mXL5h9ptKX/mIRSKGmectHzZVVHhC+AUmIBp7nYKpUUCxZU+zljv64xVLG+RdZw4v1rWLfV2whx5OOmSbegCPhliQklfay1fobpcf9YDm6+I8hRluXCvG5YfddeMW7ppd4kSXSzqc/NlD42DrpNtu0V17rhldutukv24L5dZ8jKw3hrlA2xwQB6Itga4YJCo4BFynWxuz5IbJkAt8HbUHsBMJNvh74TYxFIAv8yw3JIMM+ybY79++Itlvv07kDv2mrpfmfxD0LEBO1Ujy1qoNNl0gTBksg574bJcJKbxZSSO+FSXWQLDJBu+EoDq/h1hduPGD33XDFmBL8HJ91h6Yo63fqAuXmbhmpOIbqlbmNfCGtIkgSJhxdFVCMu4ppdEdV5TkEZWXdaJ6jNOlG1UtajBpleRKOfj+1xOGfUd2eaKrk8e8YnCN6zkGGIbX9BzmMcwPavx1JD4UmzZuBFbN29Gbk4OuteuRnDeOrChAxsxsEEDE5eYuUyXN8cHDRu8B4GZsxFTslo/L9V6pHzWeHmY8EyahghRuyVJ9gq2lQJHumhHD7TR4ccmDLbV5KILc83ZsgcFmoQb459mhWiOcZ6Y7opX1gXjzFxfvLk5AL+8EIYHF4rw6tYofLk3RJON6Epl1u+IfGs9D2tNbyx0xVKB9MUOd3y5x1dg6Y6P5Pjclm3/2AD/JYEsy1iYhMQOSiyFmV9tr6qTAJ0r8wMie2tDel4vFfWrq01Y0eaKzgYXDB3QVx4QnLF7vJMq2i0jWSJjB7fgVG3azrZ62vt19lEFp5aNDFultZgavxwyQ8s26HKlGzVTwBg6eAx8M6sRPnCExgaLmegjEB127Ieo3XwfudMOoGcfa+0CRJcuGxWwPCShbh4KBDT9RqzRHrVRxWNUsRG2jIGWLb+JqrUvap1p/qyjWm6SM3mXjkVKNZor52+U46e1LERufjVuNueokjxUlSFqsj9qEqPROroTlf0ysL04Sd20k1NDNTa6IDsaZ0R9soMRB+TeVtoP94YW4IjsyzFG+V73oEQcqc7A5sHJOFCZjutNORifEgJnq14sG2IHAn0lUIOyGzBm6yEsuHBdHj7WazIVR5NxC09DmSjSpIZOWDl5oNCR43laIc2mN7Jt+yBVXtOteyPKqqcm9AT17oEAmbx7PY1YWdcgqn+hJbGo1d4GIzsdNSmIEFx3xgNLBZJ1E+y1ucKOm15YJSqV6pMuXpa4MMFo/DInVaCbBKrrz5owZ4sLVjN+ut1FS2I6drkgP9BKk4iYxJRp0weNLrbY6OeiCUZ057L0hj1+dVg1geqRIGcUNMz7g3pHG2bYn5VNmTRmXdaI04ippup7UycqSLpU2cqPQIuXdVSZVKaRVHID96prk2UtzKIlRNmGL06Aa25GL8qTEBVoEqgEMMtImFT0+H3Cmpm7sYy5Nrwk53ig2xKsrAll71kq0ihRqq5RwwSki9VtmyzQpiuXMUfv1DnmuGjtTZluiVo8gNBBoqYF/oybJrS+Kcd7VlTqB2aYVl7QZg7Jonjp/n2sUplZTDAOHFiE0SNHYuP69Zg/Zw62dq9Dy7IX4Ju9TrscURGzrIbXT8XM7yK8aCsKxtwRNbNYji9Ql+/CO2W2nOc1Ve4B8VPQktMTs6sEnG1sXmCP8YOsMTzPGtPK7dS1qxCd7qzu0NmVtqpauUx3K/vXrmh1wt1VkfjqbDa+OpeG1w+mYu80Xzw8GyFg9NSs2n0CMcZClwqs2XSew559us0T22T+wQYvPLeCpS3OeGkFuxO5YUGNHY5Pc9GY6GEB+xpRnYzNso8vGy4QvnMEoAtq7JEf00fUqC0qU60UzMubnHB/WwJ2TPLSpCW6fqlweVxClolF4YMnaubs4MVXRf3t15FYtInBqG7kzziiSUDax7Z5kULOXJO5SgHH9nrZE7bpiCyRxeNRu/UdFMxkTPRLtOz/TEtWetk4apZqUmOHtq/sYWWL+OoZ2vs2V9RviqyPHDRC1OU0hTBb/PG4LFPJlethCz2OmsIBvRmfTKydg4FyDcP3vo3Gbfcxt7IEV7QXbn8cruyH6XlpaNj9IZp2vK11px7JJdghIN1dlopOAShdthy9xddBVHhQX8QH9EBGkI05c7chB6dqM0WF5qma5bShKBEr8+NxSGB6tj4L++XVw7avQpQTYVk4fTtKOk/oddZueUsTnUJyG3V0moFzj8MUk4MMJweMFpVXK3Ac7Wavo6iwD+48UfPNLjb6SgW4L8gV3X7OKBTgdogiXS9A4z5J6X0wdrGo1RMmbL3miUV7mWHrhlWn3DFvOzNx3TF9vbO6ahkXJThZ0sJt15ymG9gFlSNsNZt3pyjW7TcEonKMdkdb7Yi0SBRnRJ+eGOduryqYI70QrpcjPHRwcNazMk7KTktLvFyw/+SVn+uNyTDDvik2ftLsdxjj885cqWqRAHMJa4C9byGsXRO0+YJPv4UKNI2PilokTOnOJXgIFLpvmSxElan1owJPM0TZR/eixlTZHo9gJkRjCE+BDPcl1NjMgLCma9ccb72qgNISGVG7oZahyhKHyTLjn6IwYxruyTaXRFl+B8kCyGQBK0HKRCOCNq7xJcTW39PmC1Su0QLNqJrrCC6SG6zAM2XU55pBGyUqlS7hwKLDmDxuFJYtXowlixapO7etpR1l8z5QNzRhz8+ko8W0vq2vdENzmLewou0IHrhLVSjhzZgt3eGcgnwz0DHERhNv1rc7KPCoEmsyrASmTOSx1wYLbNNHRUdIsY7zOVGJVK0E6rZRoib3ZOH7D1qwpTMR//J5Ff7uRCy+Ohiq7lq6ZLntqlbzOdj278IcV83CPT/PTZvOX+t0V5frm+tNcj43BTSbOry8wh17JjgpQKlACc+q9L6YUmKno7e0DrBGakgvdRkTlhcF+Csnh+DDm+WYVmqjynOCfA4mNbFjEkeEyYu0Fjgt0a4/BB5rGwd1nNc+sfmzRckLXJksM3jRFRQIDArnnlK4EaZsFl/RJdCbf1LjnZGiKAliNoJvO/RdlC69quB9qpcVCmRdxqgNmkT0VI/eCmaO+8ls2ujyCUgQ6OhILhO3a79cNlWo7n5VS1rKV99T5UqgekZnIa5iilzTPow99qFA6zyWlubhggBwi6jGSwK54vaFSGtbimGHv0CMbBucPxRz8lI0RrpVtukelIRzjXmIDLTGfHlAmVhsg8zIHur2JTQJWnYz4jKVK4dO21yUjElpYZidEYUT1f3x0vCBmJoejm9/+1sKUn5fdO8yXsoHgCHd95EzYSt8koqQPX4r/NMrkOTtj+0Cq26BIpstEI4chJtuXQKUvXM7RQ1yxJYTIR4CWjsMc7XRbZj0k9S7NxYdcFMoMpmIkKQyJQzZRIHKsmGiHTgcGpUo459089J1y1IXKlAClklFrBHlPuPnOWGhh5PWqtY726DQoS/myLXQpTxeIM9xUFmnelomqtIlAnmWN+2W+RhHb6zp7h5nvjsZZtg3wGqGLUFk3Qtan+kc0Qorl1gdb5NdfwhXK6doBWloMestL2riD+HGVn3m8UHZbJ4lMM+oOjMrzxfgndYhMLmr23Jd1JBbGl+lC5XrCctoqkDZP7hon77P7RhDZU0q56lymZhD17H/gA1yfmYDv68u2bgWUZR06YryozuX8dQY9uAV9cnkI4KUjQ/iW16XYwkIZduEdlGTolYJbtZycnQYv6wVClOv5NlYvGghupYuxc7t27F82TLUjt4Iv/5L5CHhrADzGS2n4WDengLmCMvwcJzMbQyfg1fqXHiJCg0dfERjxXxwSBNFsazRTuOezMZlHShLSVjzSfXGNn2MMc6osNVGDHyPZSXdwx3QJapyQY0tzgu4jk8RRTHaG/d2xKJjqDfe3hKKnRNM+Hizh9Z9HhKILqp3wNqh9upWvbXYTetGX13tqb1xf7DHW+H5ymp3LWmhm5h9fNmYgedmDHVxg726ZenCZax27CA7NGVbIy20F0qTrMD60656W3x2vwm3DuUiO7wHon17Isj0NFxsn0Kg+9MojO0Nd7lp0s1KiBKgHDeTaorxR/aGJSzpciWMOBRf2crbGjMduIC1m6c0g7V65WWt8wwe0CTgew3Dz/1CXu+jSdQgY6t9HNyQOWodwgvbBSZleLJHTy1tyWPbvInbtAF9eMFQnei6ZeyUjRaYlESAs+Z08KLLGqP1iMrUcplBHafQvu89VK97AVMH5qhrli7bmwLBAfUzULPuedSufwFp7SsRUjgC83MTNIHo2fYCrC6IF0WZi2j/pzF3iB1GFlojMfBprC9K0BpSqlDGUHlMwnRZYRROzfPHnCG2qE7vjQ0j7DAu2wNHqzMRKUryW9/6Fr717Sc1ZsyBxvn9DOq8iIFzjsDK0RPVa+/pyC9eAbFaMjJFILklwEXrbDtE/V0K99S2exxFhaO07A5yx5lwLxwN9UCBnRWmmey0Kf6GnOoAAP/0SURBVP1wVzsMrrPB7G4XLWlhbShfuy95aKyU7tv57FYkKpOJRss4nijXCWgJXMKWcVTClZDlfgNcrLQl4SY5/wA5V5OLrTZ2YI9fNmBgKROHZyPEOYzbarlGrmfvX45BOsk3ENUt036248TZrNUHr1s9evTIynK7MsywPy8DUP6tngEwJUzR1nTWPqWIy6jR0g0m0ninL5TXo7AxpWvDdybTUK3SDcsYJpNnWJaiUKXKJDAFsubEousCkpO6nDD0XbBhu7pyZZ4jp2jslElKAjsmHcUPNatbjlFKkMY2vSbLl+EeNxZBBbu0xCW2+WWB52vaqJ5AfVzuEtv4okI9WRTj7xKOLEqTY3lGlJ9ViFKppoz+UhTsRd2XiUZ069L96xszBE0N9Zg0cSJqa2pweP9+BPabCQ7kzXaFLJvh9bCjErsvxTS9qd8R2wUSosxOZuYulbN/9hp4xI1HeOkZ1GZ44oCovo+3empiEfvaLqq1EwXnoKOobB1FNyrdrO6aVPTmOpO6dzsEnpOKrTGiwFobH8wU0LHuk+Uvr6+hqjRh/0QXBSQbLPB9NptnbJVlLitazCOvsHzlzXUe+HiLpx6XyURUr4y5bhzhoOfmtryuCYNttMHCylZ7bT4/ucRGW/4lBvZEQkBPbBjuhHly07+6MgSTKpxgsn9K1K8DZsr1rRMF3JLdF9E+PfDEt5/Ck0/1gJWDB0yR/TVRhlmwrIVk67zEmjmqAumO5US41e0QeIlKZIu/CXvO4chXv0ZU+TSkDV+tSTTsHsRmB4kCRy73tHZA9fLrWgYSJwqU54suZYeiJapIwwva0a99hcZU+4tq4/ihbKCQM3m3upEHL7qo3Yz6CRBZTsI2e/1GrUXlylsCqGfRWV2qbf3opt1SnIzpOQlIFTU45szfIUmAG5QgUCxKxJ6yVNwfWYT95WmawTs43Bn5sT118PKWdBe80F4oYMzQHrusG2XT+nn5Edi5uh8qM+zwxU4/3F7sjmF075fZYFymF0bl28Kqx9OqRqmyqdI5fBofRJiha+3ijcoVN5A+fC1sfSJwSBQcx/HcL2qOTSqY5bxNoMSkHrpMp3nIw5Uo1IuR3jgukJ1ucsBUUYQcIm2OqNTsPn0wZqk5NsoMXSYOsZxl5TF3zdZlp6LHypTgLG2zweqT7rpMeNLNS4Buu+6BPHl4GC3QZK3veHd7pFr3xhg3eyz3cdYWgLwexkB5HVSfTD6iKr0m0CdYR7pxgG85nwB4orsDvB084RlVg5nz1//67t0bieY7l2GG/ZnYpJFVlRH1b2gdqJ1Asq5xKOSpr7B/w34dS5PlJb7Zq9TF6+BfDFdRqARpSNkZ89BhLPmgCmt4QWOpBCnLWMyDb1/RRBuqSao0qlOuY8xTM3crLmjyDUeKYUKSAlbUp3faAnXlmnvPvg32v2U5CUtkkgWMMY0vyH6vC2RfFlB+VyFJty5VcqIAm1BlZi5HgKGblrCkKmWGMYcnY2w0TqBL0KmiFYAmsywnazSKi4pQVVGB0uJiTJ80Bn6FR+Gft0MbQHA4NEKUrQnDK69qNq92W6p5VhOfIkU9c8xUfj5+R+zs5BU3Cbtn+OOMqD6qyQfr3DX+SGg9s8AN393pKUA06Sgr7GLEXrfr/j/2/js6ijzLFoW7qwor700q5b33IEBCCAmEhLw3CCO89957IQQCBBLee++9Lbz3vqB8dXdVTffM7bF3bu139kmYd9/6vu/O/HPnfWsusVasVGZGREZGhn77t8/ZZ59qG82H0pLvyBRHPJT3GN6t7WWjgFqWaIbROVZYVm2LBgHB1cJo6X/LnCgBmSHYswLONF4guD6S/dlsm8yT9oK3FhGsBYjrXDVUzLAujejnVdroNrPKTMei2QLboA2S4+W1MUOkV3P4ODdDG/8WMuCbw9n6C32fgH1jgSk8PDrbCoPSLeAY2EHAa6CAzSy4x3aDrVcYmrcyh7WrH8Iy+8MzPgORucMFtGggPx9Z806rAXzioOUoXvkAEw/dwcp7TxHUtT/a9JqnwNd//5/Rb+8vyJl3QgB4EqxcfNB19Gr1o2UD699//rkqcdOEtbXvuwgRAqgUFlF5myz7MyzKWlH64/KR4V2GmjuNXg+PmK5oKaDcvLUFPNtkac4zomMBjpYlYXanCA3pHi5PxtC2waioGiWTi0ysy45XFrqoS4zWih4r76QqXKpvCbwLU6Nxsgfdi1KxXV6f2jFMj7GiWzwmDQ7GrtlB2DreHbdqjXi6wiiTIpkMDbBFXtvWmJzqhwFxPsj0N6CVnQHxlbP1GnWbfkAVxuxg02lYIzLkuaUxGGPd7NQykcxuqputhkVZTjJc2CZLhigiYvh2j4AVO79MNdoi2aqV5koJpMsFbJMNZlgmALlawJI5zz6T7bRcRXOcZJoCksyBUp3L8hYqdmnCwNAuTRcY0h0y3x4DrE1Ayc/sLCy0q405xhnkvvZ0xCpv2VdAe418Jte5Hz6f5ztBzon5URrXn5DrHGJrA6fIVL0nQjIHan68pV0Qduzc9yln+mn5/59l9botVyPY1qzghLoBDR46lrPf3x3avSnbJ32zAIfJk9YjcR4s3ZLgEFgqAEGlaiO8Oi3T2s2ArN0CcLt0O4ItQ6XamFtzomyF9tKkrM3cJs9faxhXTRjkkaIhAi/ZZ2D2bhO7FXAlk+W+9LJlSQrLSti4O7bvcwHjS3K8ZSriUQUxc5XCiINz9ijwkglSbERLv/BiKn1PyLZHNHQbKEDMfKWpJEdYr4ApAZghXXrz5g1cicyCPggLCULfPr3g2WWLAOQCObd98v5hVefSbIEda4I/hHPDii9rLWpU71cqnuK1CRXmGtfvJcLDy7QTCg0P6Jt7u9YZS/vQEcgW3641aiu0i3MZajXitDDMN40GnBYA/Hatm1oAMlfKUDAtANk0e+8EB9yrc1ExEsOvi4Qxzi23VkXu5AJrzUcyHDul0Epzlaz7NBk8OGndKYGOIVmC5zFhvcyfHpnshKUCyNvHmIwaKEhizSiZ6jVhx1cF3E/ItuuH2Ml7DhiRJUxBPoN5v48OR5tHOGhomGCdHtkKsaXTEVk4VhkgGWfSkFUCqv3hFBCnYBWU2gM0YY+rnKmhVYIZzQ9Kmx4jfdoB5M/YgeEbbyIofYCCZN7iqyhYeg1lDXeRt0Cue94omDsYMXjDAw13sheu3Lbaf5N5xBQBmrYChOHZgxGRM1yNE2hAnzH9oFr70ZeWYV0aPxiju+i+rW2cYecRqn9z9U/tiXnpbbTNWWP3NioEYhj2mAAhlbWb89trPvRcz1QVHq3PSdByF6p0Xw7L0r9ZT0pl79SkMA3pcps9RR1xcrEfTi4MxM06X2wY5iS/i6NGCZgv53Ud1S4QM+U49ekxaG5mqa5FZOuss+WEon213JNyDTvI655tspFvNGhLMwIU84w0oad4h+Uja+SRr1HQM13eZ970Vri75knzbc2EJVqpsxB7f3YOMNP8aMMJE2DShGFigyNmrHFSdS79cgmqBFE+0vpv4Q4X9J1si+Fz7VFqaYEV3vxMZxU1xVm0RLmDSWA0wMlUirNeWCYBluBOAKXJBpuK8xzWhXpiY0pbeDm5qvCrQO4J/p4MZVNFzVIpu6AkHDhw8H9bU/hPy6flP7wA+GzoxJUq5mGDbIpiklKLFET53rlzF/7i3mk1fLo0qeWdmUMorNxTNc9HgGTjay/2GM3YJsCxUoU/bLAdlHMIgTkHdDuGOBlmpY8ulbsEqv/ZEpAlMrTWo6iIAKvtxZSVvlRlK80Y6AjkL5/lI6yYpSvsLUqWqaUtH8K3FA4xzGtiolTNHpHv9Eg+44mJiQ58L+d8RL7jPlmpxBUwLr2oYiSGflnCQpZZNOEQxm//BcHZe+ESVICIklPqxMQJBvuMEkRD5fvwfJxC+2iJS2TlPQ3v6t89HgprfabbsgSmbWi6AI89TguI3V3M1mMySBZZq1PQjRpXPF1mULCiQcLXApxkpsxlfrvODY/qDQpi5+c44wcB2beNbuqhu0LYJ5kqgZAeuwqu41gG46BKWwIrw6qs3+yVYq4gTLC+IgBHFnxKzoUh4QfCRMlYv5zvrCvDvARnug1RPLRd2OlKYbZkvDtkP5OxPWtRHVArnzGv3EatC2l0z3OdkGel5xbjban2dhzw1VxBBsBkGQATqheqetbWGAgbgz9C0qs1b5pQvUhzk8ydkmWVNj1F1ZKTmHv+B/gklqjBfEdhkcyn9t3xLbpM2Aq/jqWwFcAbtOamgjN7bPK2pclCh351aNdnIeLLpyEwpYew0YGq/M2YeVTDolGF41Wgw/ZnMcXjdb8OA+tRvvaFmtSTobKjCl93S8hD/w4x2FeciN1FSThYlqxdW3YIMJJ1UnV7qrIztuR3wEFhn/ybOc0TFSnqYER3ozmdIxVomQul1+6qjLa4utAJ20Y748JcYX6D7HVCtHuMg1xze1TLhGhgvK/Wm67PbgsnS3MVT+XXCaBUzNAa187CnhmC7j59v1yjIrTxDlIB0YlgN21mXusp95yAE8OkFPfwvc0CXHSC2iV/0+BgmpczMm1aY7FsS3CtFaZIoE2zMMeUtQLAJ910ZX40q6elgilDuQzhUlBEwRG9dpefNCCpkzn62wkYC0ASsIcJAy51sEQfAU7Pls0wWZhyowAoO7kw5EzvXHZ4mSKfy8/meY2Sx/8xti+8hIFy0qOThf51asZPVTInPBR+0TTjc3NHvH37shvHqk/Lp+X/teX4kX0FhrbTtTwlOO+QrIfRwj4WW7durP2wye/qVmx5TRcfM7sQ7adJ9khApS2fqabzjIIdS2HY7YQqWq/kpZpTZW9R5j3JRKnO1XIXYajclu4/NCRgvlRDt1X3lJUyfMsQL20DGfI1tpkMbwFqj8S5iOn1WIEvrt9bOd4ZxPUnWJ5AZNkVAc6XCqYM1/IcoypvaOiXrDZuwFtElMl+8vlU58YP/Fo+454wY57Dbg35EmzpxFQ64xIyh+2Gf/c9sPfN0fPz6bxCQP8knEN7wqvDXPilrYJHwlT4pTYJwK+UY+yHtzLyXerly36ldEHy6boJ6dEu2iWFZR+09KM/LZkpB8uvVxuUHS6gOleAjQBJv1w6Fl2vcVF/3PerjRrufdlg0PfuyN9krDRiIOASYPcK+J2ZKY8CbhQVUbDEXOtBYa3nZ5tYZnZ8a+QnmKm5A0PGNLDnwM0wMEtduL22RpNz5Lk8kUfmWsliaeLAxtyrhNmSpU7IJ8u11TztdpkUbBzGnqQuKpzaONQOAX7h6raTIeySLJJuO91mHDTlMksmISilApZOntqthGDol1KJxIHLFby6TqIN3y50Gr0RaZN2wdEvFhF5I9Fx+FrkLr6CkvqrKBJG6t+pQs3a5529j/YCvlSqyu2K6IIx6DhouQClMFIB37DMASbv3Mm7FYSLhYEyLJo2QZjp/FP47PMvENSlD7LnnRHgXaRuR2zcTVejZq0+lpt8ht/9/vfwdTBDR19bpAZZIT3IDrMKjOjXyR7jMpwxtLMLBnZ2QI8EBwxJcUb/jo6Yk+WNaUkRCqzMg64TFrpRgPVASUdhm7ZYO1SundwXV2UCc0d+86NTnDTMnxXXCqMTgrFV2G1DRhy6+bogumy6uhjxWtJtqfusQ2hhYYfCxRfQvm8dLFx9scDdFqcERCkWOhFsUCEPQ7o0gScT7O1ExklPYns0BhjwpFMUsuwsMMDZGos97LXjC5Wy3KePvRUSXVpj8BQ7rLloRN1+slJXzXvO2+aCkUvsMazWHoPk/PtYWaGvI/OYpn0L7S1QJc97CRMdLMcukM9ob9UKS7wctXvLMBe5l2S7vYEGfeR6IsgV31QXIN7gAq92eVr/y643sWXT4NOhQH8jitPYnJxex4xuzJw5i7/Pp+XT8v/O8vd/90uhR0x/BU4yQgqF6MLj3akeLRzbYcr0OXj04N7UxTUzT5p7FsPev1DzlmSStLpzjRkJlrOYRENPVblKRS1LP+h1G5R7BKFsYSbMNKz0kgIkBUQsayF4Uqyk+VABWDbKpnqWOVGfzisFgI7IPqYcKcGXDbC9Ozcow2S9KhtdM+9JlS5BlWAY1eOm5kgjKr4UkGsUoH0tIPpOgPeBMlTmQylGiqJSt/dDAXSqhU/+26qlMTlNGLfle0QWbIGPTBL8uzQII92mIiiX8D4wync2xo7S1macOISw3Vr6Rp0UsIaVbdUYeuZ3Yw7XEDsWhW0tFNzeNRnU4IDq3Al51ri1yFnDqTdqnHFOAOzr1W66DbuqsEyEJu5kp9cWyOCyzl3rL79c4Iz3ApwM575YYVBDBoIrGeLXa436HsOwtwRoqc49IWA4XUCyQQDvmuy7T0CV+VAy1R4dzTEqxxIrBBgb+tnhqJwLmSfPlc/3yOP9JQLkAqasJaUQiWy0UZjp7DKTNSBD0nQ2Wi/AyVws32saaIPAmCyUrnqIgnq2DtuvXrVU4pIhskMJmWF0yQREF0+Ao3+sqmzZzcQluL2wqkJ9PSC1F7zaZMOzTaaaMKQIky1cdF4Y6jmkDF2p4OoclICaS08RWWg61u9//5mJleYOF+a6Cm2rZmnImLk0+tLm1l5SlW7nYSsx8sAf5Lx2KUimTdiO8jXPFVwzZ59EaM5oBMQmITrYGdkCaCUdzJAZ3Ro58a1Q1L615oSz480wKN1SJkDWGC3XcWK+pUyOrDA6Wx4rbFVAdnSqE45Pd8CCUmdhpW1xTNgpc6VkpBM7BmJxb2t0i26l15nlSV0iWqEy2Ry92xi1PvVsVaqAcDgSPZzgFNROvXMTB61Qk4XcBWdg6eKDrJm7kSDg39LZG1PcbLVGlKUtbH9WL49knxQaMazLEC9DuYe7tMOLQRXY6O8KrxbNUOvvhrHudDSywyABvSbZlrlVhoNHO9uga/PWyDKYIyfEAsUZVsgNsECOsNVCWRu9ndT/lsddLn8XCftk79AcW3OMMdhgk68zVng7IN3GDG0sWqKfADmdkniOphIXg+ZphxtkUhYbDj+KweReoZKa7en85H6g73K7fkuQUE0DjWEykWjUiYSTIYD6DTvTiPZp+bT8Jy6PHj363imkHMEf8qAEMYKoMtL8wwqOjiG98blde9gE9FDDdueIgQJUdxTsqESltZ+db67Wj9oHFCrI0hCBKl/n8H6w9uwKG68MbQHG3GGwfAbzoDwGy1wIoBFllwUELwvwHFeApiApUNgcgZ1sMoLt14Tt0reWpvTMtdJ5yKPdNNBtiM9Z0kIjegqJYvvIgFpxXd2IWNZiOv5FuAsIhxUJY624JsD6XoBZAL/wuIZ4mS8lM42svI72PTaib+0V+a6D1MqvTb/natzgTZ/c2NGw9c6AS1hvOIf1hZsAqiF6mHzvfH10T5gCg1wnz8T5WtrD9muucn2qO7dWez8yONZiUqDTK8VCFbS03mMXldu1LuqH+1WjAUcnO+L1KlMu9Os1Bu3AQqYyv4eJrdKe77Hsw/zZk2UGvBPwpaqX+1CExDDwKWGq7wRQ79S5ajj4iQDuPWGxFC5NLBDGMEyYqjDUXWMdBMRdVInLfqHDu1tobePMUmstueHATlDdLKDOUO9hYUoES+btVg6wxTwBC9ae0oaQ4WkC7+gsS0Tljkf2wvMafksdv1XLMgiENFlI6DkXIV37oNOotarYTR6xTgbMjcI01yBBBs+w7GFwCogXgPCGpQADTQUSqmuQIu8n912AwRsfouPApWht4wRDeBLqr36JpKHy3rAmLQfhsRnyTBI2GtylFyLkeEFpPdF53FYk9Z6NIdteY8CmZyirPasCIvl3kHPcoWzHP8AbeTGfoSqpBbJiW2FSoRU2C9NaI8z9zExHvf4MiTN8fmCig+acGYrltWGkgeKvYXINa3raysTIWTvvUPlMK8baPsL2qgRQ0yIUHClI6hPtpRORMbmW6E72KWBcFu2iTHV4gj/mlTmgZ4oZWgrjpGgqoc9CvRYh3QYgffRy2HsGIyJ/tNocOvnHo2tEO9QKo2RIdoiA6XofZywS9rcx0A0nQ4zY4OeijbhfDqnEqaIMxLRqhkWxgTjbJQHjXK1RLgDIvOUIFxuMlJX2fMxvsiyF5TIsVxkrYLdDQJAgy7wmy1LYZHuYqw3aWrZGmFlLrQllLtSvVQvUyXvLvRyEHTvrvnRUYmh3s5zLMAFoqnOPCWvuJ6w1KrccfRv2IL7HHHSS+yWmeDICZRLEcqLs8cvkvcPyvC86jVirPV8/b+2Of/rb7wNMo9qn5dPyn7Awzzli3Ny/+Odf0JwmQ6HshxnQfYfmHgmMBFIySgIZgVX7huYdUWDVHKfmAzcJcBapzy7Zl3fn5Rp+jWILMwFFNrSmsw+P75U4R9jtYgHc7ipOYkiVTbtZCsOG20F5hxTIWb+pgiOGY2UbzbsK4/SlAjhttQDndDV2J8OkyQINEpgP1dxnr4cCmnc0pMv8JoGUBvT8LAqMKDTS47P8Rl73TJyt4BmcS3/bQ3J+dapOTu65CgOWP4aNXxms3BIRU3FJ/Xw9hWXa+XSHV7sZcJQJgzfzo4kL4Bo7Uh7nqrWfR/vpMMqjmzBVAqtLWB9YmDlpbnJMjhVGZVth7RAHAVBLjM+1kQHYHrvGyWAs7JBAynAq257RgP6tgCkH65crDQqO9NllqJSiIz5nWJg1pBeFiTLXyVAq2SCbfDPES7OGx8sNCq4EVYaJCapkm2SvZKxksPyb4d8dMtDzM7aPslcB0pohMhBXsU7UxuSqJOdOUOW2DAWvEgCdK+/tFOZKL11+NvN50wV8u0RYCBjWaYiVKljmQ1PGbFRgiy2fhtBu/bTXJwUizI/SWzc8Z4SGVyn0YciXnVU6DmtEUNdqDecZY9Jg7RYooNkJ9t6RsHL1hXf7fPgnZWPN42do33+5Knw/b9YcQalVpvyZMNPgrr0RmTtC60iZb+0+bR9KFp1BZP4oWBqCBHQ/Q7CxuYBPM5R1aIXS9uZaL8s6XuaEOdkYkmGBg5NdcaPWXTvpnJ7lJpMVJ/0dqKh+2+QhExkPbTO3Y4yTMFCDgKYTJslkhb/nArmOZwRQqX5mVODcHCesGyCTorRw7C1OVpHRqqx4BVfmXDfltMfQtABsqYnFkG4WqoJu3eL3sDb4qeF+Qu+FaC+g2bumCZ83N0fSgEVI6DVPJx6B6dVo62JQ4OorjI9+uWSVk4z2ambAUhJ1C2oXiQ7mLVDlKfdS/zJt0k1wc272BVKFRZJJsgtMtaOVmsVTwUvTegIfbfsIrmyxNkqYZh95ZB1oQOsW6G5ngcECvgvp3yvbVQkwhsrrc4Th0ilpvrBdho5pR1hkb6FsmYrhek87BHTKxtR9J1E0tRaBqb00pN+2NxuuT5PnPdG+eiFC0ntqSJdslEKrz1o64+fvP4Hop+U/cfn6qycF/llsF2bqikIhEJ2CCGJeKUs1JMt8J5kmgYcORKwJpfhHc5YlF2BmHwoH/zzNE5I9EjjVjD1zh9rihRSdVnCkEYFB2JpP8iItJYmpFgZYdl3ZKctmKAxiiJehYIIqhUYETzJPqnIjhDXSuMA1ZriaF0SUU7V7QNjnLRUKxfZ6ZKoB7f+Vhm1Z70lLP4Z8+Rrfo3goQs6ZJTB0K2I4lyDL/clk6aNLpsr9YqrfoGruSVTXXoVDSF84h1QIiF7Uc3UILIajfGevjjUKoH5dNyCg2xZhx436Pfn92SaN18QYP0Ebf7vFjIbBtrkAKIvuLWUwlLWzBcqSzFGaaK4shfmvlQPsMbvCRvOVZCw0QXi01AXfrxfwWyCsR4CPoEpwZeiXgzetAe8KeyVL5XtU95pqP521jIbAzDZqZKwEVYZ1T8tATvB8KqyUJTMvVripkpbvqaBJ1j3y+TyH/cIoCSLMpRI0CbYslaE/79RiK/RNM9f3CDYECuZWybLJ3HxdHdFh0DIkDV6hfTvpstNWmARDcASziKwh8O9UrkIfuvAwb0qgzZp/Vq0Bc2ouInXcNu3/ybpOPpLVUr3bru9iBeKOQ1bpYGqM6ICxW3er6Iigy44orsHt1eWoTY9ZSBu3RQbfRQhIKVdGw1KbZuZ2aPmFsM/wVuiZbKHXnXlhRgoYHWBekoyT15J/a0i9xiBs3hPfbfTWLjhfNbnrZIONzt82eghIyuNqo7739Tp3mcS4yCRI/l5rlN/GVRuhE5w/XqvyJDPNa9f3tcGa8iDUZoZiRucQrCkNwbgCuQd2yATO6wt0jTIZ/Be1M+VmP28hrNTcRsuEWlo6yEQtGSO2X0LSwHpEyvWg0IisOjQqBVXWzdQZKFl9dFuig6xsxt1BnkcLWxzoLvfVkCoM93RRsDO2+EIt+eqEbbK2lGwxX4AuyrwlwgX0uN8IAdQiO3Nk2ZqpzSDB07d1cw3hjhKQZVeY2e6mkpUeDhY4H+KGeQLA9O9lfnSPgDjVw9wuQo5JgKbYyN4YhOlHLiK2dJLcO8sRVTRBc9jp0/YjrmIm4qvmIKZkCmJKJ+vvn1NzAe4xXdVf+LfffvsEop+W/7wlq8fsP4eXmmoYaaxg65mmYVjHkF5aquIuTIvm7wQxhlXZL1P7g5acE8BdABv3jjBED1Gwjai8LcC5U2s//YWRsoE2vXQNcRPgLuzNL3MXUno1CsvdI2zxpOZBmUdl/pB2eU5hvVQgxNIWKnK5MrzMz2NzbzVvEED1E5B3azNZw7Nkmt4CyqFFZNFHNUyrtn0C3DSmD87Zq8/pWBQuAB0qbJpORgTPiNJLylA/qnsZAuZ7zIcShKlMnn7wb1E05QRa2oXDv+sKeMrxfdNWwtwhFB5tJ8I9fpwCp29qkzDtXXodee34N3OhnHxQcEWgpY9wXrwFJhZYY0R3SwEck9l8blszYaeWGJRuJSzHGiXCfhhKra+2x8xSW8yrtMMCWWm/R5bHkOp5AUCa0jOMekjA8v1qYaTCUu8IkDKfRnOGi3OdtOUZQ8LMtV5VkZILzs92VsUs92Wejoz0rLxGcGAomPlTmkBcFEB92yQsdrbp9fey8jg0qWc+lOdAT9+NApYMNVNoxFAkRUZzK6zVJKCfgKurwRuJgxt0sCOT6DZ1v5awhOeOVLGIb2KhgOV6BVH1yxWQZA1gooAuc5MMu+YsuqRMg++xbRrzgDSwJ1OlAIkevGSa8UWDMfPkFXQetUlAezlaWdrD3N4Ix4A4FRMxDEhHpLDsoWhlZ4TB+jOUdjBDH5nMzCi20dA0BV7MVd9exFZwjrgs17G2t71OWDhxYV7z3Rp3XF9kkAmIJy4IKH4tz9/Lyhzy/okysWl0x7MGN6wbSpU1IwhGvGk0YvNwAUQB00cMu8v2FG1Rmb16MPPI9jKhMtNwMEuO2Mx8cS8bLB3uoyF31uOS/efEm2kkgCYaXg7N0LL5Z/i8lTUMAqDMG8aVTUKXMRuEjc6Hg2eYukFxYhIhoJNnb6mtyAhWdcJAxxhMf2fbmONx3xLMD/VWhunVsjkGCYMkAFIIRPEPc5xkjxsEEKudrdQ03ti8GWYY6dNrhUoBTvcWzeR4tlgk4Eumy7wrn9OpaHegK3b6O2O77E8mGi8gTtUwRU5c2XA91qIFrCxsMXHvZbTvMVHYaLkKzpq1soCNW6A2UY8V4CxcelP/ZrQhd+EFFasFdq7SkqRPIPpp+U9bGMqNyl2r4VOGSBmeZMiUKlK2M3MV8PPvtgku0SNUzENQowcum23beGfCwS8PtN+jkIYhXzJQqnNtfbJg7ZGqK0HSIbgcLhEDha0WwMwpHk4hPbXlmW+qMFfZPqb6mZaYsC7T3r9IjQnIRulUxPPhZzCsq6Ii2d5D2DJbsFFMRLBkbWeMsFATozQ5EDGfyXAu6z9VfCQg6pNSLyx7s+7HPGoIa0ET52meNFY+jyyVCt/oXg/0MbJgK0asfYEO5cth4doBMVU3ZOJAL+ETsPfNVmbpL0CtreJ6PUeosGo2+fYXAI2ouKMNvpk3Zg0pHZZcg6tVCcuyk3phbazPZC3n1CJbjBZ2OqfMVlkqbfpGZlmrocGEAhrTW2nOlK83yQA7UZjI8n52anwwoKuV1nWypITgybIWCo5MoOqqjbbpeMTnBAayVAIp3Y04gL+UbShKIvM6KUBIgH3daHIxop/uVwKcZwVEvxIwpekCWSzrW2kryGM8WOqGfRNMoWWGgNmphXlQhoEZrqzs2Bouge21R2hkwRhEywDIgS+6ZBKihV1w8KPXK+s2WYLCEgaWnFB8xLZkGnKde0r3J/AyL9Zp5HrtPZojg2eaAGxC1SyULruBiNwRCOxUjPF7TmkNansB3dbWjvCMTYdXQg6MUWlw8I3BF60s4Wz5exTJZKUyyUJD0OsExJjrvCDflezx0FRPrBzkgq83BOHnHaG4X++DR8u9NRx+ZT4nGe64t8QNGwQUd46lwMugBgnc98gUtplzx5smD7mOzsJQXQVAPfBY2OeusVQ8G4WxuuHLhQaMzbXWMD1rhZl33kbxmLDdRb1s9XcjqC+sFIYX1gpZca1VAb17vDM2TgnApJ7uet50kwp0bQ7zlp8pGyU7i2OovGyK9iVt32+JTjyoYO0urN7HygYLjTban3WEAFypMMnz+V2wJCYYg5yslWmm25prVxeWmyzytFcF74EAkwcvRUnbZD0Z7IrMDzWlO0I9NH8a1rqlsEqGjq21+TbrP1mTyhDtmVAjFgsIzxPgZEnNRAFrhohZO7pfjj1WwDzI0gqD1x5B5cIt2mCcw1QLM2tYG3zx2WcyWWjWXF2kWB7FEh9GG7zbZsM1NBGpY7eguaXjJxD9tPznLbdvfXnQv1BYKJtbpyyTG1UGO2GPZIas4XSLGw8aBRA4g3IOmoRGwuRco4fpc74eVnJZQ7V0FGL5h61PJvyFKdLqjsehQIlMkjnWgMztAog0KNgvYFmgjI2uPhT3MDcZ0H2blpaYO8eYBEt9XqjwyKT0Pa0MlYyUIh3ftFUKflpLKuAXJPv6C+sl+AWkb1DREnuMBmfv0eNHCJjSpF4Bs88zU+5UgJ/lL3HVL/U1MlOn0J7CXM8o8HYfewHD1rxEZF4jjNEDBHhZ8nMEHolzdELAsLdv55Xy/V+o2URQ3jEEyvusGzXET9LvStcmlvXQeMFbrk1NlYWaHbDukk2251bYoqSDiXnSXo8WfgzrkpmwUwrBc6AA5Xxhov26WGKSgCpzqeUCxvSypRKW2/GRop4hGZbyGbY6+J4SJkMzBLKnb9a64eYiAUhhphQQvRNQJRPlI5W8dwVIX8l2zLEytMvOMgw1MsRIe0ACDdkoVxo+PKln9xcexx2vVxn1OzH0WT9AXp9sAlVaDmZENxfW2CjAuVAHd3ZjYSguecRaLVeg8xBbmxkiU+AU2FaFMrTvo0Uft02Q/aiiZRgvfeoBYas7FDw7jRKmVV2j26QMWY708Vu05KFj/7moqj+s5gzJQxsFVMuVxQR0qoAhqiucndhQ3AzVKVbqRXxErkHDAAcs7W/EfzvUDv90rD3+9WQHPFgZjl93heByjQ9erA7Adxv98WylDw5ONigrfbfWC9+u98Z7eXyywh03a93wxy3eODrNFT9s9MLx6S74boMnHta748dNnnKNXXBhjit+3uqJc7Nd8cfNHspgL80zYNtohswd1DGKZUk7ZZJ1Tn4j5rjpazypyE59iAfKPcLf4V6dM9YKeL+5loUjDe0woVjY4VAHLStiPpet04wx6Ugds1lZHN196AWcNLhBW6elCjONLxyDfnat0E/AjmHXwyltMMlgo/lPv9bN0cvRSsVECwRAVwgAsuRERUPySOHQSNl2e5BBLfyGC/hN9HDEbAFcb2Gw4+V47GHKbWmeQJMF7k8wpe3fEdlvibDOPQEyGZDn9OzlWmTTGklVo9B/1QEEdqnWUiOKo+g0lTR4JbrK5IqTIeatZfjSlQIrTsJ439DIw8Y9DPcePkzXAe7T8mn53710SM7a7NN1I8IFPAhyxnbTYIgbqyFIQ9wY+KWtUBClaxBrOxnOdQgq1dCryTj+seY9PdrNFADuoCHWUAEgsloyNt/UlXLc3QKo5+AnDJAqXb+um9WEgGBEowUyNZaO0EyeTkMm16CjWn8a15d9R08KAxUg+1AG4xw5WEPDtM+L7EH3mkYkD3mGToMfILzohDJmzZUyt9rvjeYkCfzMt/p0WqIsk/660QLIqtyVbanOZesziqfChJ0STNkGLbFsESbu+2e4RA4XIN0i7+1XQwXn0N6a4yQDdw7rJ8c/Jud5WktuvOV7hAhghpdcEXAVdlp8AQb53gGyTUJIWw0VskSEAybNCWiJRxCdVGArDMdZVa90+jkkrI+hQeYzKRbiIEmQZC6V7cfmltsJI7VB/zQrZa/lwqimF9timTDUaUU22v5sGnuACsDSQJ5etsxf1vSwwfMGV3y3zk2BjutLeU6gvbrAWYCUNaHOmhtlGJglNqxRJUtjc3CTGtVFzRYYpmSO8KKw10uLhHUJAzs92x3fbvBSMCDTbhdgK4C3URjjNhQsua7G8mRFDN0yDMuQLQGPAz3rQVn/SUbpl1SMyNxRylbpqxuU2kv7jDIcmyTsg/WhJsa690Me9QBcwzoitnAYhu++K6x1s+YCyXR57BYtWyE9oqWGbXktGZZm2PXmYm9hmkF43OCH20t88XJ9DH471QFPVgXiTzuChYH6Ym6lA96s9hQA9BZW7obL86l2NuC79V74ao0Xvl7rKWDqKYDohms1bvh2nReeNXigpqc9zgtwnpnlqsBJgdFZ+fvyfBMQnxSgvblIfgfZ5iuZjLBEiJEENg04KBMU1hJvH+euvVkHpltod58zsxzlN3PU/Dbz5Gvlu1xfJAxP9mUv2mvyfZYP8oGjxWda3uMenQb3mC7K8DuP3YpcYaK5NZfUnCF1wg4Br9baBJu2gOw9mikMlI+FDhZo8HLSji8axvV2VACcINux9rNGGOmDDqGY5O6Afi626io0R0DUt1VzBci5HjKJC3HDrgBXVQUTRLf4uaCfOiE5aZszWvldkG2GCxAnCPvtPGAmRqw/qDlPMxtn2LoHIWngMm1LR1cpisuyF5yX77FZ8+ssYbJwdEMrK0dhoRuVldL2MS1nwD9+GOI+LZ+W/73LpMXC7ipuIlBYGxW5BD93KkvbTNI6SPrkUqFLlSq7sZAVOgZXChObr4YKDGva+WYJq8xTlki1Lss5GK51iRyordMcAgrkeRWMsWMVTMg8wwRg/AV8mTflcWy9MwWQNoPmBAy/hpdeUPs+GtXzsyPKrynoMgfLri0UQbH0JXPEafSs/SNiCrejbZ9rqqj1oWo30dSs263tZC2XCehO0DaFm9lujYIlbkNgJaDS9o9sloyU/rn+XZo0rzt5/7+gcMJu2Af2EHa7BnRV4vFtPbsKY62S63FYc6ChxecRLayZn8PQLa0A2dSb3W5oWciG3X7pW5AS7qHMjiyRZSQHJ/JvGrxbqZMQ3YYOTqLhgZ12YGGZCw0WGN4jcFFRy7pM1nTSWo+Dbp2sBFEKTQamWylr7S+MtXusmTbSrutthynCWAmi8wWEGTJeIgM4Q8Fzyq3VfYiCGVoKshyG7PP9hzIahntvyTkwF0jQZyiYwErTBdoIkk3zOUO7VxtDUdPfHbfqPBQ42DCcdoFtwqKQNnqdOsrkCgtie7Nu0w6ieMU9daDh6yWNTzSnyedZc06iqOG+5kApQmIIuOPQJvW/JSBq+FfYCEs6Enot0JAtHY5oWO8U0AZxRSOQPrIWQ9efQ/b0HcpYw/0dBIjMZMJirefMc18z3EMAx1cANBg/bQ3Cg+V++vjjlkBsHO2N83Pd8XiFB77f6CNM0wu369zxVoD0+UoP3JG//7TFB18uMMo18tDG5o+XeeDyAgHHXvZ4tNwowOohkyKD/H5uso+7CpF+EkZ6t85NX9s+xkk76VwWJjpeJkMMAb9Z5S4MlkYZTljR3x5bJ3ph48wwrUmdWmSlzlJssN443IB7i500Z8scKQVldb2olGaHHUusHemLWxvaY2SPAGVrn33RHCGZAzREHl08UZ2gsuef1ZKQ9oMa0Dk0DhX2FAdZoLcw0y425ogXIJ1llOsk4MfwrcnxyAEnBPTY/aVJXnvYIQw1Pi4otLfEgWg/YZ6OiDBrqWbxFDAx9Hs82E0ZLIF3pYAmAZmvTRIwZs3pGHd7HAlwgTE+HbVX36BDv1q0snRQgRBzn8zxVq5/o65EbFlHUVrm7OMKqknDmjRKQWYaXzYZcXIfOAS1Q1sB8gnjJv3D8+evu5tGuk/Lp+V/wwKgWXzGVB34tbRFGBzZHUEzuOC4GrxTEEM1Llt8MbTqKODIshV61zLsS2Uqyz78uq6RbVfDNWoonARkDdHDNdypuc/kxRrqpUjJJVLeD+1jYmbyWd60zutULwxzH4xtpshru9U1iCYIZIeOwRXKLKPks6J63tcQr5bPpK5GwcQL6LfkDTJGXoOvsFvniMECWjWaa+VnsLuLUSYDhrhx+j0Iqv4ClmTaptDwLQHoGwrOzLlGVt0VUN8IX9kuUiYDfl2bMLjhNgatfAE7vxIkj/oTArs26CTBxiNVWHqTfDcBc7l2OtGQ4xF4A4XB0nCeYWffzqtUGEUnJvf4KRiZbYcT0x01fEqWQTEOQ7dThTkyz3ltoTN+3OCmoVWWrHA7lqvQjIF/k6GqYYIwQNaGsg9ofV9hAfI+XW6YF11abYdxuTYYLIA6MtvUuqxvmiWqOllglDDYhVXCVIutla2uHewgf1NMYy/nYafhQipuqc5lLpV2fxQQvRU2SqHSW2GrzJ/SCIK5w5+3GDUk/FK2vb65jbJoCovOsLXaIgOaBtsjqkORmgAULr6M1HFb1cCgcPltActTyJp/Rv1q2Re02/TDajJP4RDDtGx9lr/4KrrPOSEsYyuy5p5WEVHK6A2qyo3IH4OAFJncdO4Bz/juWnzP0pUO/Wqw6PbXmLD/LjzD2yI75nMUJVhoCQprOE/O9sYvu6PxaFUI/nZ/FO7UB+LhCj9dry7yFjbqiUfLZF3uiYvzjLi1WIB0k4+AqIcAnCv+sNlbWKMXvhG2+c06b7Xp2znOBe/XeeJreY3lLcemuch2nri92E1DuQRVdrq5KiBL8dHbJnc8W2nE0akMobvLJIV2jkbsm0AlNQ0wnFQZfO9ghvyO5ip8YmRiZpk9/nokHF/fKcH9i4Wmvq8ywWFZDXPajB7MrRTw6mOL3mlWuL41BftmhSLOz0zBlKVAnKwQROMrZ6FMfgs6QpWte40O2YPQ0bwZegmIdhMQDTFrgWXCRFl+ciDYqMKgPUEGtQusltcWesm9mByDQV6u6GpthsMx/upwRCZKoRLZJo3jCaQnQgzaLYaWfseDDQqkGwWIyYBfdk+CmTEEc889UiB0CUrA581a6u9Jf9xEmUB17L8Y4W06yW+7GBlyvjRVYKSBzdyrNz5BC3NbtOs9B+kTNssY0xn9nSwwSdbV5QUY8/Ch2ZiffjLbImvtx8eHXOV1Wfn48W/TyPhp+bT8B5fXz6+PdO9KX9e7OuAzhEoREIU8zGX6pW9QYGXek0YI7u1nKiBSqUvGSdUtwYQgxxZlVPbS/s7COU7LUKiSDcjYqsxRmaB8BlW1LKHx6jBNALkHAnOPqKrVU45LAGKpi4ewN9rysWaTJSpkpxQV8TzIdr3keH5dGjBpz1/QvngJnCOHyeyzAt7JJiWxR/vZAoYbYIgdJbPb8VpS4xjIBuKz4SaAahRAp3OQV1KtnhsNEJgTJstlI22CKs8luNtq9K55gri8RRqGbtP7lhx3Hbw7Loadd4aA8ko9N9bA8lqQyTNsHJi5Ez4py2TSYbIy5PsMVwfEjsOW0TQUd9JcIQGUAx/DueOESa4dYq+CH7K/qwKmzEuy0woZK1uPUaTzsdyCDkTs0kJjBOYiGeYrSDDHjGIB0BwbVHa0QGaMGYrbm8vrZpgkTHRGqQ2Gd7dG31RLDOpmpWpgMmCGe4dlWCnYbhnhKOckA+AQhn2pHKZC2FaBnK5GtAykCIY1rOwm88fNbvhlq5vm804KqDcOslc/X77P0PGccnO0q6rVOkb60lJRWbryIbIFEKmOVVY68zBouEBGwQG9WN6nWKio4a7m9NjyjEKiyKLxCM4YAP/OVQjNGqoh3I4j1mhoLyJ/lHrgsnYwoboOEw89g6+vJ3LiWgkrl2stE5A1g12wZZwfnq0Ow18PROOhgOjf7InU9caSAGHkwrTXeOPXHX542uAl4OcjzNMLy/s5qQKXILpnvAvuL3WX72rAsn72AqKeeLfWUx+ZA72ywE1A0kOBdOsoR1yYZwrlvmhw19wnQ7oM294WNvrjJg+8FABdOcBBRUhk71Tt3l/qpk0DHtcLYG1IRVp4S1XvMgJxZ6k/XjSFoHFGJP7xRBQeNAXj6So/DdEzz806Xv72Q+T37d3ZQpuip0WYo7bagJ6dzNDs89/BzMZR2PxQDaEzCkDmT1aniuhu/ZHmIszSuhX8WzfXhtkrBPzGCWs8E+qmNaGbZF0vK8Hx0ZCeOJ2ZpKHYM/GBWCBslaFgtlibJwyTxvIrhJ3SOGG+p6nB9gp5jarejb7OGCPHNRr9MO3wTWSMXaXioM++aKZ1w1Rat+ldg+1bNmtD/ICAIOTmZGPO9KlaD5w19xQK5H7qs/4hrFx9VFxUsuSSTKY7oT4mCOvaRaLW1wVN4T5YE2TEHF9XLAswYrKXC2b4uGKUhzNWBRoxW/6e7O2KBj+ZIF688NuH4fHT8mn595fQYO/eEb1fCYvaJwxU2CiNBvKOKliRmbH+0z9d2KiwTPbwdArtJYxQ2GDPRwKO2wVIumu+lA5CZJFOwT1UrWuqjWwQNvZEQ6lhxRcESK5objChz0XkjT4gA91NtBnyR+3+El55TwEpSNicn3yeR+JCDeeSdQZ02wTnsD6qymVNKtueEaxiSzZhYMMrYXrLFDh5/rTYowkEtyU7ZMkNwV3rUwuOyQx1sIBZowBfPdxiR+t+zuF9tZyHXWaUxQr48fg8/8C0ekRkNQkLLYC7TA5iSw9oeNvOOxOuEQN0u8CsPfodmbclm44ov6HfM6rqoQIqPXQ5eSCYRoWma1sxCnEuzaUnqvwTCwM0KUTNdaBk+PbCHCet8by32FVrOxnOJQtlzSfzkwypPltuQH0fOzwQVnin1lVDtawdZI/PaO8WChzsqsIQb4fgljqwshUaw4Gbhzvo59LgfpIM1lQBj5B1fJ6NhoXVoF4GYAqVNguomhpyO2ByIbe10j6kdOohI/1pE+tITS49NCEga/1pozuOCdDzfAvi7GVw3ovytS+1VKVwyTV0m7bf1AR7yh4UrrgjbOgFcuYKu1h4Ht1nHUXysFXKlDqOWK+DfNqEbWhubg/rlr9DtFdzJIc0h7vt77Q3qb8wUYb02vRkr9BRwkp7wj+tGhEeLVEs7HOZsHKGOS8sDMD/OJWIm8vC8Q9H2uLm0hDcXxGMJ43BuFHrhV+2+eGmMM7vNvrg/FwjHi/30ufPBExN4iFvnJvD1z2UbX650Kj50PNzDfqcOVGGehmivbvEqKDIvOeFOQb8sMFTrpOXhm2/l7+pyqUBA0GTat3rCw14I8yUpv003vjTFlM4XK/h6g6I922ukQMy/OWDDPjxQQHeHk3Bs42xeL89Au/WB2sdMfPPM0pMXXpY60oLQtYec4LUxq8lkuQ+YE9XJ2sqXFshInckuqiBRZP6ArMjSqZMRFIm70NU9nB4tfgC1Q4WagS/RoCQVoHs+0nTetrxbQ1yw9dj+mFCiDfChX0ejQ1Ug/sos5YosLfQUO16Ac0lAprDXW3VYJ6mDgzrskSGOdEQczMMaNiLLoPnqlmCDEvwjMvQHrPMZ1f37oVBAwdh7+5dWDh/PlavXIl+ffujtDBfG7snyuSr97oH6mIVmtEPaaNWyz1RAc/mn8GnVQsEtW6BEFmD5PwCP6xhMjkIlNd8WjaDf6tm+ujY7HO4ytp30CCew6fl0/IfWzbsvKS1n6o2pUK28hYCsnYqKLCDCm33yDj5fly/rwR0ZsnrdRrKJWtlLpT9QLmPIXooLJziVBxEEI2ouC2M9bQyODobsXeod4cpyJt4A+Vz36Pnor9B537MUVJY1B9+3bZoTSdDx2TD3p1XqfEBz4lm8AzR8nMZbmUIODRtIsoWfAuXmDEqYOL70X0ELPOPC5A+0vMLL7uszJW+vlQFq3FD9UutNeU27u1nadiaQEiWShciY9tpcI0eIex1BBxlUkCA9ewwH8HptcgccUVeHwtbz3Q1mieTpaUhmTwNJcLKrypwM0ytjcfle3uxa4t8d+ZN24eGaskCB/WbNRxA3TT0WpFkATbRpiKTnrjq+JNkhn0CQlTLPl9hwA1hgbTzo/CIIMowK5/TzIBhWvruEgCZB6WFYL0clyDJUOu1hXRIMlO7QFrVMU+5bzzbbDkIOzO5EZHlDk4X5iLMlCUX04ptVbTEXGpPOX7vzpZY2ttOw7+LqmQw72uvoMwQNPdfN9ROc3MUv7A7DXN1rEON93dDZwFPspyOw5uQOm6LMNI7SBcG2mPz18omigRIB+z5CQWLL6Fy/WtkzzyAypVXsOLOK0TnD0Xr1mbokWyOFX2tMK3CE0OKQuX8ZDAfbgtfp89g/sXv4WT0hbtvINpGGpEX3xz5bcw1P8hJQ00vRzxtigBOd8DVJWEKon/e3wZ7JjL/6IbvN/ri5+1+mgP90zZfZaOnZxoVTBnOvbLAiE0jXGQ7L/y81QcX5xvxYqWHMEkCrCdOzzLg9mKjqnD/tNVbrrebAKynqnWZAz0100XLW54so7sRj+eq7kWX57sKwHpoaczj5Qwbu+HpcjecnOGMIzLBYlu5q2fykBrWUvPWDNUeqgnC8omB2FMTjSfro/F0TQTG5AnDG+GgZU2HJjnpZIrhe95XaZGtkSH3RIxvCxWekaFam32OILcWAhafCXOv0obeYZmD0E0ek/MG43hxW2zJikbcwAZ0FKDqHNkek5wtMNrZUms8yS7X+TipiKjO3RbThXGW2Vvicuc4TDPaIs3aTB2K5nvYY2egQRW8WwIMuBruiaWy3+FgI6bIPh0szdCrfjf6rZCJaPYwfPZ5M7iFJ6sSl/WtnXtPF8Dsi+NHjmD9mjVYtXy5rgvmzUNeQTGScnrqfdV73UO4R6fCGJmCHk335H8zG3UetjgfatR2agwbM6fL52fk+UIBcv59QVaqjJmbZYj6Qpg8d7fB9++++u8fhshPy6fl//cC4Iuk7InKEiPKrysbZciWoEfgYc0nGamWl/R5qSIjNtqOYqlJ/gkNkWoXE2GvzAu6ChCyHIam8MwN8hg0G1C3orxj8vgMmcP3o2jKl+g68ADyxl1Az4WPkTVskzK3oIIzAsQjBEw3w1MA3Cgs0S9ttapnCXr8fDJTMkzX2LHImPgSIRn1sPPJgk+npcI2aczwRN/nefM7UcwTXn5NWbV2fyk6g2gBbW7L9mTBwk6Zy1QDh5KLyoLJutklhnlXAitzqR7t52rJTli3WgXX1raB8Gg7Wb1yWQbECQIZPEPfBGv1HZbrGSlslN+NoOqbth7FSTJATnPWMgfmDOlgwz6fg9MtVfzzVZNRhT1PhGXS25bNse/WGbBbAHOLAB7zkDRDYI0pwZHhYNZ0HpMBlwymT6qFlrxwwP1oH1jb3wVnFnpqTo0h1pvCaunvyvpO+rqyrIYqT4Zo+R6Blyz5+FRnLaNhmJjlMrNKmbelL64dyhMttLxmZqmN1q0SSGkFyNwurQXpC0s2NKnQEga3QFVTpozeqI/5S65rrWL2vLOoEMDMnH0MWXOOY/jxf0C/Hd8ifeI2dJuwCWte/xWDVu1EK0tHTCuxxfAcAZYjJzFq5GhERkZh7NgJGDZ0sAqx4vxaIManuZrBJ4e2wiQ5n11j7HFMrtWRqa4ChAyvuuNKrT/uNETgcWMYXjX54PtNvvhmgy9erxaWOdsdR6e5CcC54/lKL/xhsy8er/DEL9t98XAZc5xuGtqlQnflQGHhS91xp86o4LlphJNcaxd9zrDuJWGgVNwyF/p+rQdeCoAyH0pmSnMFhnHPzqY62gOnprvg8GQXOZ4wWwHUpyvc8EgmVwyn75KJzeE9mQh0/QJjc6ywY5Q9ttVE4saWOByYIhOwfs54uTpQwZP1vUv6yO9UZqP3AutGM2LMUCK/k69zM6RGtNJjFLU3U4MPlsEkBbdS5ucSmojMeWdQUtAL5yqTsbs4CbuLElGTGoHc5fdR1PAAkSVTkDV6HVKiElFtcMBIFyuMsG+FyS6WKLKzwAxfV9zP74LFHg5qD9jFpjUmutlhroDlXAGtM2HuWOjlpI/r/V0xwNFCALwI43dfEkY8Cq0s7GDh6I6OQ1Zq3jxv8RVkF5YjN79IQXPs6NHo27s35s2ZgxlTpyI5JQ1ZWdnIXfwlem94DM/4bnANaY/uU7YjsmgCFgkYEhjpkkTAZPu3zQKmfH5OntPjl4KpHQEuWC+vmfqqyoQywBnfvfvqZ9Mo+Wn5tPwvll++vR7v1W2PDvZkjBTyMC/IECSVpeo+VHFTBUVkosYPj2RttLOz9UzV/Zg/Zc2ojXuK5lDps8tHz8SFAqZ3NKxJdSrzqHnj9qPv8lcYsfFXFE29jKl7/xv6Ln2BpJ4bVEXrIyD98Ry8U1eB/UPZTJv1nmR8LMNhLpOevOmj7yGwy1Jli8yxEuR4flzNHcJh69UNDoFlen6cHLCrjPYulePxNa0/FWbK8DTzogTZj45IzN8SkNV4X1gsw9X0BqZAyTVysCpz3eLHKwOmF7Bf17UCyCdVbcwJBxW7DCHzGlBdTJWub/wEVHUWJicDHMVBZBoEPQLPzBIbdfoh42RZCAVH79cQUJ1k8BfgFaZHARE9cNnyrL6vndrwsY6Q7K9BQJMWfFSeMiS7sFIGEAHZ83Nc8PpkJ3x9OQ2zii0xsKuF2gMy5Ppihat2VyHoUa3KPqR8pBPSl8KQqAxmDnSbDNzXZXv1wC2xFjA2V4XvwC6WGCGstWcnS/TvQibtIIBsod+jurO5AmtZh5YISO5lchwauwnJwxrRZcIOLWEh+8mvu6qdXHquf47ipdfU5o/5TT723P4DQoUdRbj/HlNLHdG/30AB0BHYvnUrFsydi83r1yMnKwtd0zpjXK4M5O3MNb/M82d3GgqceD2uLglF/QBhf3VBuFgTiCGZdrhd54kXq7yFdfrJ3154v94H1xd5oHGwswCuO143eeNnvreYIVl3fL2W4OmFHzZ6axj3x80+aqrwxy1eWtLyWkCS4dwfNnjh2QqaK7hivgAVQ7n3lhjxPVmpgCqNGchEfxIQPT3TxEIJrKxRZd6UtaZU5n691l1/g+NLwrG9tg0yY1opoD7f2w7vrubgzblu+HVXGM7O9QQ9jGeVWmPtUDZddxC2bqelSAzfs6aYv0+HoFb6W42USRGZORl6YTsznXy0D2wJdytzlEb64WbfLjhakYxr1V21q8yxik5YWdQVefV3NFdNkVfZ2hdIm7IXuUuu6WvxRePQzicIJd4+GBbojWFWn2OIozk6WrTUvGitgCoVuXQiorKX5gv9HMwQkFKEcdtPqg2jlbOXqnFp28icNsVjFetfIS2/FwYMHIw1jY3KQBcvWoRpAqATxo4VJlqE9imZ6qWbPX0XvNtlwzmwDcrqr8i40BvG5p+r41KEeUtEmpnWwFbNENCqBfxbNYexZTN487FFM8wQoGfeliB6xN/pE4h+Wv5ji0Xz3/kH5BxWwGJrLjr++KStEoBs0jAn60IZPmUJCEOuVNOy9jGaYcvSy7D3y1PAYb2mU0gPMD/KMCiBiCYMbMhNEKYKljWUHrF9kD32BEZt/gWTDwJ96r9BVd17JJbMxeQ9f0aggKcH60q7NOp+rrGjTaCmzPcInIJ7KrtkSNmYMAO5M3+AR+ICzcOy3IVsj/lOnpennD97jUYKoDtHDtLcLgFRWaJsS6Uv/Xg/qpKZL/3IRjWnKgBLNkshFUPaDAeTkXJyQJAmC3cIKIKtb7ZOIPy6boRL1DB576i6F+lxBaB5bE4emDf2DcjCNGFzd4RZchD7coErqIplvpErc42032PvThbXk3Fer3HF5XkUGrEri1EFRXz9wVKanJs6tTAMS6ESWSHDsFTXXhYmOUMGVvrc3jvUCatnhAh426FpGD1xXeSYrup29N16k7ECgVVdjJa6CgNiCzQySlPO87gwYzJU9jul2xGZH0OHZErzK221FnWmgBdBk0C6RBg1S2/G5Frp4O2XVIqwzIHo0L9OG2tTKJRDP9xR61FQd02di9pV12ouruOw1R+MALYqQ3UI6oBhmeYY0a8QkydOxJGDB7Fz2zasbWrS5ytlYO0sjKS2jz36plkIkJqp+Ia54JsCcidmuWPnzAi8XB+JX/a1xd2l3njS4I1rApg/bfFXMF1Q5YD363zw6w5fnJltxJ+2+uLdWgHVGndVwlKZ+0KY6dfrvGVS4ibM1Rt/3Crv17oL4LJO1BNfrRHGKSvzngRDeuISNE9MF7Yp7zMnel6Y5/cCms9XGnG1hr7GBq0R1XCuACbfu1HrJqyWzQBcNJR770QOOguDnCITkzUj5bPPd8Gjo12ESYfg5hJvZcFkpwz/D0q30HuAYXxGB+aV22JcnjVy2pghM7Y1Vsjvzbwp89QE0jWDHXR7is8SQ1qgMbMtbvVPx8i2gTjbMxUrM+NxsMzUnq2kcypK17xUcGNtKSc/zF2XNj1R04sc5rLnnkRR4xPkLr2F+LJpiOnSU1lrkbM9elh+gUYPGwx2ssR8d1vYCdjNPnUXHQcugaWTFz7/ojki80bp/VG47JYqtNv3X4KEnnOQldENO7ZswYply1Azf75OoLiGh4UhIr03Kta9Qt7cQ4jKGwFzOwOKFp1GVMlEZFq1wgIBR5pFMKxMb94KB0utV2U5Tp69XC93Oy3DCRCwHSbb0c+31miD79+++QSin5Z/fzl66ksE5R9X5kgWx1IVGiZ4tJuh4EXrPhNjeyYAdETAYriCKUGEYVE7n2wFJ4Zs2aGEZvBeHRebGB0FNhW3FPQoLmJYNTR7LRL6PkDa1H9E6rgfEZqxCN1GXUHPpT8gd8JlBHWt0dCnT6fF8vmHYB9UoapZmi/E9f8KLgKGgd23a9lKUNdaJPR/rK3VyJD5OWTFBEE6JvkJU/ZJmoKiud/A1ifnwzmfVTbpn7EZ4WXXFOC0cXYOnZmuq3kEa1HZQJsASFOHIJlgMIdKVmryCr6g4W8ej/syF6xWhsGVcAnvi9CSywq0LGdhmJgdXRhKppNRtAACLfMaBXRu17LO0k1Z6PBMSyztY6cAul/eJzCyFvRNI5mLK/oLu2NdKRthM0fKY7xc6aa5L9rx0ZqPrIu5TboW9RAGwlII5tVYsP/oZBp2zwvA0t42eLI9Ct+eaIdN0/xlfwf8vNlNBnE3DQkTSGmczjIW7Ue60iBAbwr9TtXm3M64X8cwtJMAhKv2FiVD1i4voylS4qBsreph1p5SlNQ+yEZrPKn49E7IRmDnHvBNLEB04Vi067sIUYXj0H3OSe3c0m3GETWaJxNt23uhDtiWhgDtQ7pIBs+s7t0xcdw4TJs8GT0qKjBl0iQF0u6Z3ZHdwaDA2a+LlYpvmO+9KhOQ3RON+HZrNBb2cRMQZK7TV1ikP16v9hXg8xXmR0D0xVkBz1+2++HkTDf8YYtss0lem2PE3SUewj59ZFtvPFzmiVUDaYPorqHcHWOccUrYJOs93zR56uMNAU4KhwiczG/+uNFT60SpzNXwrYZr3dWlaHh3K82Jf7deQLpBzlP2YY70xiKDsFk3HBMA3roqGTnxLQUo7XBnTzKeneiKhsnhODDJGX/c5Ikf5bOYe54r15tt9eZU2Aj7N5cJjLWyUOZEmSNnQwD2M+VEiKH+I5MdQE/j/RNo9mGHknaWaB/cAmuy2mJfcRJu90vXlmwneqTgdv9ueDwwHd3z++vvlC6/C0VizGnnLLwok57LKBHQY09WCpNY+0sHqe4yCaqQ7co2vEPl0h3oNn4ZfMKT0NzRC9OOCNCWjIFHXAZaWdkLkHqogxXrQD/WrubLZKqLfFZS1zzMmDYN2dk5KCstRWa3bqiQx+iETshecA4ZAuY9Gm8jvPtABeQq+TuycDx625thlbeD9jRltxnaF0422iqYljlaqicw7Qx3+ztjoLMVrL/4DE0+zlguIP/2xYtPIPpp+feXtIKx/0SwYs2khzA3a2NHLUshu/LqtFwZKFkbgUdBLSAf0X1eIlwAh2YCVu4pYEcXhl/ZN9MlaqjmGQkgVKqawHmrghRNCGJKdqHTmF+ROPgx2giYth3wFrE9byJ9+m9IHvU9PBLGw5d1qanCICtvwxA/Xtkk26aFFZ3SchmWkdDAPWO8HKNsM7zT1sCn8ypljQyfUr1L9yNbAXhtgB1RpMDKcyDTZDs1MltOAnjuFC1Rvctt3NtN1/wut2N7NB6ToV8aPfBv0/7C3GWCwUmH5ll7P1YXJWPbSbD16ipA2k+++yl5b5+8fl8ZO8GZoqKUSG81f3+41E0GMYZs2WvSQd1zmKNiF5XnDW7CNB1xRcCLDkFU5BI8WbNJEdE9AbGHwkBv1bpqyckBAVI2zz4x3VlBi2ISAjMBdf0wB1xe6ou/PMjG1BIbbB5mg0u7OuLO7nY4uTRYmCfB00VrQS/Pc9JjM1T8/To3+Uz2LDV1cOFnE2RpvEDXJFoSUkXMcDHFPbQt3Ckgencx61ZNedr5Mpg39LdBeFAEOg5dhfjy6UgesRrtBywR4ByvRf/s0xmYVqUsNaZIXsvor+bwFB6ljNqAjsNXo4WNAVMKLTBuxACMGzMGM6dPV1aytK4OI4cPx8J58wRcszG4uwOGdrNUJs6JBtkxXYHOzPfHtnGeeLfODw+WeQl79BTG6Y+ft/vjzBx3XJrvjp82++KPApx36jwEFN00P3phnjDSbT54tcpL1bo/bfZRlyKqce8ucceT5Z4CnF64I39TbLRrnLD0iS7KQH8Q4CQgPlj64e91njJBchNWa4uH9UYBZHetGaXhAvO0BN5TM1w+5Exd1QGK9brHZ3tg5Yxw5LdtrdGGO41BeHIqA3+zN0rP9e0aL+yWz63rYyuA7qhOVixHGtzNCpXJFshtY47E4FYa7qXAiy5TTAkw9820Af9mLWlDP3tVhue3tUCQ+xfYkCuTrLx2OFyejLsCoBMTQ7GjsAN6ZJdorrLb1H0KljTBoPEBVb2ljY+RKZOgsqanGkGgmpriMVoLDt5yBSsfvMSobSfkfyRKHs+gZI7877bLg7WLj3oZt2htpZ14yEJLVgkLZS2ofAbrWNl0Oz6zCn2q+yOpXQKKSyoQ3iFT64Tje8xG0fI7yJy0De16zUGzVuYmEC2egAJnW9xJjMDeUE+sCzBopxiqjLf4umjZDtuvLZDnD5MiMNfHBS7Nv8BeNgP3c8S3b99+AtFPy7+/dMid+U8MgZK1OQh7Y+mGhm8FYOwDaOvXJOB5WG37aELgEt5HHYKoOqWClWFUAgjDvAba8CVMUSZK8CITDSk8owBCwGWYMzijCdF9v0JA9gEkjvgZCYPeIWHE36HD4GfCPv6kodbg/INyPqsEuM8rKDMsSoeguP5v4RxWLcdfBM9OS9G+9xHE930BtzZTtDSGIWgySyqFlUUL8NP4gWyQTkxkqaHKIs+bBEbFZ/S7RvekIcIB3Y/7k3UHaBj7onw3Gj5c1+uioFt5U74Lu9Lc15xsWNllDf3yPU4yHP0L4OCXK8e6Cu/kJQr4/HyGnD0TZmFsobeC5mNhoBfnuGiXE4Zx89uaY0i6FS7OddHXmRNluQq7f7wSxsmeoGQmZKfnBMzoYfuw3qBhXtaXcgA9J/sxB9dDBk/WmtIsgeKkRaP88dvrHGEpNljV3xb//HUpHp1Kx8mVUXgmAzkZ8dGpzphVZq2A/Wy5q9Z4si6VjJiAThej6wtpZm/q4HJQmCnB9LawUYZ5KVZi2c7l+bQlFCCY66zCp7WDbOAR1kVzn2yMTSGRqZ5ztLDP4xrOJesISO2JKGGrHvEZiMgdpm5EHWTgbFM1C44+UShp3wpjKyPRuXMqThw5grpFizS0t6S2VnNjkVHxel0IPPz+FEvRxemJfJcLC8go3fFilY8wO3fU93MWhiqsUcD0jYDlq0Yv3Kj1UAXutRp3zCq3w9MGk5joD1t8NPd5s5YCIjJSbzVZODzFVQH1nYDYkWmuOD+HYiFPU05UAJV50LtL3FShyxAuQZLMlKBJA4YfN3loGPfHjR64NNeA74WJcpvdzHHPYqs7dxWTze3piF1rk1HQtpV2djksv9OeSQZcWeiJYzNMYWPaFvK9hgEMqdtgVJY1BggbL2lvgTCPFmpYz3wp0wO8Rj9uNKoZB0uUOGmjuIxheXaMoYisa2RrzZNuyW+PSQKeR8s7YVNOW1RE+OD3zVsLyN1W20YyRZod8Pej7WLB0usKetondvpBsGlA2ZpnKFxwBKsEQIev3wdDVDfkjJmHstmr1THJ3NYVbuEd4dc+H9auvupOxKgFJ1BqpjFtPzKFZWbK/VO25rnaAKbLseMqZ2vjga6TdyuAZsw4iPKVN5EydIW6MvXf/lbAdRY8nAzYGuWHUQKYx0PdtWb1WJCrtnLbHuCCAU5WWOfjiJ3Rfljga4BTs8/BfqgzXa3w6vnzTyD6afn3lw65M/6J6lTmEWkcQI9XuvkQUJjjpO0f1akEF4YvPRPnCaC91bAmc5bWbh0VXLU1WsI0AZB8zYOyxITCmihheARPAjVDuqw3DaFIp/KegOlbtO3/HPEDv9Nt2gx4BU8B4JCc7QrKYQKCTqF9lPXRcCG86KyaKTCUSxFQYNZOAdHnoG8tTRRcwvoqqyRAch/mZHkOBHkySapxafFHJsr3qKKl6xBLb8hgP4Ihw7YxvZ5qnpdlPqowFnbNz4sQEGX42MYjVbvXeCTNk/d26zZks87B5XrdOJFgWJwTAAqreFz/iP5YMcBRbfZYwvL1GiNWCVtiU+6phdYykJnEO8xL8pGlJwyVEixfCJjeWcy8pZuApTPmC2DdFibKHqBkhbTio8EB6zyp8mWYlTkyhl1/vJaOY6vbYI6A5PhiB7y50h34uRJX6tj/0kVbd71YadQC/3sCzgwvEsyZY60VRsuOMLT0+3atUWtW+Vk8v3fCYjcNs8cFAQHmXslqTK47LipqOjvLET2SWiMyZ5QyUFr5cQCk5V/32SfBTizd555Al/E7kDXvlDbLThm5Tg0VgrtWq3ECbf3oRGTR/Heo7WmFsUN7YcyoUehVVYWS4mKkJCejoqwSPdNcdeLAPCxDuQRw9lWdWWaHN2t8cXepl4BhAC4v8BAA8hCW6Y6/ETZKUdGbJgFGYaG09WOelCUt7A96dSFDrm54UE8VrVH2EUCU57cWu+O1AO+LVTRJ8BC276hCoo85UYLoPWGnZ2YZcHCSi7oV/YEK3TUeeEiWKn83DWbdr0GuvYdMhAx4utwdzxv4G7DmVs5htrDSanucrg/G0U3JwrDNsWesqQPP4t42KkqjgIjslNGI7SMdNcfOfDBLktoFtlIGSpEXUwV0NGKumxOlS8JCGVmgaOyK/M4UmNH/mGVP20exZtgG3aLMEOTWEqd6dMaybjEozSyAX2ovNBe2SEBj+zkKjAimVFznLDivbdbYto6WgnSVojdv1sx9WHH3CeafuQavdkXIm1SP0Vvkty6ehObaDKAcwTKBCs8Zpr85xUA2xkBtMs52Z/RA9m5foPcK8+YETtYOU8xEcGVoOXFgPXIXnEXywFrEl43HZ81aoGLFNWXJtt6RKE8rwARPV8w0WGGgdTOsMpijwrolGjztMMPNGvONtrjdIRTTvJzgIiDKutWDfk745s2nnOin5T+wFJQP/o3hVrYFo5sOw7iOob00NOmTXKuM0kcYF00WgnL2wtItUQDhrIDkCQVctgGjaQFDl2SNzA0S1MjWCLqs5SRrUzeknP3arzOi7JIy0VBhgVS2hlfcQtzAHxFSfEEAe6YALbvFHFBgY/mIT+oKxPV7rf1FLQ3tFUBZh0qHpLaDf9J2aN7CRCnucQ6p0s8maKnxvOZyhTnLORPowmgoL88pGiJofizPMXnz3tTJA3OeZKkUHpG1Rva8r+U6DOWyDtXeJ0sdmQLlGrCWldeCwqOY6lda8uIYVKbXjCFuMlmWB3nJdYgK747VQ+yEebD+z0kGRHfUCNukGIelLSxPoLkC/WcJfmy19VL+5iMHvXOzWP/nKIOtARdkkN07wVHbklGJSmBjOUm/NEttl0bjeALb5hF2uLEvGRtmBGk+9NqmOPz9ywJc2pNiAkMZyF+udDexn3XyKKyJoPpsBZkohS9s3eUuQMom4K4aEmYokIDfJKC9ebQTjs33FbCy0XwuGS2/G8Gf4qfqFCukTdqjLkK0mWP4jeUIzIFyEKYhfETOCDVAp+tMmjxywGT5C03m2T80pmSSMhRvpy+wtI8lCrpEYcyIYUho0xaFWWmoSjWJn5hfXCzXs3eKhSqKmRM+MZMh2QBsHWPArTov/HlXgILo3+zwUyD9bqOphOWmMNEHyzy1PpQ2f2SgXH+R5yx1WTXQSZicAc+Eof4obJR1otdqjMK8WQPqJaBKpyI6TDFaYBBA9cC3GzzxfIX7hzynQT1z+f6pGa7aAo3XlSYLDONSWU017qtGo5a3MKTLScm2mlhM6OWNYRkWODvTUeuDf97ihv0T7DGl0AqLqmwwV649oxHzKuTvClt0i2mtYi7m2HummGupEvPi5+aYesFyUsb7i918mMN+IWz0sNxXDOXz/mI4uKbKDh2DW6OtlxV6J0QhddJuAcEc/P7zL5A8bDXYeqxQmCeBki3qyEqZI6V5Bv2Qy1Y/VXP7RRdvYtP7P6Jt5VR4x3dBzZWXCMocAltjEPw6FCFaWCfbtNFUgR7IwRn91UUpoXqRgOY8dBqxTsBwLjzbZguw+sMpIB5Bab3RhrlTYapU9ZLtshF375U3FICbtbZESZ2MDQK6BGPeS6mT98i57cOIA08w8+ZfUL3qFOJKJ6Db0Aaky7nlZvZGckA4bGyc0MPggFFOlnj/+vUnEP20/PvL+qZpbfxyTqpylK3KKKghG2TpBlW6JsXrdgEXYWQChAz7ukaNUJBimQu7mLC0hKUwTgJ4bsIgXaOGKAOjItev6wYNh5L5OYezhdgxrfUML7+J+CG/IrT0ioDoXQHUL+GZvARtKg/CN3mRhlLJXumnS1EP+36yD6iHsEO3NhM17EuAJGDHDvhOHwnizJk6hVTIZ/XXMDTLWuiLy+35/ZSlMicqgEhgJZgSAMlSWebC8CtXhmOZzyWjZpg2vJxmE8JqBUxdhFF6tJ+P7qPOykAwDN6pK/UYPF/XyCGwdu+kAiy6KtE8guIqGi50jHBToCPAcMAiOyB76CmDPgc8CnmYA13Yw1aZHwH0Sxk0+fhYWAQHSQLwmybaxtFswU0VlgxbEhBZ28m+ozRFuCggSzazc6IBby50xYZJAgR9rfHqfFfcPZKK769n4qvVRlxbaMC8Slsd1OnlSkMAMqbT+uiuCl7m7AiszNPRIIBOSwz/Ma87u1pAfnM8xuVYCstzxwgBMoZ5VwgbpJl9x8gQtfZLGbkBlRvfo2TVQ3QRUKVXbuWmd8JKL6uJePn6N/LeYwHT7eggzIJgm0wV7/htwj6uqnDEvIWpFIN1kFtH2GjuleIYNgPnNWA+mMyZuWIKo3aNdRbm6KHg+Wi5D75e74svazxxbLpRwfP1ah/Nh86pcMDb1d74SdjoHwU0qdJ9ucpLc6AXhJXyPbLRHzd5CyCaylmYEz0hYEgD+tu1RjkX1vS6aXiVYVwKi1grShDl33frjNrZhrWgzJNShUsQpcECLf8YAbhXZ9BypIOTnTTcv2GEI55eKFTTjH3j7LF3SQz2T3SSyY0Tzs+SR5m0sNyo+oN9I40oaIYR798KW4SpMuLBcP/txQZlnUwJEJgnFVjpRIjvcbLBe5A1yIxoUNW8b5yjHou55YSAFoiKjBWQW6q1pGxRxxwnu6QwekCwo7dxqkx8YkonywRos4qMOGFaeOkOlt9+jPa9psMzNg1zzjwQ0JsBB69wuEV0UqekDjKJYlcZMtu0CTv1WAzjZs8/p23wUkZt1LZ2oVlD/i06oQK1dnkwt3eDo280POOztNOPg3e4CpQItmVLL+o5cvJFI4/UMRvRfdJmDNnxEL3WPsbQg78gv+6aWkbSs5mfzeYGZLdxPeejo7DrpAGL8Q//8A8eppHy0/Jp+V8sI8bV3ArMOSRAuloAZL3619I+jyySrzGUS6bJMG+ssEF63bLEhUDJPpo23t2UxXE7ipLo7uOT2qh2eAynMpxJwCUzjai4qoBDpkmWSzD1EWBmfWVY9nrEFGyED52IBOAIhGSV7KrCXKSLgDOBkoDvKUyQodaA7nsQKYySLdbc28mMVUCWhve0HXTwydAQNdmpS1i1hqAJjAy7qkVf/jEN3TIUTUDmJIGqW25HFkxGSuMFgjYVulqyI9fA2j1FrQL9UhbAJbKvgnK4sGqWyNBwn63bqNrld6Zqmd/Bre0sDOweoWbtDJ+RVVLQQaei/LZmCgK09mO4jorbIzKQcoBj02uCKAUhBCf2AKW6kv0lVRUr60YZIJlD5TFK2ptrGJh1o3tk3+trwvDmfBcBFztsEBZ882Aq/uZJHh4e7ChATP9XGguY2CYZEQ3PaUX3w3oPBc5vhB2xwwgt6hjyfS/PmePj9ueFvT7clYATS0O1VOK3Y8EKtA8FANiVhr6+PkGJylaYB6V9Gy3+KgQwGY6r3PhOB8vC+lsoaXqCsrWvkDHjiPaK7DbjkJrRF696hDgZTAtkG/+EdHg7foGJBWxWbq12hyyvqelpozWrBAeWcLD7DI0hvqzxwu7x8v0WegorZOjW1Ad0m7BSAijFRcyVUkDEGlHa+11e6I67S+ku5KY5Us2JbvKR7+6pZvPMif5RXmN7swU96PLkKszQW2tDaff3TiYg32/0lGMybymMT0CVExPmQ181CjtdK+s6U30ou7NQdES17tWFrvI5FBgZ1LP4hbDR/Y1JGFXpiYHplrKv7H8xF9dXRuBuva8Anw2u1xBEbdRfNzfeDBnRrRHq0VybvTcNtNO8Oe+vt01GAW7mbE3deTjBeNNkym1TXMSSKd5nD2Rix3A9IxsM+dL9ij1sWZ8qwwSam1khumic9nFt17cWkfljEJk3EpkTNiOx32IU119XRqjORxnVWHr9EXot2Q47rxjMPnkf3cY1wSW4neZAyUAJcsnD1+g90WnUevgmFunvzokTIxRswN5eWC6PF1s2VQE6cdAyrTMmwMaVT4N3Qp6Cq4NfjABrLjziusFLWGu3cRuQOHApzB3c5P47j3jZNmXQUvTf8R49Gu+hsPYCShufaGg6rnKmtlYjmJO9am6Xk7gxW7B585YLplHy0/Jp+V8sZw6vH+NfeEOAcq+yLoJIcMFRqM+t/E2wiaq8LczypOYamZckQzM5Et1VVa+jABXDtRQREWDcYscIi1wKj6QFArTbVJkbxhCrACgfo3s9FBZ6VY5HH9qV8Eyci+jCPQhIXSKAeBpBWbvlODPleMsRUfalCoscgytUQMRjUtzE8Gxo4Vk1cfBN34SQ4kugkb1r9Eh4tp8Nj3azhJVWwSDAa+naRvuc2nt2EfYsoCpAF1JIa0BT/lMbZlN9K4yUjwRRgipNJpg7JUsle1WFrzBjt/iJoEkDJx2aR+31SB8pKnIO7amTB4aKWR/K133ip2J2lbP26STAfbPWqGKQaaytlEGwcYA96INLNyKWi7DUhN1bWCdIUGCPTw54BFb66pKhUhCyX4CX7JTMg2Hc4ZnWahjPY3OwbJoZhn96loXqTq1xaq4b8GMpfr6fjcmVJvEKQZK5ULJOOuQwfEvmQs9WCl8Y0qUQ5qwALkUxDDMSkNlYmgKi67s6oq7aXkOhNxZ7ql0du468bjRidJY5EnvMRkLv+chdeA55i64ga84JYaYnNZzbvm+dAmqPjV/J81PCNo9pSJe1gWSnrBfsteMPAqA3kSesIaFiIiI8mmH1QHv1h6XRBEOaZE9rBtlryQ0nJwxf7ptoxM06b1wR5vlujZ8C56mZwgo3+eEPW/21TpTn+4MA5NfCPL/Z4KNM9Oftvlr7uWOMizBLd5lg0EzBR9ipN543EAg9tU6UPrlXF5JReqndH3Oh/waimzy1SwvLWs7IhOOcXEtlpQ3uCqBk/6wfJQtlmJeG9JzAXCTrl8kJGf7GkTIZOVuAgvgWsr87Dk0RpropDu/3tVF2zdpf1hfTmapXiqWAqLk262aDgnG5Vlomxe4+Z+R6UIxGBsu2e1RbM4zLSAYbG7ATEMO5t+VeYu3vWdnnjtxfvHdWCRCz9CXauyVivFvg8+atEdi5UsPtbIzNZuodBixB2fJryJ13UhXYqTJZYu47d+4xAbFlsHTxx7B1R9Ghaqw2Q3fwiURYZn/ZtlEmUKdUGFQiEyWyV062CGosjyEjpJNVztwTKi7qItux7ywnX4xqZM87o8yXABtVNEF7ijJywfMK7T4YxbVnkSLPzR2MCM0YhE5DVqLP+geY9wAoqTmogMnQs/ZSHb9V65LpksTnZNihmYP1Hhw5p+n7D8Pkp+XT8r9eModQKHRDAY0gwhBtwAdHH7UCFBDRNmTyyC4nNHEPyT+pIVsyVju/HA3BMr/K3CrLUiyc4zXn6ScAx44rwXnC5LpthHubCTKzPIbOA88gMGWSPB+LkIxG+CVOks82mbS7Rg5UhhhVdVdt/igyYp7WT/anUxLFTWSNrGGlMEgdluS8Q8uuIVD2DxIw9WOuV9igkzBa1r8aooZrGY6dVzc4BRTBxi1R/k6Hk4AzJwH8DNoBklVTjEQWTvZM8OS1+OhyRNUv86pqbC+AyvpX1s66Rg7QfCjZOCcTxjaTdTuaWPiHlGKRgGdtT1sVCd2ocVVx0AJhTBzc2L7s5YfcFFkETce/FDawRV4/Oc1RWSdVukeEpbImlC3JGMIl66TKkg2cP3qlMnRHgCNg/3w7E7OG+gkY2+HU0mB8cy0Tvz7KxcPlzH/S1MGouU6KW1ia8d06dxUwMWT7rfz9fIURi1hqIQzz9Sqjdh7hgH9aVoY0n53vLozXCd9t8sVmGfi5Hb8XPYGnFdrKILtKC/JZ78fGyRwku8taJIOVhtKW31ZxSPu+izX3RcAsWn5XBrIz6LPtO2RNWoOqtQ+R0G8JohPawN+luYbEby1ywtX5zBOTOTtj7VB2l3FVRnxkmoe6+Fyv9VIW+t1Gf1yYL+xylny3pV7KPlcPdcFjzX36qgr33FzmTk11od9uEPAVAP1VXv9OwJV2fzSdXzfMSRiph6pz1bVIAJYg+uNGU06U7cwIijdrTeYL7CNK9vndBk9h5+7YOtpJmw3wdapxPxovEEzpmXxGmD1zzzRD2LUyGQPyXJVpXqnxwKUlgXhzIBHH66PknrDVJu3M/9K3mB16GOZmnppmCwzbLqiykXNyk8mPs3xPN21OQCcqdgOicpohcW5HUGVagH687Bo0v4eN3IOm1AB9mclEyYwTg1rB0fJzNXiPr5yhZSVdp+5VRkowTRqySgVhXCk0ShJAsjIEoHfdNgxoOoqgtD6yrxfCs4bI5GithoTzl9Cpao8CaneZQBGcmUvlY8XaF2rcULn6sbbPSxJmWrDkmrLGrpP2KBPNmHlYmGyTgPYOBdCUgUtQueqOhok7D2tA6uh1sPMMQWzJZOQJYHcevAiTz3yHUQdeaIhXTSKEOefXfYkOg+pN5zV2iwJprqqOz8h32Yx1Ow787Z6GGea//fZbqw/D5afl0/L/uQwaOUdBgUBIs3kaHpCdkZ0yD0ijBYIsmSQBiyDKdmLRPZljNJkYMMxJ4AtmqFaAhWDqlVgjrG0S7ANK4N5+jhznhLy+RnOdPgJsfqn1COnOMO52DQ8TdKh8pTNQfP93iOv3RpjraTiHV2t4lepalpuQhVLRa+qOckQbivO8mH/VMG/Gdm11FlwgTFq+S0SPRwKuhxAk7JFhZDJRmkOwi4tr1GAB067yT98ONu6d4BRUqv1QOWkg+47u+RBhZZcEaHvpNYjp/VzOyVQ3q11l5H2Kmlwj+snaV52MFNDls1lPy1BzTGCgskOKhNhUu66XjZajUAg0u8xWWIW1DKYums9jbpRMlIMdQ7kEVoqNCKoERzZjZhiXIhDmxMhcabQwRJgolZUE2SXVtlgpjO3t+TScqgtETaU16iaF4i9PcvHnp3l4vMykwuXAzfZoL1noL6BJccsVYZvfyN/sKnJLAOHaQlPbLoqGyFwZemRo99jCADw91VVAzRbfb/aVz6Nrksn8nOUUCQGOJvMEGVjJQDNl0GPxPcNlFeteatutSjrNyIDFri5se1YmAxsBt1PfqVj+4r9j7KHnqFr5JToK+0gNb6HGAVTDHpzvh2NNbdUS784SL2Wf28e64ZawT+Y/1whI/rDZH5fme+Dr9X54u9YXN+pYHxqA102+AnYeeE9HokWsEzXi+HSDAuUvO2jE4IOXTbT4o2rXR8GWjbhZ5nJuttsHBmoCUZrPE0Cp4iWjJIh+KdftqyaGbVlHampzRkOGJzJh4XWj1SN7hh4XNs+wLju3MOz740Z3LO8nE6BRrji/LxvdY1oK63SX7d3w89lkvD+ShDM13hqZYPnS2BxrXdv4t1BlMnPmZOMUdjGvSgbKsPcVmUwRKC/I/USFNdvB0Y+ZJUs8Fu8FitqOyqSMzPW+vPdAmChdjQimNO8obm+G9Cgz2Jt/rmHdoC69tTyJIV3fpBK4hiXDNTQJ/snl8GqbBVuPYPinViGhxxQVAZnbuSFY9iFgJgprJICReZJJMnSqHrkLzipQdh61QRW4FJSRfRYtu6WTLk7Achec10dOvkwpga+QNLBeS2sKZu5A34bDwkzHI2fWfiT0mqOgz7xtsgDswG1PMO7IK5Quu4Qem77SMpxu0w9oOJksmupiflZ04Xitc40tm6Zq8c5MQ4zbgozRjRg4atK/vH37tu7DsPlp+bT830vWkGPq1EPlq4l9vVCgihPGx1wnTQ/CSs6rAMfkLfsSdj7d4SWMlWFNqliZS7VwTdAcIPOExrZTEZR3DO5tp6uFIIGRrNWr0zIEpK9FQOoihKYvRmjWegVEho1dBNB4Dmx0HSLHoNkDFbsESYqdyA6piP3Y6kyBrM8rVcZyf9eoYQjK3m8CPpkQqDpXjk0ze9as0tieLDWyShintik7ri5IzLEyBGxsM15N9C2cY9XSj9+VEwjWvNI0gQIlfg4FWH7d1st3mwx7Xxk0PNNk/xmakyWA0oSfYVy3uLEIkH2H5ibhnDCBCQVWwkBMYbbl1XYo6WCuzIr5LZol0MP23WqDgiWFIwzjHpdBkblQAirFHwy7UZXL0C4B95CAZnmSudq8VXU0V5Dm8U/V+uLNhS5YOtBF60ifbw7GP77Mx7G1Ceo8xDZdZKJHBBwZqmXujo8M6VKtS0ERGSmN8mmY/s16d+wW1sl+mWSxjVMC8denuagV1sN8I8ti7i81aOiQ5TFxkW3ARtpkGSzI5+BH9xoW5RNAc+adRja7t2h/0evKTMkEqlZ9iSnHn2PW+a+RMXEDShvuITY6AG39W2oY99CiIPx0IRnPDnXCn3aEYukAI84vYAszH8ytcsTP2wPxtbDPt2v9sG+SG87Nc8ePW/yELfuBJvRPVnjhB2HO7AtKgwU6ERFAvxT2eVmA8c4SU/NtuhPx9RcCkgRTlrj8JCyUTPRGrRHbx8iEaL6bgBDN5E2m9O9We4AdW+hURJDcM4ElSiYh0Vu5lgRMslCWAk0pYl0tbRZNnVvYiOBL+e3Ob0/D6FKDNk2/JcB/szEc3xxNxNElkTg4wV7Ld1hDzFBr99jWyIhpLfeLg4IgbRx/2OCOs/L78X6iccdDYZgsOzogky5OeL5bJxMmAdPzcu+Qid5d7CoTKZnE8X4TsGUNKYGUoXHWDGuDgVJb5MSbqVl9iLEFLFo20zzpF7//PZp99jlaNf8cLb/4HF989hk++6IFfNoXqII3ofcCmNk4w6tdrrYsSxNAYig1U0CPYEWrQIJYZ2GvrC9NG7/VNOmae1ptBblS+cvtmC+nAUP2vFNaA1pMQdDYzeix8a1Mwq6jX+MRLL//ArGlE9C+9zxkzTwIR79oJPSrQ+GC0+i77iZG7n2s7DVHWG7OwrNaktN14i7NiSb0WagsmJM8AjSjIiWNzMnP0PuXJhNsED563ER+90/Lp+X/Xn777b+ne6TvV5BkOQYdfwgETuH9tHeotbETLF3bqaqWohwNZeYf19CtY2CJPGd+9LYAzDZV9NoHlmo4mGIchnBZgsIa0vDSCwjJ3onQ7C0Izd0J/66NH0KhD9TU3SGgWPcPzt0vxz8iAP4GUT1uw1lYI03nyUAJxgQzVdQyD1l4WgGU4VfmbxniJfgT9GhczwkBQ8JkqQRUmj5QacsOLcxrBmbtQ1TvlwiW50EFp4WBX9Jeos5h/WFlTBJGu1U++6J83kk5zn0VFjE3a21Mhr1PJuz9cmTNFUY7Uv16+ZkM5TJXHMzccu5RBKbvwOAsCj1clSU+W2HQgYrCGOav6DJDUHy8zFWfExg5gNH44LqwCIIu1bpknsybUpjEv09MdZSB2kkZLu3esuLoauOo9m8M/x5YEoFHJ9IwvdAC+ycbgDPBeHGiE25uitYSGObnONCTddIUnQpRWsmxXIXeugwtknky7MjSCw7KNxcJqMt7BPTrezri4rpYLO/rgPfrfWV7g4Acz8lZzsMe8ZlDNGxWIiBI5hBXMUM7tRBAswVAI/NHy6C1UQetwvobOpDmLTqPgU3HMOPsV+i/9jLyZaDzTchGcbuW2sB8XoUV9s4NxN55Qdhf3wb/8r4nTsz2xaUFXsKGAwQcA3BgslGee+LRCm+cmcPOK0a8bPQRBuqjQiOyu6/X+wijFEBt8FKmyZIXmswz/0lVLlnn/B4OeLhcQFFAkytB9GMol3lQ1owSTM/MNuA7CotYJyogytpPlrHcqxNAlkkJrxf9cL+W681Jy6V5pv6hbJFGswVOUDYOd9Dru3iAARf3ZaG8QyucmCGscaYR/3g9DU93t8PRWe64ONsJo7IssbCHHUYLC00Mbqm1uixnoknH9wKgZKJU5tJIgbl3PmeUg/cfS2S48r6hyIhOWHydv+ddeWSrPd474+Rak4kyt0oDB/r2poa3Qu/O5vLYGlFeLdAhsBU6hbVSe8flAs5HBMTpnNQ1qhWcLJuhtY0LPOMzNA8alTcaYd0HC2DuQ3zFTP39eR/ohGrGIW1lRq9cOiExV8myFIb3WXNa1vhEc5Z8jwyVeXMCa0nDfS2v4T3GXqhtKiZj/kWZPGf2Q0zBaCRUzYRzUAJiyqbIZGwrymv3Yfjep+jR9FCY7XWNgKSO24b0afvVbpDg2nXSTj0vAn43+eyE6hoUy+ewmTwZc1BaL9TW1X0C0U/L/3OZPG54f58sU0iUbDRKwMkQOxpmDuFwiR6qjaj90zehlbWvqYa0zUS1y/vot8vQJxkh/46suK0hTEPMaFh7dlFlK4GOJSj0odVaTQEasjkyVprIu8aM0LZhLF8JF0Ybyxxk+gZlk3yP+5B5kkUyfMscZWz1a1MIl+pf+Tw2wSaYEugoCGJ/VIqOfAXQyJIJplTaUkjELi58ztAsvwND1nwvMPuA+vR6pTQI09wP364bYOUaIxOJnjox8JPzdQyq0O4tzqF95NynwF2+n1e7afDuWKtKXLJgLfkhK44eoezX2ScHTUNNgxbZGhkDB76pwkQYKqOqlEKRW7UCjvLIAY4rhUUshaGTDLurEEhfCSNl+JaPHNjooUvApckC25lR1ENQpWDk7KZ2uL2vI8bnmOPy5nZ4vDEUT9YE4HwtreyMylauExQFSNcNc9CcJwVFD5a6afiW23y50FWFTwzxEnQZkny72qh2hS/PZ2B2bxetq5xd4agqV7r9kFFNzDdH+55LNDTHej6WtmR/8MfV1mcycLJQv3TVI2TIYEXxCMVG0898hWmnXmPKiVfoMmE72vetRY/EZihIMMcWYaFHphiwc3Ec/vzzCOBVKc6uS1SQpBJ3/QgDLi/0xJ93B6qd3687AnF7iRfer/NVt6K/2Rkgzz3xi7BmmsvPE5C8K89/YB/Rbb5g+7OPdaL3l5ocjL7f5I2rNUZTuFZYJ310FfyEebITy9frPDUvygbcBye7yPk5K0DSbJ5iIl7LHwQovxUmSjClKOtZg1He89AcNB85YaEBPQViXx7Owdz+HljWz0HYqRfOLQ3Fd8c74phMiNYOtlVGSTHRnHKZNAkLpbkCWai6G1XaKFjStpGiIlpDUpXLhgFU4LJGlBMzCosInCyP4r1ExyM+J2Cy8QFDu2zBZxJqyWRM9me5C6MmH9MNdL+ipzPFXWcF2NcOsMccuZe3j3HEi5W0N7SGq83n2vSbatzYsskqQipcdlsY4AUtY2Ho/iPLZMkTQYr+u2zATm9esj+6ETGkSyUvAZd1xFlynzD8y7+ZQyUI8pidBAT7bXuLjoPqEVssLHf2ERhCkzS8W1xzFkN2yb02eBrS+k9W0IyrnKUdgpIGL1erQXrwZgm4x5ZPVbbbecwG5NVcVECPLBin+V+PNjno23/g3A9D56fl02JaVjYxxHlYGRtZIeskzeyClPkZ4sYLuM2CjUdnGKIGwtwxQoBxsgIZc48M5TIX6i3sjflPmroTmMhofelpKyDmFNpX2STrSNmWjEDs1nYa3ARA6T7EkhaqdOmNy64qVOMyLEpwjhvw/t/KUKjKZdg1Qj6DwMwwLQVM9Okls4zqcR9x/d/LsY4gTACUYBoljDCqxz1lrhQBMTTtlbxYGOd5AXNhnUk1AtK3VO3Lz2YINiyLxvVT9bsHJE/C6HUv4dNlg4ZmHQOKNBdMsRWvGU3l2fqMjJr9VCOFOX9kyf6ZO4XdnkB8dB9hFM4ySLlo6QWZQVWyhXZamSZASteZE9McVS3JQYtsk23QKByiiQCZKMH1mIAwxR8c+MhE2f9z6wfT+QFdWScojFMGtdXy/LEc48fr3bBmejBqKq3wj2/L8C/fVOL+6QxhGyaDc4LwockM+Rm11IWPLGUhM6WilK/RJJ25UObyKIohOz03zwN//7wK17anCTO0FmB1x7YJXphfaScDua2WyVR1sETncbt1MCppeIj2fWo0RMZZftKgFZrjKlj8paoyyUoyZx1Hz4YLGH/wAYZvvoCKVXdQuuIOgg2fo4swnzHZVurAdOtCEb59NxA/yPqXewX4Zr2/ME4ffTw500NB89oiEwu9udgTf9kVoB65zJt+u8FPwfTxci9cFNbJVmcE0/tLTWHbc7OFJcrrVOKyrOXaIoZp5W9hn+/XeWHDcCcBPFc8bfDAH7awE4yHvE6w5PFMalxOSujXSwMLOhfdr5frKn8zJ/qxtIW9Rdlr9MQMFyzra6dqXXZsWTTYC/tXp2BcNiMHbvJdvPFPwkJf7GuP03PcVBhE1kdrw9HZ1mrPRxcjitOuy2TnyTJGM+S4wmjJQAmY365lLttRw7Y0w2DqgA5HDNsSTJkSeNdk8kf+WCvK/ZgrZXN2pg54n1LsVt7RQtivpQCzq076KIabnmOLjfHhGGRwRIpFa0xytUOZv4Wwc1MZlrVZc5jZG1RQ1L5frVr9MQ/KCESugGcHlsYQKMdu1UkWJ1SJwi6ZF6cTUcro9XKfXEam3DeZ0/cjaUAdiutvyeRsvQDcBaQTYIc0IE+OxS5AU47dEcY7AGGdi9FlZKM2G6cfc1zZJHQZthDzLzzA4M03BDBPa16e5TrFDfc0NxojQE8D/cL62youYoiX4qa0ibsEaBvk+IvQ2tkfx06cGPVh6Py0fFpMS0FZfzgElcPOr1AArg+sPVLhFNJLjRRcwnrDSd5jnpChS0vnWN2GwMb+mtyOYVzaATqFD9AwKmtI6eLDBtwEZLJSuh0xz0nGR4tB39QGYZ1ndV+qa5n7JLOkK5ExfrzmNpmLJKNj+JgA7Cv7kuUxdEwmqmUzAp5ko1Tr0lWJ23IbLTvp+ViO905BzdQr9YaeV6CwTb4f11/ek+fhJVf0GDRHoMNQSvV2ZI67AjPndug57woKRq2DX8YO2Hl3g0NAgWy3Qz5jEcKEtZO50lCBZgq+wrYJ7h8bdGuTcTn/jtHxKlyhEIWinCfL3bBcBk8qH9k8mbN51nmuH2KnrI85L9bwUXFLw3kWxnPQ+qqJQh8XYZ2Wqs5lPR+berPEgwITAjNN4Mk6Zpbb4Ny+dCwd7oENQ2zx/EIWfriRiT/c7o57i1myIgO9ME3WdD4WdknQnF5qo6BJkwYO7jRa+G6DyWTh2/Xu6rjTONgBz+9W4ttnPdEz3UZzdszFcpsNwxyVefHv0s5Bau/XrmI8eq28jkFbXwvzvILCpdc0l0W7Pw6krAdkOK5ddQ1q7/wFEwREezWcQc68kwiMikdhWzNl4gxj3jyYjh9fVOP1k2pcOVuCe6tC8N/2BuPqIm8VFL1s8sWvOwPxy44APBOwXN7fWc7ZU0H1prC6pX2dhKGyD6ivlrOwvIX5UZrPf7fBV8CGeWGWntBlyBtvmhii9cKDene1+qMRPf1xyTDpXkRgvCgMlSFu2vpRRPTVag9hpp4C0B7CTJ2xtNpec8+su2VelEIu1oW+WMUWaiwjYgkKDf/dcfV4AUYXsB+oo/Y3PbwoDH88k4wt0wOVhdK8gt62jF6wn2vvzhbaju5OrQEbZTLFKMfmkexR66RslF1+OHljmJfNBLRn7Cw2COBkwEnFRgRLgiiBlT1rWZ/M54yEkBkzPcD6ZJr509SBAiZO0Ob1sMGIdCsM9zJgsp8btkTI9fZ1xlQ3O/RxsEKen5neh239WqBZS3O4hrRDuz4L0Lb3AqSM3YyEXvNUtd1pxGqNODA/3qZypipleS+QiWbNPoaUMZuErR5EVOFYFAqYtus9X97brW30EvsvEYC9irY956D7zMPoMm6rgGw9bD0jMH7vTXQbsxo+7fJh6eSJKGGmKf3mYsT2i7o9VcEZApxljY9Ag4d8mcxlzT+Nyg1yny69qvWwjJpky2tUitMbmPaTn5vZ47fffpv8Yej8tHxamA/9zd85ehwsXNohOns+3NtOERBNg1NwJdyih8NN2KAxdiRcw6vh4J8vN2gq7AIKNT/qk1Kv5gvMNzKfShbI7ioUFKlxQYkwVQET18i+GiINKTiDEAErtjXzEyCNUMODo7LdObX18+5YA1ufLA3daq2q7Et2yNW36xoVFjE0q+FbAVwtMSGQUkDUm11XXn54/6qGgLkN3yPoeQnoUW0b1+8rZaMEYZbSsGRF1cXF53QCQAvDkplfIrDjKLSwDsTwlbfQfdRJ+Gdsh418d4qQmLdlvaqGqOX7UKjE0hzfLus1D8zQNMPfVCJ7d25CaSdTrpBWfWR5O8c4Cojao0tUazWg3ymzf5YbPF/hJiyTyk2Dhn4ZRiPjpFL32kJnDe8yxEYmQGbAEgSGchm+ZTNqdurgIEvz9WMzvXBibgAmCCjXDBRWc7kYL24UYlNNDG7LAMvzIDByUOffZE8UFT1bYdQ8KF+nsIi1olTdcsBn7u7pue74+z8NwL6GNjqwTyh2VuA/OMkZM0psVThDJhzVthOmHb2PFQ/+gNLaM2gnA1dASgX8OpYgtnwa2DOUbdCYK2WpQsHiS8I+76Pz4AUoWHQJCT3nIinwCy2vYE3s7mlewN+OxF+/G4g3d6owcUAgHi7zFTboi21j3QTs/PD9pgC8aPLBT1v9Naz7UNgoDRV+2R6AP+8MwOlZ7spO2S/0cYOXMFQ/AUcPDd9ScUuLv9vynL1EaQXIHOn2sS7CHE0mC2SlLHFhScurVWSVnNSw242pDvStACjrRFnWwhDtw2XuAoY0szDItqbrSdZ5R9g8XY1oWNEkEwQqmWf29UT99DYyGbJUlfHzpgDgbhe8PtBBgNBFtjH5GHPCwp6zFUnmKj7bIL81IxacuLBpACdjZKL0WGbDgi0CqlRus8aYEzP+9nyPwiL+zZZovF84OaNi94yALe0SCbCcoK2V35KTubw2rVEhTJRipPWyPR9n+MskIcwHNxPDcTxc7rdwT203ttLbCSW2ltgv9y5LaSzNreDgE4XWNs6w9w6HjTEIjv5xcPCLhb1PpPwdr89dw5PhKK/xuXNgAhx8o3W18wrT8hgLB3fYe4XL83C4hibK5D5B93MOag87zzA4BraV/WMQlN5P7q06NbIPTu+r23L1iM9U96OAtF5I6LMIbfss1DAyQ8qZs4+quK2o4a7ci1fQa/N7lK95JoB6DaHdB2nuNKRrNVK6F3/Kh35a/p/Lod2NwbahA2HuFK3GASwzsTJ2EsDoqgbqbjEj4ZEwDc7BPYQdDhKQy4Cdb7ba/1FEQxBleYvJRo/s76H6xrpGD4V9QJEAyUlVqsYVb0TqsEuy3VMBujPwSJqnOVRPeWTelDlYghPDyRp2FXClWIi1mWSpuq2ALEPFZLoUPtHGj/WZZJsqKio6r+BNVkrhE4/DPCnZYUjeMQFRCqYOCMBtRLCAHsVCtOpjKQo9dfk8uuwQiue8gFe7CTB3DMeYdc8Rlj4HdGCy98/TEDWdmNjdJpBss+yKADFNKg7rZ9KkgU5FVCVTheyXuAAzyphjMmje6dEyV2Gg5gqiQzMsdRCjapJ5KA6AZKWX5zO3ZmpZxRID1vCxaTZ9dclImQ9lzortzhgKZlcYOvWQ3c4RBrqkj42WNtB8fM9UD+CXwbhxvhD472NwaLpRmJWbhnEffjBXYA6PtYQscaHtHPOez1Ya5ZxMlnHbhY0wJ7p6gC2+e1WNw5s7obaHlbZvmyFMeomwra2jHJEc1kpNBjYNtUWXXmOw5MZ7ZI9bAt/EYhm0akBbNTIICjpiSqegw0C5T0KTEJjaE2GZg4RlLECbqtloI4+pEWboIivZE9u3nT9SgFf3e+Kffh6Gb5/2xh82B+DuUh98vzkQr1f74as1/rhbLwO6MLhLCzyEjZpanZGBUjl8bq7JcP7sbOZK/fH9Rl88bfDG7AoHAUbZRoCTIdzTwkQpLmLrs8vzmSN2k+PxmrnjJwHRpys85JqxptYd7wQ43whgknkyv7l7rDN2jmUtqcnqj8BKQRHznnQxYiPuZf3ssWecEx4sMcrvaKq5vT7fCRcP52FKsa2AnoDvcl/snReKX4SFbpvuj71j7XFVJhIDu1hhWIYVitubTOX5u5AxMg/6ppG/l7PWHzO3TSN7vsc8KK0k2aqOEzLegwRU5jUVcGWbwzJhIwt9JZM1iokYNl4z2E5DxfUCgtyWCl0qgY8Lg2W/0gNyH24P88XySD9M9HbB2gA3zPVyxCJPByyUdZSLDUZlWmnetXWzz7RnaPv+S7XeM0NYHVW4DKWyZpj58axZx4Vh7kL6pJ3oKq+nT9mtof+8qWtVFct8ZcHSG1on2nFwA9LGbkLq6I26fxc5Fvdj7v1jdIOGHfTejSkcB98OhfBPKkFk/ihEFYzWOtewzAFay0oBUb6AJsVtLHNRh6QZh9UEggrgkpUP5Vz26bZUHFf1G/IJRP9PXQ7sPX74wql72L7paJWwz/wPL/+ubvFSdAgrg7VnGlJ6NwrIHAKNB8zsQjQkyVwfc6PaEzRrlxrAW3l0VsMDKl29OpF1rVWhEd2MWBJCYDV1P7kF35Q6BHeeCWvXOPi16wsb9w7qeERjedZWUvhDpkn2aerZ+dHY4Z4A4AtluX7pG7T1mWdijQIUxU+xwihZx8p8J8/ZI3G+gjgZKVkmw8BaApO1T54LkArT5Hta+ylgF1Z60fSZwmr5eWS5FEUlD76G/GmPVZkc3GkcRq59g7DC/cpQ7XwyNfcblLUfkT0fC8u9pMYOBFU6JQXmHNbynHD53jSYCMjcBS/fHDVEuFHDdmZU3Tqp6TwNDJb0tlMmQkN5liGQYTJcxoGMZQd8/nolrdncsGusg7rR0Dicg+MxWVkXWFNlg2/WmIrlmUtlj89tLAOZxHIaa3z/tJeA6CB896gHHpzP1vIHug6xHvRrAc29452wUM6HbdTIPs/K4yTZ74EwJdr+MU/Kz2dJy63VIXh/rTumltrijAymTTIB4DmQLbJEg2yLOdNeSa0wcc9ZtKuaIYPWWA3XUenI1mdp8jebNbNNlqld1m4VljAnRZUmAdXV6CoA2loZ0SX2Jt3VFa8e9ML7J72Bvx+Np2uC8Le7g/G80Q93BEj/vCtIAM0fD5b5YGy+HZ6u8sFX63zx590BuFbriZeNvvhmPdua+eFePctb/AQ0TQb0d+qEPa71FrDkRMJTPXI/PqcS99g0gypzvxcmSmHRgip7AWxPfY2KXDLS7wQsWRtKFyJ2dmHNJ0PkzInyurC0hYItKqBp8M+JxqsGkyKaJURzB3pjwYRIzCyxws4Jnni3IQT/42Yanuxs928RCf7OM4XpD8mwRqUwQgrTaLjA9ZoAJ+8XhuAvzKXTkosaeFAwxKbqDMtqSVStKzYJK90+yl5Al7+vm4rc2AmIEzm2zeO9SAU5y6Su17goS2XkhE0S4nxbaJ6T50Q2ukpAc1OAKya62+FIkAErfRy1V+daH2f0crDGHJlgMUpiJiDqn1yCiOwhAkwztT8ooxGMRPCRuVJ9nROonnMQWzkdif0Xo3T+RgVSvU8m7lIQZb0x96OhQ+qYLTo5031lpQEDbfuo+o4W8AwRFhqY2gN+SaXwTSrS3rVeCTkChnkISKlEZN5wVQXH95hjAkthpPRpLmq4j5xFF1Gx4Y2+zzwuc7PG6DS4/u53uPPw4aAPw+en5f+U5eGTG/mdw4cju/049EirR2nSYjRMu4rJ4+ahQ2gP5CeOQ2B6EyJy12iok+FNAp2VW5I2tzbET1DwJFu19UpX5unXZZ2yLzbzpisQVbNUr1KdStBll5W4ijOILDqEsO5NSB50D5HFxwS4nihA0muWfrjsxEIWS+ZJaz8CKlW7FDmpd62AtdaYdl2tAMbm3GSjVN8SxBjC5fmQgTKn+lH5y+9A1kiwJYjGVr8R0L1mAnkBWeZVGQ6mIElzmHLeYcWXkFC+FqUL/wAzpzaIyZqB6pqr8rmrhIUWqAdvoAAjrwlznREVd+SYN2T/mwqmkT0emHKk6Ztln+Vq7hDiEYymgbYKjATIk9MdsXmkowqBmgbRNN1OQ3UcDMkeHi2jW5CbhtymFlnpIETxB8tiWJbCsC/ZA0O8DJU9XWFUFsr2aWQMzLnuEDZEAwEaDPzLw2K8P5uNK3u6YdMoJ82D0lmHNn8acqw3Kssk+yRoko1ycKdil8+vLjAZLTyuN+Ds2jhc3NUJUwostUSHJScsh9g22gmnBYD5uSyRqUi0QlHtRbjHdlPnF6ogw7KHaS9IFt5HyQDH3FihDIosH6DFm5Y5yOw/oXoxito2UxtEmqyf35EiDHocfvlmEH77hzFYNS1SgNAHN+p8cEvW2j7C6tRc3k/X68I8f9zsj7drfIUFemnrMxovPFvpjV+FmZKNPlxOxa0HvhW2+QdhoI+WewlgCvvc4IMzs92wZZSz1oUyhEuz+R/IQBuEVS4yCrAQbNkijRMfGk+4qaCIId7/OSfKLi775Vos78cWZKZSFgqK2DOUAiN2eqnrbY8bC5xw9UQh5go4H5ws4LomEGvGC1M+3AFrx3qpsIe+ycO6W6OqkwV6JFuqwQbvp0W9bHWCo4rvKU5yXIqJnAXY3dQa8vv1FIM56e9ENsoQLVMCfKTpB1MBZJZ0NWJ7vdE5VmrwQXERAXhpHxssFPDmpGxIhiVKO5jB17kZdstvTyXvRB8bDHaxxs1wI3b6u2BngAtWeDtinMEGnS3NdLLHnH+LL1rIpNxV60r/v61ftGgFa7cA2LoHyWTbB+7RXdHa1hnFczZqnShzkzR36DJhpwrRWHbiHNgGjr5RsPcKg0twgprPOwfEwUlec/SJhJ1nKBzkbyf/WF2dg9rCM7YrjFGp2gCcPrt0XSJAq9Bp3Db17M1fcl09nlOE0WbMOoLshedUVEQXJFv3EPyuWUuUBvni299+s5Vz/7T8n7D83d/93TV7e/uMgTnrUJ2xAj271aM6swFd44cgJboa6fKYFF6CsII9ahygpgUCVP7C/siqmB+1DyiGQ2A5DLFj9HW+H5i5UxmYyfrvrLDQo6qSpS1fePkVWb9EcPZORBSfgG/yPPh0rhfGyBCsidWR4VKFa+qiYjJ6oAsQwZTtxhjKpY8tgc4/Y7MazzPcSgBkuzLNdxafl9eOI0oYpYZt5bwYwiXAUihERS+ZJkGW7JPOSQznMtdKoNXw9QfzBPf2sxUMe674Z8SXrEYL6xD0mHMFlXOuynfariyUfsCsK2UYl+w3rPSqAOV+AfXHmv+kNWC4nFdkD3abmQvfjB3oFOaEEzLbpx0bHWQYKmMYtlt0ay2Wfyqzf7rDcLDkgEd3IIbZ+DfVk2QIZBYMxbGchaUL/JteuZOFddIUgXlMim8IpmSD12Wg/vNOfxyb4oIfL2bj+rp4HTzpZ0tv20OTnQTQHdQ8gaFdKm/pTsRHslHmPt80sTMJc3HM5RlxcIIMrBuT8M3lLsiOaQnmYzm4sm/pMRm4Cbo0smc4MSspGJnT9iJ5aBPa9pynbJRdNqJLJmqZQHg2W13VCLAOVwEJSxja96uTgWw7Yv3NBYQtlD0dWhwmADpeQfSnrwbgm8c95Zr44s1aAUNhn9cX+2gulOD5844AXFroib/sDlSrv5+3+as70Xlhm18qYDJ/SpMET0wrESb2oWsLV1r9sTb0vTDQG4tNpS0UEp2exVIQAp8R7MLClmenZhqElRJ0veR7y4RmhquKsWjz9zEn+kxYJlW4T5cZNYxP9sm8KMPmVO2ems4SFFdleJtmBKNuYgTmllnhxBz5Llsj8K/XU/Bwc9y/NTanyT6dqAanW6E61ULD9rw/CH4sZaI6l4Khg5Nk0jHbRRW8BEEySTJR3nNMDzBcyzwoQZRK8P2THDTneVMAl25GVO+qiEgmdzwWrRTZUYj9bis7munrUwptEOPTQhXiI3MsMcXVFj0dLTBH2Og4gy2ybM2RbS2/YTsLzfVGeLTCZ59/gc8++xwe0V1ULRtXPhWhGf3VvN63Y7H62zp4R6Jd74VoUzFdw62hGQMESF1QvOK+AOclrQ/tKvcKy1zokuQS0gHJ9L+dfxZJQxtNFoAj1mgYtvPYTToxYwiWUY8Og5Z9qAWdbWqEMG6rsmEKiti9JaG6FmzbxmOph+6wJjW/ZyME+uqSBUfkjoCdRwi+aNkalQYnzBtQzQnAp+W/+nLwwH6MqY5Ep4RwFHSchrLO8zE0fyuG5W9DWuwgVHVdjL7dG1HdbSiCu69RQwOKYmh1xxIOlmvQwi9O2CFVtGSJpjCpiTESgEyKVmF18jpZaVAuu7PQcm+KsMFDmuMkSNJ0nh64ZIXMpRI8adxAIKVNHkGRzz+COPflZzBE7CNs1LPjQg0Zk4VSNETPXveE6fLZdxU4uR9NH/RRAJTHDy/+8DnCVj+2RGOYmdvE6LGPmIC5/zsFcd/U5SiY9RVCuq9EK9tg9Ku7iXalDfDsMA/sBkP27dN5lRozsBcqO8gQmFkuw9pYMnOCLBlwhLBSP7mWpe3NlVFRYUsWyTpOsqxIrxZaxM6858sGNwVT5quY+5xebK2hX75GpSQZJgvkKThimJb1f2Sveyc4KeNhjeKuccIkcq2xSIB5cpGNvMd8l4uCJYHziQAt2ScH9BcsZaEgRkCSdY0EYa7Hpgp4y0ojegpfqMZl7pahyEcNHvjnt4WY1dcdm4bZaQkOz6tXJ3NUCkOiEvWYMOUxuVYIiMnQQTJr3ikkDlwuIDpOc55+yaXoNHKNDGKbZBCbqYIOhugY0qX/aWxWNXLjWqmlXW21I25crsDP3w8G/mUs3j7ti8erAhQ8Ly30xs87g/Ci0VdrQc/P88RPWwPw1Vo//HFbAJ6sEha5yU/LWhjC/VH+fkXBkfz9otFU4vKykQ3J5bo3eKlC90fmQBe4KwOlby7DtX+Sv8lM6c1LlkngPD5NAFNAlGBKodHTFe7CYD3lGO7YJkyfvwNdi75bb+rWQl9c/k0WSgDidWZNKPOqFAA9uliEGaW22DtRQHpnJFaM9MV3+9ti1VAKlkwTpuGZVtrph7WyTAXwNapo1w61k88iwLM9nVEnOxQYscUZwdDkt2xqp8cJGScmtJCkUveFvM57iEb0nPjsGe+gAjd+140jnLQvKY0VypLMtdvQkG4WGCFsmB1lfF2aaeiYIea6aluM8rTGZBdbJJm3RpmzJUriqcxltMUSzZt9rmyTAMo8JRkea0TJ/ui523XqAc2VkqnG9ZiFxMHLUVR3VidbxpiuWmZCYKOCu3zNc3W9sjYEaCNvpgjY21TbqI3fjujSyXpPhXYfDDoPMbRL0AzPGS6fuUmjIKoGF7DsLKyToqIOA5fI39v1fbbgI3iy2QHdimj0QMOHjnJONFlw8I7A5180h4ObL5a4WeLcmdPXTCPtp+W/5PL85ctRmR3dsHBCMron5mBqzzOYXX0VBcnTMKp4t4DqFOTL2qvbcvTpmoao2HxlnhT9UMhDxkaxDYU9BBgyQwIbwZLgpubwAkzMJ9KsgPlFbsuyFIIawYrmCmSFug/Bs/SDL68AIJ8TLBnWZfkJ/47u/fjDcWiu8EjBlszUp8saeCcvUXDmZzD8y8+l6pZCJoqGWDPKUC5Bl+8TPGlRqPnTD+CvuVF+dt9XWg4T3esZYvu901pR5n/jqs4jZ8oTAfUhcA0vx7jN3yEqX1hw+ADY++bAvd0H60I6EhHMqx6BvrgB3XcLaN4TYD+jYV024Cage4T0kZm8jc7mOSBSFMSaTnbfGJVlhc7hrTCzlGzSVG5AhSS7stBggTZ/LEU5LoyCOSiGfTkYUhXJ8B4HuRoBzHtLPYRRmnJ2zwXoaAJAdej64U7YJGyVwiECL8UstO/jgM58KMtXXgrzJIiyZvTNalOulAYMVO1yG4IpVbd0Ilo+1IA/PczFgmonrddk/9D7cp6DZFBlhxfm+bgu62ONzLFNSKAx+fDVaNNjttqmheUOlwFsGQatOYWUftPlPZlo5I9GlwnC1oVBMJyWHv6FKk/PyuD+9l4FHl6rAP5hNN487o2acWEaxr23zBePVvhh40iDAKEfnq9i7aefGsq/WSMsVdZ36/yEIQqbXu2DX7ZTncvnRnyzwVdYl8nqT9mnPLLc5aS8t6DKAc9WCphuMnVs+VpWgux3cl05SWGHlnOz6TQlrG2eAX/cSuciAeNVNE1w15IhdmmhqIhuRRQNsayFExC+xrpQ5kqfCBvlxIS/S9PEAMweGoDFPa2xe5o/ftwfD9xIxmNhoRQSMR/JqAVNOfp3scLgblbKMtkwgCyPXXjIPJmv5gSNoffv1rPZNyMO8pvKPXVgogMW9JB7bLaTGjXUV9souH6zzqipBebd2ZJt51hnrBpIUwUrjMiywLh8G6wa5CD3mdyr2RQzmev9SlVwiHtzDefum2CKnrA5/Fa5J2bKuTE3zygJe+S2+OIL/F4YKHt6tu21AEmDGpRFso8nay4JjCMPf4+UYaaWZfTULai/jcqlh9BjwxudWNH1iN63ZJJkjtZu/vBJyEHW7BMKxARNevDSMpD2kQRdbpc5Q8ah0in6GTRQYNiWrc/yl1xTVkt3LD6261enNoQZs4/p8dIm7UR0ySRTJ5pFlxFfPl1rXN1jusCrTSZcgtvD3jMMvo6uqI0KZLlL+w9D7qflv9rStGoZVsxMw95VOShJmYceXWsxumQP5va/jum9zmFwySJUZ67EoLwdOD1/JiLjSxGYuRl+aQ0Cfnu0uTUBh8yPRvIEImWmeYc1nKpg1/O+MkgKidh2jCFThldpnsBtmfsk8BEM1Umo8pYCqVfyIjn2KQE1YZAazmXJiTBI2ZfbEPyiej2Ed+cG2XaxsNBFwgLXyOc9lv2vyLbCItXGj31Gb+sx+JopV7tez4OAatruiAIaj09GamK3h5Q1RpRdVwAmCAYJCCdWH0fG2Fuw8uwO96hKDF/9XD57mXZjYaNv/25bVeQU1fu51oUyjB3G5t0CxgzxeggYR9GQn58vr3u5RcvsXpiDDDgvVriqknZYpszUO5hjGQ3i+9sqQ62Xv0fI6zSh/04Yw7smg3by4CM9bq8IgyBroCEDRSA/bDCqTRzrDwmAbNfFNl18Tub01VpfGbwNMki6CMPyVAZFAwTm4y4JeDJMy4GTZgrfyUDM3ChDuXcXmxpDc9Ana+X+BF32DT29Jg5/+yRPmGJLHJRBc78wF5ZODOhiCTb3Zp0pLe5GZFii17o7MvAtxEdLNobVaCYekjEAkTkjEFc5W15r0MGP+SY6z/j7uCEz2lwnG/tqQoF/HoM3j3oDfx2NP7wbiHtLPPGrsNC/3ROM16v9cWSasEVhnz/K+n6DP47PdFczhfcCoO/W+cqgTuMDhmI95fp44PQsIzaNdBGm6SsA6Kts9NcdfqD13506mh8IyK73ku/PPKc7ZpbZ6XPmQ5n/JGBeW2jUECdzyl8ucMMxYaXbxwjg/0+1oTSe5zW/J8DLOlI24b66kDlTU9cWlsMwlHtSGOPdEzkYk20hv40D/nqiPZaN8MHXu+OxcjAnU44mO78SGxS2M9fwP0taGNqnqGyt/M2wP/OhB2SSxM49VHXz+tE3eXaZtTJP+uTStYiGCzRHIGiStXL/PeOdZV8DxucLwxSmOTTDQiZm9mgU8GSIeLSAJxW53aJboSrFHHUC6Jw0MaRMv94DE03KYKYSGFHhPbpuiB2Mds3Q/HMBUGGgrW0cEZk7Qpt6kxVmCwtMHbsVZWueaQP2Putvo3TJOVg4eqglYDcBtmGH/gZ9N75AF2GL7BQTkt5PS1jcwpJUnET7QPox8/6i1zJDtzGlUzXyQdcreu/SyYhGH7mLLiqYMufOkG9E3ij5nD26D9W3zLkSPBkNYUqB7kR0M0oVAM+pOS+TwDkIyxgo5+cO/+RSAdRhsPUIgWNgG1Q6WmPblPGvPgy5n5b/SguAzwsyYzCqT5ww0U4YXrgLk6tOYcGA2/L3dvTKWI7K9OnI6TABg/PWYt/UsfDpOAlh+TQc2IKoyhuIJRMsPo04AbrA7tuUnZLNubebLuzuugDSMwU7slXWVxIk+TxcwEMZozwnU9VWZQWm8hJlrnJcKntNQHdBWCtB9KSyV7JMWgqyjpRhWn4ehTpszh0sYBdDQVDFLQVIk3r3lRx/j75u6vlpUt6S/bLUhNvS0Yj9TFnHqU2yZaUBhFfHOpkIPPlgxnBKwbbTwFPInvEdWjtEIW/cMVTOOg2/zD1wDCqHIWqQAOh6Ve3SpYgWgQRUss4wYdcRFbfVUSk4/xRcoobBP+cQ2gX7/FurMoLlk3pXYQU2KhBhKQrLN5jzerWKg6rJC5fMlIMV+4iScVJApD61MnhSYclHuhdRiESwo2iFLIdGCa+afPHnXYEa5mSZA/OcNEMn62G5BcOztKN7LUz18BTmUikcYk2qs7IjhgMJnsyDnpGBnmz0qyZhWTI4fnc9E9sXR6MysbUyaoacVw+y0/rU8zKQE9Q5eOcnGGQgPAE22mY3j+7CGCLyRmubKQ56DO+yqTJVuhSJMCcaWzEDZQnNMVeuyeIeVvj2dX/869+NwL/8eRj+8dcRuN0Yhj/vDsLtpT74dWcQvlzkjT9tD8TjBmGaOwNxeaGX5kTZH/SPW/1xv541nb4C7O74ZZufMlHWh16Ya8RXa0zNt8/ONmJJH0e8W+Otqlza/pmacBM0Gcp2x8smOhm5YfUQ2jXSvs9LQIoes+74UgD1obBKuhGxZ+ij5WwT56Gh3K+EtV6voduTAQ0DHFS1yxrc1TSqWMG8syvqR/th/oggLSGhD+/r02m4uzkeV1eEa/if9w3vAUYtRmZZqzXk+Dy6BZnCsMxt3mbLNQFJCs6+XmsK5b6XR5ZLXaJaewVbrNmropZRA7LE+r528nsxlGxAX5kADRLwZLu1Ff0dsLSPnQqBeH9SHZ0Va4b5H9TXJm9e3q+OejyqdVk7SnEbQf26sNz0qFawNftCAPQzNG9lgeatLbW8JGXUBrTrUyO//TJljjSm5+SJTbZH7TiNrsPnCUh5qt0e2V/21G0YsFUmvAKMZJUsb6EYTXuPNj5WJkvBGtmnWgbKRK1MJrw0ROBa2vhIAZvlK7TzYxMEfV+ORWtBAmrpqocaGqbNIE3ymScloHJiR2tCRkgoaGrbc67m9Fta2iGmaDyii8cLsM5UAwn7gDbob90cd96+z/gw9H5a/qssAqLJqe09sHVpNiYOTMHkHqcxvfcFAdKTmNf/JnplzkdJ57kYWbwLU3vUY+OYETC0n6nskADKfGZ46QVECGsMzt6tdnzhJecQRiAtOCpMbj8i6T+be0DzoGSPDPcyb6oMkGxPQImvcWWuNab3E2WMdBT6n8OsDL96C9tk6Je9PCk8+miywPpNqn69Oy9XcGTINjB7vzoDMWxKs3nmRk2g+lCPHynAGdvntQIr3YhY9vIRWAm6rCFl5xay37Dii7KeU+MEhnfLav8B/p1noZVNMMqnn0LOaPYlPaQ1sp6J8wX8m+T8Tcw1ovKuTCAEPGU/GjGEf1D7smMLjx+UuQOp4VbYNsJBGJ2zAKQwBBncFvSwRU4bM3WAebTUBY/qGYZjI2knFRe9bnRVBjGexvQCKhxkyUqZEyXoMtdEUQfzVFR4kgH9IMxHBUUCsN8IK2NnkB83mADw2kI3vPxQy8gwI3tZsvMIGRPzfGRNF4S1qmJ3racKaNYPdcDiXvba1oxNuemuc/dwChrH+SA1opWCPEG8fxcLYaPy/WY4q8iFubqwyES19ytcfgfpMljR5YU9GzkgtamaqwMXO3FwcIwrn65F7KFeFshvY46Lcowz2zrhq2fV+MPXA/H4ThVWzG2L7zb54087AnF3mS/uy/o3Apx0Jrq+2Buv1/jja2Ggf9oegHvLBFy3+ePeUoKpH74WRkrl7Tth5syBEljZuYWK3Gs1HvhSgPLbDT7KxigiOjmTuWUX2d5LvrOnTErkusrrVOt+Kdfx3lJ3HJ/uKmBrwIbhAsByvTghYQidbHTNEOYVnbQelNeZLdD4eElA6438TSHS/gnO2DnKDud2Z+iEip19ti6Mwl/uZ+He1rZYM8xFlc+clGQI+5xUYCts0Ex+Ezv5LFOpEcVEDNmy7ysdihiGZx6UYdqB6RZaosKJFgGOeXaus8ttVZG8d4IrChJaY3iWpQAqGScV4iYD+1y5L7tEttb2fOwSM6XQ2sRw5dgfIyLMhe8b76BpiakykeqTwlyppVxPF7jbN4edgKiViy9aWtipwUKiMFCWnBDI+NvHlk7WyRMBNXvSeqx6+hZpY5rgFtUZFU1PUdxwF2OP/4pxp/6CAgHLmJIpyjoJjgRECoU6DV+NvMWXFURpIck6zm4zDirDZScWWvblLDgLGtTzPuNEjd7MZauffQBcYanzT5tyoLOOa2chdohhmUtUwRgFet7DcRXT5XgLFEhp+ECjB5qFBHau0ubkDFOHGb2xcdK4f/0w9H5a/qssv/32m0+3ZD/MHpOEzI4dManyBPplNSI3cTJmCJj26V6HIXmbUZ5Wg55dcjC1Vx8FyUABzPCSs4jp9UAY6At5fCgsdLsA2x5hpWcUVMlU4/sxz3lQwOqp5iS5b1zfl8L4BNwESEMLT6ggiUyN4EVADCJjVKZ6WUD0sQDXCgGogwqAgdl75HjH1EaQ4Es7Pj4SUH27rIG7AHwwc6Z9XuoaUiTnWP0WMX3fKSskG2R4lgIfPZ/SK7q/5l0FQMlKwwXw1NFI60OfKmgyHEwQpxDJL3U5ihb+Lbw6TIO5IRnjt/ykBhF0KHIOqYRb20na6o0+uSECvBQVEdTDy28iVL4Dgd2jw3wB931yPsvgFTcJA7paK2ujXRvBj/WXDJNVdjRXxSNLVcg+R2RamMoNhI2emu4og6MzXjS46j5PlzGPZYvJsi9FIS+ElTLPRVMG2rpRuPLHzV7KMr5b54adwmyPCPhRtcv8Jr1s2eeSdap8ZEjxj1u8lJESbBneZd9LHoevkU3RP5dlLmReFM4sHOCGx5fzMCjTRnNiBC8W7ycEttTaQ7KjZf3sMCnfAp371prynCPXokAGvYS+i+AekwbvhFwFTA6C2fPOyGB2EgX1NxBXMh4FbVup7dzOcc4qInr5sJcqcv/7X0fh7Fx2ZwnEowZfnJ3nqW4+1xZ56TnclLW2t5OyzBuLvXBXGOi8Ho54UO8lQOaNt8I6Ga4leJCN0lCB4PnNeh91JPp5uy8uzGfY1SBg56Uq3G1jnFWZe73WHbMr7OS7ueO+rOdkonGr1iiszVZZPYVaZPO32cJMrilNFd4I6NJ0gUyTpvMsfflGQJStz2gNuKyfvQLf/tn+WDDMH4vlXuC1+9dvqvDjnQKsnR6Ku7UuWtZ0dLKT9pll3e88+Q1HZ1tqqHbrKAd1ISITVaX1JCcVnN2vo4BIJmAy4TotTJb3A8taeL5sOM4wdE4b5uBtBTQd1Y6QPs69hHVmx5shK85MOwg1DqL1pJWyWU6K6MV7YbYTZgpgchK4uJeNejgzLz5bWOv4PGs5hqWAbysEu7VQRS1rMK2dvWDjFqAqbP2tBTiL5X4oWioAN+8UiuW3H3PkZ8SXjIODbwxCuvVHhYBbxwF1GHHgPcoWHUUnYbCsH6btH8GRwEaFLkVDRSvuqlKXoMhcaPmaFwp+NKynKChj5lEVIvF9Ml/uSxAlczXlRq8K6G7WfQju+khAXfdKGSsjKTS950QwuNsAYc6mlIRHXDe4hCbC2uCnEwXHwHYotmiGGZv3uH8Yfj8t/1WW6j4VWDg+CblJQzC+4ggWDryrLJSAmtamWkB0CwbLunfaVBRmswvLEbjGjtEQK8OvPp2WKDMk8EVX3RGmJ4xS3mNrs6iKGwJ4lzVvGl52SUOrYQKcBE+KgqJ63BQAe4ZY9de9IozypOx3CF4dFysDjBCQo9KWIVyWiJClUojE/Cs7uZA90nTBrc0UVQuze0sMGWT+SUQwzEsQFXBmSJWPGurt+xWihX2Gl12X/SYpYyRwktWqYlcAz5R/PaXPabzgk7Liw3vMr9xE+th7sPHuDkNEL4xc+xa+aavUbJ6hXIqnqLoNKTgt7Pq+gOcNrYfl+dEjN0qAmblQgqz2KHVrJ2yNhgq22CfM4p4MejR87yfsbYoMUhwomeN8vsJVxUNskEyBEYUfhyaZumvcrHH+8DodZdi9xVFzXf27WCpToeCHHTM4kLOFFQdZhmNZJsMyFQp+Lsr6BxnQmfs8OJF5KxdlLsx3koG8aDC567A0g+FhCmQYAmbejiyV290+lIrHD3qjvH0LHF8RieUDTbZyoe7NtfaVgznLIxb1sELbPvVqLN9j4zsVbHSZsh+5i69o/ik0cyCMEZ10IGJz5oyZx9A+oBmGdbOWgdkBz2+VA/84Gn/5aTD+/tdh+HJLBzxb5at5UKpyL9d440adN/6yJ0if31/mg4fLfbSUhStVuDdr5busZd2or4LoqVnsgeoqACjMc6Ep3zm12F5YqBF3l3ooM907wQX3601t0OhOdH+Zh4LpygFOcp0dlXWyc8raoU7K6lkLy/zv/kkuOCrskn66nIhQ0EVrP3rknhYg3T6axhjyGwgT5YSlaZADto6ww+H1qdoFhWHbxWOC8e5yd/xyLw/1/R3UWIGeyH1SLQXMbJApbHTLcHvNY16vMQmKXjTw9zY10uZEiuIjsleqtumLS5tAAuXeCfJebzukR7eUyYY91g1zVvV2jTBghmIzY1qjqL2Z2gkyXzpcGCVrOyls46SOIWJ67FLp+/VqgzbzviMgz6YIjJowFzqjxOTZHOLeAu0Dm8MpsC3CswbDxuCPFmbWKsQJzx6GjoNXIFl+c7I6KmSpzqaK1lq2o3K7bNk1VAjojTnwFnOu/h1G7X8lbPEcYoonaS2xCoOanmj/WRrG5yw4r2BXLiySxh0fQbJM2CxZLxmoqSTmieY/+boJHG9q429O5Lg9QbpMPjdP7lmWYzFiwpZrZMpU9fLYBFmGmXNqLqLLxF3CVkfrtm7hyfi8WUs4yyRg/Yypn0pe/qstJ44dmTF7+uh/igsoRHGnmeifswY9utYpkPbJrEdJyhz0zliJM/NnwCm8L8LKr2rZhm+XdQJi54Sp3dVQJcHDv9t6Acq7iCUDLTiO+P5fITTvsIApwfK5MNbHqrD1S1sp7x8VMD0u4HVAwTc0/4iw2HMCrLdkG5rMsxRkvwCysLe0RkQKAJOtmpjnAdnujoZ7aYLg23Wdsj8CfLSAHUEyVMDWFDJljvSNMlOeN0GWfxNYIyqZf330QeTDOtbTylSNAsos3aGilmpa5luZ36VtX0LlbqSPewFzp1gEJg1Hz3nX1TTB3icLTsE9hDk3wL3dTNnvPvwztum1CS0WZi4Mm6YLPAZrTYMFpH3l/bigOBWCHJvipOHcV8IgJxdaCwNlFw5brbO8PM9JQ7lsfEyWyfWlMFAyVIIrZ/wT8iw11Esw5eBFtxmKONh8+WaNqX6UjGBFf1tVaL6SQZXdQSg4YbE9WQpBju3J2NmDj9+tc9cifZa08JF+vAzXMffFHpgsxyCLUkAVIL19sQjfvuqNjoHNcFDYF3OhBPlgt2bKeB/VG4UdOaIg3hIZs09peUKGzOy7TdmnLIFF7O3616G48SnK173WOj7/TuXwb9MF+TKY8/vsmhOAZw964d61Crx70Qdnj+bjT9sC8X5DAL7dFICbdT6aB/2DvMZc6B+2BirzZFj34nwyzQBhhO74lUrcmUbZl166fgqSz1d64ZsNss8Wms77CjB7fQjleuP1am9sGuEsIGfUdc94F5wUZkoB0MwKR9xZFixgZVRA3DXWURul01LxgLB9UyszYaXL3RW4GNKlMQUnNQz57hFmzWtJJnpsqosKu04u9MOGGSHy+wkLld8G78vx1aXuOLcpUXvHMofJdUK+NUZ0t9L8I+8bhszpWkUxEVd1JJL75JkAKn933mNbRzph/TBXNA120khHQYIZVg1ywpohTjqZI3Anh7ZSkVKfVAs0DrSX7U3gaeogxPvBoBOj5fK59ORl2QvvMUZTmNffM4YlN5bYLa8zjMuICGtYAw3NEe7RHBZOXvDvWKItyDhZ8k0qhlt0mrC5fvBsmwWfxCJ4tc9TtStBiuUtKUNXomDhGRTO3o3Jp37CsG33NeRPQGPLM4ZyKQpiWJZgRxcjWvQR3AiMSQLQHYUpcrtMYaDdph9C26q5CqzMj2bOOqIgSpbKcpikIasUTAnOtKFkmz6yZfo4k+GS+RJkuT9VvLQBZF63mzwyP8t8Lj8zVpipub0b7DzDkWJwhiz2H4bfT8t/leXosWMHk8J6o31YKXITJyCnwziUdJqFtiGFGF2yD0Nyl2HXpNFwbjNbwGCfAFadMix136l6pIBAlhVKUwGGS4UhUmAUJoCpwqJeD4SVkXmSpV7W8CsVt7F9X2q4lqyWYMqcaISsDOVGKNNl71IBL4aKNZR7WAGV5gnMbTI/ys8i4Hkl18KzU72qZ8n0CJieSbTZk/MRII6U7aP7vJLzpmXgIfmb+VCC8lF574E8f4FI5lple7JQ9hjld2KdKF8L53fLPoj08S/QceANfPZZcyQU1SNv/Jfw6bIerhEDYBTGTeBUgBYQpVsR+5xSDUyDBp4bc7U0XCBTZQg6IdBZbc8oymEuiWDKIvmi9uZqlcdyFeY+pwk7JcMkcDL/yRAula/Tiq100GLdKEGG4V3mom4IO2WBPOv/yFzvLHbR0hiG7/gaVzZkZukBB0F28yDrZS0qSyKuLXBVtsrQH03IWSLBsggyHJpB0MScAymNG6guZXjw6vli7GlKRIy3MM/BdgroNT1tUNHRTMN9rHOk7V3ndm2QW3MWmTKYsU1VbNkUdJ24U5jBcWRN3YqB687Je9uQV39DBrImtPf/PSbn2+DwBDv8+s0A3Ltapqpc/Os4XG8Mw/n5nvhmI3Odvni9xk/ZJwVG12u9cK3WW0VUBNH36/3waDkbZ/vhZwqJtvnjwXJPtfWjEpfgyVZnfO/CXNaC+uKrtd6aL+XrdCuiuOeXbawLNchv4Yo7G9rh8fZOwkjdMSzTStXTg7paaC56hfyOvN4MlVNARKUuv39tL3sVD70XVk+/XIqOyEDpCsUepGx3dmJDZ3UBYmRiel8vvDzZFX++k4vpZbRqdNTrTgBkbWjvTuYqPGOLM06EDk5yUtB610QjDGHDcoxGYYN0Oto5jg5W9hrpYLeVDcOpwHZAnYAnc5sdglshr62Z5kypoF01wF7LV1iHzNIXTramFFppPpViJYaTaSfJdATV2FSKc+XkiZET5udPC0tlazWWxZR2sEC8X0v8/osW8G6bgzj57UMzB6DjkJVaokInIJojMMxKVpk8cq2Ky5gvpy1kWd059Gu6gZr7/4yqlZdVPPRR7EPQZB0o60wpLGJOkypcMkj2pKUXM5kngZJslWrbzNnHhKW+UKEQbfvIRrXptwAkBUrsZUpxEkVGLGkhUHIfCphY+sIuL9FFExRIw7OH63HIbFPlPLKFBdMMgj7PAR1LtQ7WyTsa+7Zt/VQ3+l9tGTVi1JG02MFoH1qKlKhq5HaYgPjAHAzL34Ky1PkCrp2weuRw+GZSKHNHAOKBAoFr9GhlVtECNCwrCSu7JqDzTgHEq9NSBQ+aJ0RX3RcAPKrgR+BkXpPdWJgPNZkgPNMQKktg6A4UnLtPWKmAWMExRJZeVKFSXJ+nAqjXBITPo+2gbzUs7K1+vBtgiBun+1G0Qz9aMk06AlHUQzUs2Wd4xS0N7xraTFSA5fdgaJfbBcl3CS44aQJNhnrL5XvIMVR0JEyX/UJpWs8Qc+bk9wKYvWDh2gHdhx1BXN4KOIdWwzGwSBjpRjmfTVrKwhyshooFPCks4ud4JC6QicdBBVPXmFHwSapB5wgL3F7kgju1DNc6qdk8nWfIDmq1YJ7qWjoVOSgLuLFIZvnCTslAafNHwHywxEXZ6NaR9jJw2wpYkgmYOrdQscttDkxwAC3/CLRs2s1wHJktC/AJwARdmoCT8VLVyZAvPXvZYu2nDe7KativlCyV3rtPZcBmWJB1hmSZd4SZ4ko3LO7nhq5RrWRgtpOB014YTUthU/aqDN47kWFCGwTEdUH5yjsoX8UZ/mmUyYBXLgNbXs0lDNtyHUM3X8HgrXeQLbN+7+AopEW0wvEpDri4NRH4++H4608D8fe/DMNXj3vi161++Pv9wQqWU0sccGeJt+ZBr8tzmitsHOmqLc7Y6owh3Lk9hC0toljIQ63+GgeZ2CVFRnQnIpgylPtgmTDDTT54tMJT2KQBW0fLBGQBm48bUdPbXgFx/sQYPN6dirr+bgKgFtg4zA5TZVLTKOxvcoEVqgTcKLyhWpXKZzoZ8TrQZ5htzsg4a+Uan5RJCBk9TTDYcu7iYh/sXxytUQTaNf72qhAvT6XjYF2ktrBjPTBNDJi3ZOkQS6C4LWuDaWpAIGVnFoZxt4xywu7xwhoFLKnMrko2w4wyOwVPhmzrettof1n63fbsZKFslsc+LOBoasbtjG8FJBmBYNkMJ3G0CzSFjJ0EPE3ND75ZYwT9m8lE6bxFv10C62phsWTM20Y66MRwfJ4N2giIyrCj9ZRtKmdoF5U2PecpiNFNiOYFsRXT1aOWkYnseSe15V3+zL0Yf+qvmHz6r8idukW2O/Ahl7lUzeHLP+Qyma9kqJbgR5aqjbTlkYBoEgw9U2ZKICXokVVyAsdoCBt8lwgr5fb59MdddscEuAKifI1hXxMjNZXJsJ6UAM2SHCrMKYZi3pRg/n+x99/RVZ1Zui9cVQ5kkIRyzhFFQAgJAZJQzlkogMg555xzzjlnMNjYBmxswAYMBgO2wcY4YbvsclVXVVdXdXV1n9t9juedv7mhvvGNe+/3/XfPKR/WGHvsrb1X0t5rvc/7zPnMZ/J5oYIrIqkYZditOrhaCU5alNWNZtvg+2z5eSwfffRR4vihC6QgZYwUp0yUou7jpWtkiYLpVBlavFPmNQ6Wuvw6Y3w+XRweuIQoYWiJ/T8x5hVLLWXVmxZCBaCs6XbzJ38PrVIqgkDI2Gjfqw4hD2YIyv4wUiDvGVVywtbtPvI7SWx8X5IVVAnvxiioAqCdKs8ZswOQETQl6nuY3cPo6D2aNPhLC8FyXEzeOw/5WgHrdTsHHrBSWDOvYZ+dEBbp33jcAnIOQRKMVFnrgE+VLes2lKjkH7L3YitPSdmiP4tfynRxj9HvZI4CZOkBZbwrxDtxlE0c+A743wHU4IwNOqG4q/s4JbHKgAFUvgMTSvW9KW7+WTqIdTSmuaLJRb5UdkhJyyYFnYnFHWSdDoiXFnrYwPThOkdNILP7LxT0YKJYtlHaQs4UBkr5CwzhnoLqvjGuMqW8gylxYUPU/WEHSO4KdSYgDKjCIO8pkBLyxVkIQRLvY//GIIgwCGAlnEe95/s6eMJwAGhyqrBUVKD06vz8SLqML3GRpU3OdnxyaOlRrcxP9x1lV9QzzqhoK2lDtki1sszeo7dK9uSD0rj7keWwiuacktV3/l1mvfqRlCx8TdKGrZfsmF/IaGVblG788MVg+euPw+WnfxsrH95qkjvbOtlxP9rkYKCYy5Mb/dPRSGWfUXJlibK8rYR0w02Ne0PB9Id9eOIGmSr3x4NhCv6BCmz+1o3l823Bcn9TkGwY4i7Hp3jLp5vJAQfLN7tCFJTp0BJgod1zc3TSsT5UvvlihCweGWQMbs9odzk51UMO6ESGyc0RBTtAjvKP/WM7mrvS8n4dTUz06mwvZYqe5kOMsQW1oqidbysLxQjhtS2pBr73FVDnDw6Qxxdz5J+uFchWBSR+Q1j+5DJnqe9JSzv8iXVStdkRbmfSc2yyssIZOmGa6y8rmt1lsl4HdOpZNUAZ7FB3EyBNURZb0wNjhNYGnEzYiEwQCeF3v6a/OU5ZdATigbgItgsj/XqHgqpOqHgN0wRECRWTE90wqKNNBrnuuAZQ7b6nn91Z7WVmIjQJ7xLaUlo8/5z52Ub0rlcQ3GClJr1Hb5ZBR36w5tr12z+W6nU3pEJBrWLF2zLw4Fcy6uQPUrviglQtPW8sFbaIUrZ0+dtPSlmuWmkKDBTgAwBJGQBqNZvuWsgWAM2eetjCtAiOYKXkMyvX3rTXsEsAks8QIVEXyjH4HAESLBMVMOtSK0poGBZMPTPAnDFhjxkwYNyQpdd2tu4bk/vu/RZZmzbX4ARx8o+RGUMGf/Nk+H22/JwWnR11vHLtrnjGjZaAkHwpTp0o5emzZX5TX+no09U6qdASLLLouILPeQWDVyQRNx4FDkzlA9IWWyg1of8DY6NxCqYwOXKB0eX41X6tn923HCb7iVfWCOOLwuEIIZGy0k61l6XHuD9K5/4fSBcF2ThlnF0H3JMuAz7RfSgIKruj0TdgjGCJtmd0jkGoAwuFTcL4zNxgwEM9PgpdBUML4aK6veoA9yeAaT0+lRkmNj/Q/Z9TAMQU4RMTG0UpgJJjdfyvr0nG2E+k59DL4hbTT1yC82Xgmu/Fr/s8cygiLE3u1ECU/1e3IYwMA+bYXoljbRJCjhZmi+lCZGS+MQtCtfjiEi5jIEOdu14HI9pM4WWL+wwDG2rbzco6UFPic3pKGSYgRy6UsC8hWwYyQPSUDqS8pr8oNX+EfGEVlBuQM7uk7AinI3JZrAdw8mCwQwH7pYLzJ8pUOS9eA7yEhakpJMRIuPKCshIGTAb+LWND5V/PZ0lhl1YW/qMAf/3AjlLerY2JYGBHlECMyXPSQXOzNO75UnKmH7GQGjN7mEBS6TBZcf3XsvDtz42FxnTPkMLObeXAWBe5+nKefHanUf7bH0fKv/5mmJw/lmcNtv98Ilr+rIAJ8+T5tjJRLP2+3hUuX+0ItRzoW4v9zSMXEP29Auqt1UH296UnIdt76wOtrIWSFiz9vt0TYsz0ioLrnbWBygYDzVDh0bYg2TKCdm9+snVZNzmyK1snO+2sNRm9R48oW31raZg8WO8lW4a4WO0mJgTY8FHLS30mbeM+34bLk5/+NgrGykYBVkqHXprhLSdmR+rkx1mvCWf9LfzkTzeL5MErmXJ4gf6Pen0QcicHukyBELUruVBysIRvF+r3Ts3rK7P8dDLjLEOy28o4/R3WDvYwl6ElDQ47vpKubSQ3sbVgUE/OlBIaJkL8PkyOyLkDipjT0+TAoaz2NqUvky1SAE8nZDhoMREjx47zERPCywqwCNyY6HGdct28pEC/vKmjMucO0iWkhXRo/Zy5ClFTSe7QakQV8FDkNu5+KNmT9huQVqy4JP12fSpZE3ZJ8bzTFrKFqZLTrN36sYmPsITE8g+A6z5gubVOIw9K4wJCwTDI6o13FFRv6Xs6OW9aaKIhWCO5VGz+AETyqYRrzXRBwZj8J6DKubE+hgwIjDIVKHE64jxiCkZImbJfAJeQLqBKmQwstOeY7QrwV6T3qC0misL3N6h7ifh1zpGWTp6S3zP9r3fv3PlUx92AJ0Pws+UffdEfs6RrwRzxThor7pgF+KVISkyNzG+s0dlTljKrdeLbdbL1zAzrs1284odJaN5eoUtKLEKeohMKQjcVcPCGPSHBmZslqRk/WgRAyhAHPJIYZbCEWGGICc2f6vM5ZXLLLfRq7LDmbekx9o/SY/y/SASt0/peloS6yxKYvkTB8zPpVH1ZsONDwJTQeMNckoIy1iqIH7SwLXlPwDBp0Je6L0cLMkpbAE3AFJUu+VxAE/AkL2olLwaqDlESoV3PhNEGxDzCFKQDS1+TLv1ek5xJj8UtbpgEJDZI88rHEpyzz5hmkP4PACiTBlqbEdJ1iJXe1uMA1NSNHjeQBthDsndITFCI5TWpAby3xssUjHtGuUltelsT7+xQ9gITJVzrUDq6GRNFVARgYuoOEwBcadLMYAXwMXgRPvtYARiQg6kY69QBjv3wPgyW8PBWPQahWkCafa0e4KgZ5HMGUFgG5giE5wB0HJSwcYP5sm8AluNtHuElD7aGy8j8dha+OzrB3fJg7I/w4+MdPgoAHaVPXEcp0sGJHBjsARFHj2FrpX7HfRm456HUb7xpisbU4RukT+wLUp3axpj2T/86Vr79pFn+68+j5X/8ZYx8vCNavtsXaT01MVbA6u+PykD/fCJKrq2gK0ug/OZAhJnOYyqxd6xOBhRUYaafbwuRveO95JMtwcZA/+V4uFxdrqC2wt+s/ABW88U9GCI/HgiRTcM8LJ/4cEug0PIMgdSjm5Xy0pZuCnYdzOrvi11hcnVfqry/NkJ2jHCR6wpKTDyYTOQltbaJBAYZGCrsHUOHHkd/V8zlUcyemu4vW0d4GmO8t8ZXjk70kN2jPeTxqz3lv27lyu5RDpZIw+sFdcpC09tZaJzw6q5RhKiD5Pz8AP28reUzVyrr3DrSU7YPdzMW39BTgVPPg3OB5cKMNyuAUuZCiP/mcm/5eJ0j9I9VH+yRCAKRCQCWawHgBCi/0debdZLA+dAKDUbqcMrysM/w3OV65toAkLlWyeOOV/DHmrBXdGuJ9H1RfvXCi9KlboZ0rp1p+cPUIauN4QFklDhRPmJmGzBMBUXYJ8wQYKM1WqUyQPKWxYvftFAt9Z6wRJgjTLJOn59a+cFACcUCdIRvCdU6/j5v12DVhtvGXmGhhG7ZH58DrpaLZXt9z4By1ksW8uVvB3O9oKB53pyMeA2YY07P/0AXooTSsdavtKWTm8SXjLH/gZxqUGq5vNjOVVq2bidl5eUyb97sv7eefLb8gy7ff/Nlb5fEuRLQY7m0804R96A8ad/eW3rHhIlzSLF4xg6UoB4LJVgBLTRri4Ti/Vp2RsJyFBAI5cIGFaCwvQNQMYSPKDymIHNagfOugQl5U0AVZpc06CuJJcSpTC2q6g0DNepBU0f+2kK3hI0jlX0mNN01gOVvykYSmm7pNqd0nzespylMFKFQODWmuk9AHLBkG0CMEDGhW1gngh4YIXlRC/MqeBJ+hpUCoih2oxXkjKFWKMgO+VpC9f9d6dVCVkbFSJfArlLoFSDp/XdJUuF8CVXwpvyGOlFCyZTbRFrI9qxORsbrvrBEJOT9kk4iPjXlLv+HvzLYHlGuJrqYWdXBZvOvTPeQ7SNcJS2ylUwpczJjAnKZMM71gzEl9xbymJQ8AJyEeAm1fqTPl5VZAqAAJYPm7lGO0N+vdzkMynn/YwVNBEVXlLnCMB2hYi/5TNnl18ocGAQJGQOyGBpQBgEgIjqBXcBM2AcdP8jjMhDDhGC511YEy9J+7mZXSL51aSMDfRsLBSJumaMTBIwXgsLirASAgY+aPtxozFqt30IpW/CyDNz/yJSOkYndTB1qTPeVXJF/HyfyH+Plk9uN8tnVcgNLSloA0jcXBBpQXl0eJNcVTN5eEij7J+j/uj1UvlDg/EoB7tx8PytloUsLPrivzfUzBsqDmtDtIzzktTk6UVDWSZ3olSUOED03Vxm5vndrjcN9CLei01M85eZreTK10dvcgeiviRH+14djpTnP1UCKMCZuQs2Z7SRPWR95Uiz1EA3dUMCiFR21upjLU9I0vaKDAdOeUR0tDIqJ+521AcpcfeTArDCbILFPQrGUm7DfubUd5NLSYDk62UfKurWWGVXOsm0kQiFMNjqaOhYWjEFFfc+2Ji7CW/mEgvZT9yB+Q66NSToJ45pANEZ+E9EY+U5U3kygaMaNry6hXJgo+U/YKqD6lv6+u0c6+tvCVLlOOFdCuiv6OcspPR7m9YfHu8uUUkepS5fQFvLLXz0vXWqmKaicNFs+ypkAPQNHBRpCpDBKcp7ZUw6ZgIicJ5MvwKp284fG/Ep0G5yFyGdaeHYm4iHynZcN6Or0PSZudcpc2R/gCBAaCPK3fg57tRpSAHf7p8Zs63c8VMZ51oRJePISzgXMeR8FMKImuseg0IUVs6+n7DVj7C7Ll3ZrWiBJVZMluHupuPhFSPrw9TpxmGXr1CiYUwaTNnSVgupkHWO7ysCBz7q+/EMvr168q6DUrEDzmjgHZisgzJSg3mslb8xrkjtsv/jHFko7z27iFlEjPklj7Nm/2wwJTF0gvl0miltUXwXNI8oWFbj0AZjC8mL7XrUQrl/KHAVXBcLGe6ZWJdxL+BdRUkz1JUlUVhjY60mpigIaeddEBTnf5CkKru8a4EUUn9bPX1Fm+4ajPjNlpoTl7jUWygNAI2QKGFooV9/jGAAmAEt4lWPAGKMsL/uZhW95IJZiEmA1pfoaYI4ofVniXLxkvJezTPV2kUa39rLep63kjzsnaQMv2b5ClJVHkPfse8MmCoSR2R6g5j2YLesF68SD/80/bZF4RjboIKggqjN4AJTQKsxgrQ5+A7P1GAMdbj/U2R2dgDm4s1mpkQ9DSAIAwgYBWVyKAFhERQx0MD9CwYR6CRGzLXkyLN4YHJ+Gc2GngCqMFCbKwEhYGDESxvYANNujsqXdFvlW8n0MkghPAF+A/NjEjnJrWzfZNydOri3xsNzp1lFeNoiTW6WFFqKU3SM7SGLxJBvkMsbvkcp1N6wUABZQqLP/wnkvW51omg6aPWNeNKBYN0jZ+PlKeXinUe7fqJfrF6tk+7gAEw/d3xwmX+8Ol1Mz/JWJBsu/noxSVhkpN/WzPxzm2WHzd1WZ6Z+ORchbi/zlnw7TtUWB8nC41YbCOukh+mhbkIVvMZS/vzlQDk/ykhNT8dBlX1gA+ltId1oFTN1XHp/rIbunBhi75Pv4p32OLi6cLxEF2D9h1kklTjKqoIN1NwGoADBKQw6Oc7e6YMKzsHvy2++siJDzi8KNreIxjHgJUDcltv7OhMcBW3KV/P5Dc9pKVWprWdToKkem+MrUCmdj/qXJbSQnsY3UprWTsUV8hy7mSvTSEyaJSpuoA8IjrhXEYYjEuAa43gA/ABShEhMxQJbfG9CEtRLC/VofCIh4DVu9OM/ToiRM5HjsIBWh1x/bMRHaqZMDJmyDstpZXrRHVEv5xS+ft4bY1FoyqUoduNJs/6r0uqDGkzCt9ZGd96rlOx150JfsGUUtjJWwq+UqZ52yMCr50PpdDy0PakD5JD8KaPEeXryAKACGGIi/n+Y3y5YrCNv6ADEM19ERhu0pa4GFkv8kNFyx5pp0rpluTJbQMq+pEWUbwr+AbSL2f5WT9KEA6RcpnfKHWsg4e+pBfW+hJJRsE++EUeLbdaaEZK21Uh7fpFwF0oH/8WRIfrb8Iy0i8kLz6FXKuqZIj4YdCoj9zNCAXqAF4y/LlGMiQ9Z8KgvO/iRF496S3JHnJSxttLhHlIpraLn4JI6VkJ5Lxa/zGPFPnipB6SskWhloeNFRZaTKVCvPO3KpCjKUlYTqe77JMy38m9SMUfvrCjrvGvDFK6iG5R+W+No3JWP0BxJbdsBKYujYgtq3Y3jVE1/b1VZSEkC/UgVFtgV4fZJnmFDIEd4l5wrrJWx72XK1gOzfWaj+DWv2VYAnJwug8z6gDqBGKZMtd+0ghyO8ZHmAm/Rzby+TvJ2la/VO8UudJ95dJhjrhGGj/jXDeT0Ofyf0u28hXEK7rGPAXXrGJgT+oRXKFp11QHSyfBkhPVjBtHL8T50N+DCkRwDEQEe/UAZrCtnJY8EOqdE7NM5NljbQfNlNBy2HiIhQLmpdwBFbN7YjPGssVAdGcqQ8E6qF4cBOGPBQ6VKnSqE877M9gEobLECV7XHBIf/G+TKgMkDfWukpJ+bGysMz2XJhjpsN/jOqXewzivNn6MDPZKEutZUOLDOMFcAyMFnAnai7DpxZ43dJubKM1EF63fQsl+y4lqYOPbe5s/zm66Hy07+OVjY6Vh7drJEP1lD3CWBGWT3o9/sjzMYQQwWs/m6vIecZYTaAMFQ8cv+oYEqnlmsrAk2VSwu0Hw+EGdu7ucrR2uzTLYG6n2B7fqDgdWMlxv1+Cia+cnY2Nn6+CoxeCj7esmein3y8OcRAbWwB9ZOE452trAVg5DciJ0oTAcpJANvT05XpT/c0RS7sbcmkWFnQ30Puv1cplzYlyye7O8uNtVFmMbhPQRajBiYkCHpWNTtb+BePWhSvgOW+8T6yVx+oqGmbN0AnHTUKnJgjkEfHco/cOoDJhAgAfUNf2z6nuslXyiqZNFl9pwInrJPvHPUt4VvAD/chXvNgP7BkcuFMoMiNf6nrcu0RycCxCN9mwv5EK17Ta4/jvrPYYTXJ9QLA02Q8ObSlPPf8CxJXNFxiC4frdXDQwqyIhGB5T/OcMFPUtoh/UNJSrwlg8nnB3LMKjq8aOyUHSccXcpYIfMhbwmwNXBVoKUuhptSAWB8wy/jS8eaaBWACsF3q5xpQckzAkeuT8DACJswTiJwQqoUBEy5mP+wf9S8gjWCJ/ZCXLVv1rqUsUvstth65HbxC9Jx22zqR2WMlqWSrhGcslNjSw0o8Dlsky6frNGtI38Y3Rs6eOdP4ZGh+tvyjLD/99JNP78ZDEpBUK51yZolLcJEBhH+PxdJn1CUZuu6+LHhNRCdSUjj2nAzZLtJvzb9K2bT7kt50UvoMOiqdsqaLd9xgcVdG6tdlvM6qRltXE7+UGRKatdkAJCRHWZsCCyAYkX9QcApCXRvUe52FPmFu1JvyHJm7Ufou/Upi6xSQlEHiX0vHGFgojbVR5CIsirTQMPlM+n9+pcB9zEAM8DRgrb5soVaUsk8BEgYK4wTYALWn4iIUtKzrrcwaNW+4MtFlfsokvJzkaLiXrA1yl/lxCTpjfkfZ58sG/OyHelLywnSTQdiEqIgwMeUtHI9jENb2S5mtzPSidApLl50jnK3OjgGJgZJ8ETV682opnO9gogw8SD9aTw2ho6QAZsgzIbI7OoghBBmjgzjqyZX6AFyxWmPAo+CfvBQ5VZ4BMkJ2hGkBVUpdYDmwDfJWDJqEYhEfcRyY7Lc76U1KOO5JeYMOjjATwBVwB7RhqZeW+Mmf3y2Sl1fG23ql3VrbvmC+iJvIo9b2cJaeY3daHR8lAAV6QTHAUcpQpIMhXqfZ03TSEficsqi2cnm+q/zw1RBzJ7pDbeh/TZQHuzsp44yRS0uDrBb0urLOpx65mC0Q0gU476wLllsKprQ+Oz/f30RE1xVAD07wNhHQzVUBZjC/eqC71YleXcbn/rJztKeCMT63wfLWQl97/nxboK6nv8OGAF3PV7f1k/0TveXe4a5yfJqXhbxhn/geU9sLyByd5C5lChjDc9vra1c5O0u/pyWOxts03b6+TkH7/lBlw2Hy6K1CefB2qfzxtV6ydjAhXsfvwG/4+hx3OT7JTd5ZpJOQ9Dayd3RHy3UOym4vW3Xyw+8+NLudCY1Q6lLqMremg8zQ6wc2SXgWpgkTxS7y3Fx3y1vDCgnRwzz5/an1JMfJ+jQYoPQJML2ok6lvdvoJ7kQf6oP/DaAkbMvvjD/yNzt8TEgEkGJHyQSN64Q8OMI1lLxERvifqG8dW6hMNLKVtG31gnjH9JCUpgUKoB9I5sQ9BlwIgejxid8t+UnERPgpEx4lzAtjRIwGYBqbVPaISIhwb98dDxwhXQU3urAYs1TmCQME2CyXqQBoYWHCveRO9XMAm7QCDJdtYKaEZ9kXTNThWvSyMWNynQC7Qwn8qQF05+rpBrSEf8tXXTPLwajs/tJr+HrxTciQwORCEzTlzDgmob1XSNrAq9J71CPp3O+2JDXdtHJASvV8Ow8yg5HZs2Y+C+v+oy2AqEt4nYVznYPyjGUh+AGkAlJnSf6ED6R67i2ZvP9HyR58SEqmfCi1C/9Zahf9SYrm/EXypvxa8se8I+lDbknO5B+ka90ZCc/ZLH5dx4l3Ai4kM/UCGSseUY3690gJz90rnSrOSzB+tjDW3D1mjUfYF+OEbiN+I1kj35SCCW8rW70m/no+WAtSCkOdaWztZTM3IJTbZdh3ZmwAiBJGBkgRBBESNlAlt6rHIJRqtaNPREyUrwCqZsQw4DNjw7H179k+oivfNFAP0GNsCnSR7aEeMsnHRQ6He0pGen/p2oiBA43EHfaAlOqYnZ8y6NRBt3QicE3PAQB9W9yjmxRw6bt61Y7h33u9dA7xUiBEsehsIhTLMSqbQJm7uN7FAI8BbreyGtSyDHQoYsk7fUKYVgESlS6ACYs8PtlVBz4vC+/CiNgPpSbHdQCHbZADA0gBTwARACXXSkiXwdo+04GPgQ6QfbjR29gJA+CMKifL58G22I7Bk9Au29IZxFpt6cBJneaFZeEyIq+dDNMHx+J8OT/+15hgTxvIYA0ILyhrYGafpTN0LNToghHWs0pqlLEuViZ1fkmgyE9TzVjhP/91nFw+Uyh/OhJpIPrvL3WS66uC5cHmUPlEH9dWBpky98gkH3l/TaD85XiEhXDfXR6oYBlkrJOyFgRD2PphqIAK96udwco0/czKjzDue8o+eQCghHDJgz7Y6DCY/2pHkJW+IFo6OT1YfnMhS/as7C5n53grM3S21l/kIFFY05ZsZF4HixaQH8ZzGGei7SPdFMC8ZcPsOFk+u7Nc3R4vP3xQLttnd9Lf1aGQpWaYqAS/GblFIhW4Vo0t6mCTKwDRUSfqJJv1mfwnzJcUAAYJgCqgR69RQOvgeLx4HaF9bBf5vQHqb3b42W/JpAhv3gf6m9NCD2EQoV3AkvcJ9b6tvzGhWxg02/Ea0EU8BdukvIroBQ9ypoR0OW8U4UwwzJher3MEVsuaOkpKeCsJcm8pLv7RZtJujFEBiI4qZtGn7BCmCcih3KYW06GQfcfyoIRjyZ3C/Cy0qwDXV8EQs3m2IU3gKH+5ZO/DLAE8WCrP7J9QrYV47e+Tfw/7Ps2VkgsFGAFV9gVgs2+Ox/qoiVnf+pPaOd01m8Keo7caU05unGdNuv0SsyS2YJiFn5NqZklS7WnJnfS5hGdvksS+lySm/Ky1cwxIXyK+XWdI5vhdkpaa+gxE/9GWn376m49f2gLx6NRsDJQHBgbBfTZLWM4WHfS+lx4jvlbgU3aWt1tyx36oTPQnyR93T0rn/U16DL4qnRsuSuem65LccEEyxzyUrs13Jb72LUmou2TGCtjpeSlT9Wf/+hyoDNUrfrh4xg2RsPx91onF7AOLTimAnZfCKTd1JnfDQsCYxaP4JayLpSDhUZ8uk6y0BSZI6NVCt8ZKv7B6VZ7NWKHhtn6OEcRXktB838RAIdk7JU7fh5GSJyWPSSlKuLJkqy9VwDWRkn93A9CVgW4y17+jHA3pKOl1OyVMvwNAOChzk6Aotvxt/wfGgFMG3FBW9diMJBAZ0SoOW0MYMszXO3Gc9M90DDp0byHniEoXy7WdIzoao8DyDwBikALYjuiMHrAlVEsuivwojjXkQxkgCb2Sh0PJipgD9sFAitqS9RjYqUEFiAE0BmfYAkAHCyWUS+gXkISh8DciJoCcQRaQRVRELSmDIuyU13N1IGdAhpnSauzUdC8ZmNVWppS3N+XmsLz2dqwV/ZwkKjnfFIw40zDIkQfLVOZRMPe0MQVs/5JCWktuQhsdfN1l47QY+e2dWvnD3Tr54PUS2TMlSH5QtvnNnnDLhR6d6iuHFDR/fzjCQrt/Oh6pIBko3+8l7xkk/3w0XFljkIVxqQWl3vO73SHyzwqgAOmlxbQ0o3l3kNxQZvrZliBrxI146J8OBpvhPFZ/tDd7a6F+n+uD5NCUEHm8L1Ye7oiRTRPD5dvPB8uJecHypjKwhQr8fNf8dgAdDJJJEDWh2PphEYj38JVFXnL/epVc1EnBV3dr5eHFAisfAXCxYWRSQtebT7Bc1N+eECxWfPd0nVX6O8I6CZUTrsXGD1UtLlM79O+TU5W5TqYjkIeCelu7NpgIbVdQZiKGMIjfk/c/2YAZPcpvb7MofBqV4DrkWnKUNXnasfFABjhvr/S2HOjZGY6oBOfKNcOEimsE4FykbJwoCdcW7kWE/7Ej5HxZf0JJB2nOai8hni3khdYdpGvt9L+H9gElAOqpYpYGBTnTjxk40qwd8Q+METAEBFmP8CvPT8EQpSyfAX4AF8ALcwUcYZ8VyjoBYcRHgCz+urQ6g3XCNm19/RuGioEDjBYAd4iVrlgIGFCnLynHBkARw7Et+VK2J2wbj13hoOWWD43KHWhG9uGZzTbRTmp6XwKVLKDhoKbcomppi8UrYZRZFSZ1SX4Gov9oizJRP8/4YRKQtki8k8ZJUK+VVuoSnr9fooqOStemq5JU/44kD1TW1u8D68YSX3FGEku3SrcB70v6qMfSRdlZ9+FfScrgTyQid4dEFhxUUL0lSY3kPe8LLcsiFEgii09LcMZ6ZbwF4hZeKe4RNcpQGyQkY50y0T3KHF8yEEyp2yMR2avMeD6+8X3zziWcS99PPGp5RBTsFzqskO/EjpCQLWUr5EQBNcKtVvZSccFAlLAttaomJhrwqTFF3+5z7XMYKcDJeyZk0v2kuvnKRG8XWa4gSkh3U1BHBUJsDnUGWf2Wia8i9XytnEbZLkCeVHdBcmf8q8QUH9Dz+EBiq85J2ujfSGzlWQPv0O6LZOtwZxukUHIivsDiDZcbfHQPK3MgBArLpICeQZFSAQZWBkNMC8hJUooCmMFaYZw086aLB4yWcC8sgPo+WCrClY90fQZMwo8oQdc0O1sBPO3WMEZANEQOlm3oaQp4MzjCaGAlgC1KXJgMg+M93RclMjAd1MEodBc2uNuAjEcvYiYGewbWZY06WFZMs4GSQQ5nmtLll01MlDPlgLHQmOKxUp/eStlca2UuXvLd8c7yt88a5N7bZfLbj+vkv52OVrYZIn85GWXCoh8POACVkpZf7w83xS6dWv6goPnbg2EWvv10S4h8ti1EPlgTJDNrXE11+9YCPx3YveXgBFyI/BVwA2T9YA/rI0pT7jMzvOXoZFq+BcuNFf7yxfZAWT88QH53vIt8tS9BFvdXMNkQrSCOUYOvvDrbU+i1CiMEiFAsv6YTHQwYbqzwMWu/kwqkmMxj70cD7vNbO8vyCVHy8Zl0OTQ72FgiwEsUALN4bBIBu+P6OxKJ4FphAgXbpbQJxTXKXkwWKJehVAaGiMfxK3o9HZnobsyU735UQXur/z2nDBE/Y8CdHCW/HdcF++A3/XaXr03KEBBR3vKN/uZsA5AyKSPc/5ZeU+yX0C0gibkD1xTXCapxlN38DzhgkUtnMsZ1SVNucqOIqgZntxcMNFIjW8svnnvRwp6UfKSP3GL9ZBEIUf+JKhfQApwsV7nogoEiJTEAKQ9MOrDjK1amCajxHs3dMaWHOZYse8ty7ihoUc7a+jUzDKwJFcNQse3jbx6skzp4tSl+EQnxILwcVzbBym0AUhgqSl/Wpf8obdIAPraho4uZLCjQck13rZ8joT0qJSSt3Fgv175/+kpLRzHhZtwiQgVh8es+R7xi+0pUzkBZsGDBMxD9R1xyqmdZPi8gfZH15sQdCLbnnzpfYsqVUVW+JrHlp/UCeF3ongKIACY48CTUvC4J1Wclvvqc5S5jlD3S3QU/3MAeuj9lbAkKKKbKJU8IoBafspBxe9908UuZKcG911u5Cuw0VMG7YNIHlgsNVTZMCBenIvKhAcqYAXe2xQ6wc39lvMr2IgsPWgcZ/HTJtQb2XGnhWdgnLBN2mTjgM2OdhGKNfSqbREmLCpfyGV6H5e3X/3+rld+UePlKnnMbGejhJHWu7WW4t4c10mbm6GjS/brE97tvamAsEAkFJ9YrK63D5OFz/a4u6CTkoD6/JmEK+JxbTGyt7BrrbvnGGwqS1GEenehqgpS9Yxw5pI2DOuoA6MiHzaD8YWhHC4kh2mBQYoCFqdJLFHYJ22MghEkQont5BvvxsBAdz9SHYgvI4IigCOD9QI8NG4HVkmsj/4pzEu41S5R9AO4AKmCJ6hdgZ+AkD0o9IMpbgJoc7Vl9/caCAJ0UuBmAn54ZoAOmA1R4DOnTQboP3WBKxi59ZxvzTG6YLwWzT0n1+huSOUm/o0gfyY5vbSD//ppQObcoVO68XS7y52FyfWeS/NtLMQai2Pn9+QSConBzKSIf+tnWUHmwBaUtVn0KfisD5Y2F/gpePsZI/6SP2wqWV5Y+9cb1c/jhHsRYIUB+2Bcit1bjSBTiKGVR9vnxxgBZ2s9D/vJyqnx7KFm2jg2Rcwuj5LUFkebLe26ul6loj01WNrjeT64vV3Bd7Wf9Q+naMqcWZqlsb7mPHJ7gLnvGuBuIPt7hLw9Op1k+9/6uSHmwO8ryl1wH5B/X6sQDxgbDp90Y3zG/9YGxeCU72fd7bZljcvWAzjj6mm49sMo3dLvPFEjpxMPn/AZMkJhs0S6N3+60/v4AIu/xIG8NSMOC8calKwshZbxwv9XzYd2vn4Zw9bWFg/UaI2f/xVbKYhznSrgfdkrIFlYKsDIB4NrkmoXdYheIcG50oZN5LP/iF89JQJc8y4Hi9NNjxCYDm9pNdw2cCP3nzDhhQGoqXsBN37N1lF0ClAAnwAYTtb8VaJ/mNnEashCuskweiJcAT2pKAUQYLuIhQJHPYabkPNkX2zvKXd41gCYf+jRHy3rZ03RCqODOsYoVpGHOACk1r3lzXlYwV4LRb6GE96wW99AkA1RC0wGpo3VsnWiEJTRvj41TbpH14hKYL50KR0lLr3DZuHHjyCfD8rPlH2n545/+uiKs90Lx77nW2CgK2oD0xdb/EqP5qNKzyvbWCopbGB85wHgFOUzdYY58RjiWGs6YClS4Z01MFK2gi/LVUeqxSh+rTVyEitUzdpA4BxdKaKoCdtfJFvLFhi+x70XJn3xPgemkhXHj6hxNvE1UVP2mBPfZYqUinUpPSuqIx/r4xsEsFWxTRvwgnRTE6WuaPPQr63eK0hjvXlPS1l1XRkrN6g1lp18/yad+Yf8PLBYmyueEiCnhKexcLYXu7jLSo7108ku2HCuORNj90UXmqcGElckosCJKogwHdyUeGNdj2BCeu8vAuntUrIVJUdACRLgArervbDkzvFtfU1ZDXgk2SK4RUP3NHn9jpbjeYCwP4DKQPc03wiIZEKdXIDJylq3DXAw0GXSpUYTVEtqdXd1BbigrIDRLmA2FJQpM2MYtZUOE6hA5MegBfgAqYiWME1DmAr6wFQQjDJIMyuxraqWLvL8uSkblU2/oK/0zO1gJyQEFj53KPtJiOir73CNdG+bZoMPgCKCW6CCUVD1VutXPluy4F6WgcytZqBODV2b7ycUd3eSz65Vyel8fBb9AebgtzFHaskmZ5bpgM1OAiQKiH27EFD5Ado/xsvIVgBMzhR/2hcpbCpb/rOz07vpA+WF/qAKZsssdwfLtbkdO9PISP/ntAQVnBdZ9Yz3lvRV+Bozvb4iTO1u7yvklsfqIkTubE+TGmghjkih18cGlg836Qa4GnleX+cj4Eidls97y5Xb/J71WA8yNCA/cL7bSYs3RnmzreH95Y1GAfHcgXCaWO7rdrNDvmpwo7BAQvKm/97sKjPfW+Vheld8Lb2X6eVJvikvQO09chmgMwN9TKzqa+Imm4Uy0duvkCPMFwvnrlSEDxrQmA9BopcZ1SCh5ankHizwAxKi5yckSfQA4mbwRzgV8MVbguoOJPt6hk0C9ZiaUOpguEyzy6rBfwBQgRXRmk0N9wJ5hpHPI2Vc5SbfwlvLcr34lERl9JSKzQToVjZC48vHSRa8Rent2a14ivRSIYI4YLyDgoWyFXDqpAECKUC9lKuZra+zQUWeKYhZQROlLyQs513pdDyaLKMjxt6O3KNcj4jaAOF9BkmcYI+Fc88m11/d13Zftmc85Xk/qWqkL1esYdTGMl+1gyjl63CR9Tum/yOpEsTiMLx9noIu4KDB1oI4Jx8Q1oq94xAzQcW+mdOu/VDwiU2XYsGHPWOg/8vLTTz8Fff7o0zcLqif95KcMlDCDR0yz5R4R5BCypJ8nvTthbIRnAdHEAQ8MSGBz2OVRExlRctJANLzwsG0POBG+sM4vVW8q6zyigLpSQnrOk8jc9cZ4/XsslBBlgTG5S6R4+qe6/csSq4wXY4XE/h86WKYyUq/4EQry2yVa/+acAtLmGqDhnkQoGqP75CFfmOcuDDZ56GNJ6PuupAz/zvK6dIahU4wx1t7rLMRLFxfUvIAq/2tgrzUmUOo59itJbHxXAmLqJVBZsGfcMFMXmytTxgbzBcZAgf+PyUWEvu9wJ7ph/y/7QqhkJvS6br/McDmkrI8cJQPm4QkU5tO70t9Mzx9uDZJ5dc6WKyVsygD15TY/+fVuf/lul7+yQmz/yGVRn+dhSlDCwbyGqcIEyJHCLBGgUNKAXSBqWgZCTAAQiACSgB6DIgMnDPWKMk5UmLCL63p86k8xBXhpmm6zwEMO6bmuHehsNa2ELccVtzeWCmCenBlstaH01uSc9ymrxu+VXqNRYRFSrAMPM3RCaJQTUHhOfimufLLUpreXKJ8XrXSDUPXRKQo4Z/JF/jRY7p3sqcAWJH89Fa0Mk3rQSPnDkUgFxwA5PtVXHiio/tOhcHt8sztUmV+gfL0r1HKY/3QwTNcNk1MzfMx4HvaJOAhgxWjhldmAoZ+8qs/8TXszSlwurekst7Ymy7trEuXu1i7yaE8X2TjUQ9fBK9hXWauffieeCqb0ag2QL7YHKJOkHIluOY4m6LQ1OzzRw/qG3l3jqwwvwD47pdtdVTA9PsNPJwaBlj98RycjgB5Aw28Ju6cxO7lLohA01SZXyaToZX0NI8Rbl44/iLuY4Hy4JVaurY4yMREN2lHvLmxwsmuNUDC1qvz22DKyDWC3TvcJgMMYsfdDkcv1w/EAVEAW5st2RB8AU2OmOoGCwVqoWbdH7Mb7nDehYpTdfEZ6gGsLURHXGQBO+da0CmdJiWgprV78lXhHdTdREUIdTDcI6VIziYNRigIp+cRuTQst5Fu+5j3JnLDP0ZGFWk5lfpS/AIaAGTWehFjJjWL758ht3jeWSI0nIGYMVF87aj4/MLCl7hNABFhhoE9Vvw4hEowUhe//p4E3wiEUvE8ZLGyYB8cD2KvIja64YpaGVraV0yxtXbzNfIGcacG8l818n4kl4qWYgiHSwTdaKqpraJXm5BiNny3/0Mvdux++4dtjmfh2m6bgtsAAITRnl4Tl7JbQ3L1m/UdpCm5DYQUH7QEAhhUcNqEO3UqI9ZtQqEABVMGEHqQBPZcbw4XBxijose+M4frcfb7lFz06DRCfbrOlfP43ktxwxkKkGDjElL8mvskzJF5BLThzg/il0Ih7tXjEDpEI9l9xwRgy9n9P7fdglj5J4xVcL0hC402Jq31b4mouSvKwx5KooJwyTNlr36uS1HRLkhV0O/e/JxH5+yzhb0YJdv4npPeE7yWwxxxlvoslMGOdTgiO2HcBiOLShKoOsA/XY4fr/28stuGmTTBilH2Tb+0y9Hv7X0LS18vyptaWM6O+joGFmr4FdU42IMIoAUBER5QNUJZAnsnMxTdiMo6IJEDZqbc5ywCuhPtQSj7SAQ4xD25FhHgRCN1aoUxzvqNhsoUExzlYJmyWGkLynTBZlL7sA/tAgNZETzpwArwAKapOBsf7GymgdzfWQoiYEORiHaiPTw+Sxf18rTwGY3oAGnAA2DcPcZK4jEYb3BgYkf931wEzKK1SvIOjJdTjV+Lb8QUZX9xBto3wkGEFylwWxMi7p3Lkb9/0l0c7HcKhDzeEyufbwxR4QuXKskBrbfbRhmB5f1WQMs0InYCEy9c7Q01IBIgenuSjoOcwUbizNkjOz/U1Gz+EQ384HKrgGyRrBrqbU9GPOnkhxHtLGe65lV3k8bF0ubszRb7R57XDAoxBUv96Y6WfLG7U701B8sgkDAkUnFf4yh6dOHy/N1CBkCbY3vK9/kaEbgFanm+tdoAovVmPTqRRgMNHl9+UHOjucV5ycrqy0wWBxtwwLyCnSJh0ajnmDe7W3YfQ7EfrfPWa8FXG76Pg621g9sa2NFk1xNcmTUQb3tPfFYY6V38PSqZgr5Sn8JuM1okTIfzJZe0tqoBwCVETvxnXx/e7/GySRV0p4XzAltphABUxGdcYJTJcV7BNzOo5B5joV/rg+kAtTBkM76H0drhmoSZ3t3NZ3dxRMmPbSIc2L8ivnnveRDiYcHRVsOxNqdP0o5ZXzJy4XzL1eolXhhrZp8nMOHqP2eHo9qIAZyKiXY+sHAY2iHCI8CuAhgsSgiDaqCEeoo6UcCvKW0LFgDLACLslhJtYOcX2yd+AbVLVVFOTs7/K9e/bvtkW4AVMG/Z8YceH3XIOfA6ww4Jh0dRDm4XlwOUmqAtLr5I2Ll4SXzbO0X907sv6v263MO8vWrSVcRMmfPxk+H22/ByWjz76KDwgY7PlRPHHdY2otvBpUK9VBmrkLgN6LDYjBdp/weAAEDNSUJaGcAhwo2E1QAmgRFe9YXnETtWXTImLEs09pr/EFm8R365TLM9o4ePMrVI57zMJz90qScp64+qv63bnJdFaqp0zNVtg+lJjyHROCUxfrsC6Wc/jgAPI9NkveaZ+tt7AH8abqAyZchjY5dPcakjmOumiwNndWqvpTaXH6axsN6H+qnQb8b31Nu1WvkAal94Tl5Ay8VOgxwSC/VpYWIE2QvcNgFNyQ/eWcGXoCJ8IZQOylAzxXQTjbKT/X1B4hYJme2MCK3RGDmAuaiAH6WLhUYAO0MRU/vs9vvLbfcz+HeG2N3TQJfdGWPA7HZDpqHJFWSmdVO6s9lGm6qeAR99HR/0oQpO7+j5qWkKBADYhZCuNmaTMUgGOOkCOyeAMiCMcgpEiGIHJEgYkz0qoePsIR94Ulsl6AC3qUNSmMDpqFuk/OiS7nQ28MBNYUVPPtsowVtogxcDW0TdcnFr+QvrEt5T+GW2sbGO7MhRUrWwHy72ogPbFS11l6eQ4nRyEyJ11IbJrjI+cmeWnjNShxP1uX5h8q8zzX45FmAr3rgLg59vpuBKobDTAREIIiWCjD7cEW77zzpoAZW2EY/2sVyjCIspeMF1YMchb/nI5X/7rRpGsGxMld3alyoEJ1Hbq7zLDSw5O8JT7mxyM88tt/rJ8bKSxREK51xRk72/wl4eb/XWi4SeHJ3goMAdauJe2Z+sHuylw0UbMz/q00j6OXCYTlwd7Y+SjvZ1keo2rAi29XL3MfWq8snyAiu8RZklYnTwntoGwRMCSydGb6+Lkyp40izgcVBC8MFdBbPiThtn6m+8Z4yYDMx2exsuacLvCYtJh7oFQbfMwF/ttzXhe93thDrW/PHvopM7bFL2wSURCsFFEaTBfwrmEbWGdPPgcUZHDUtLT2KlN8PT8mdQB3IiWeMa1qCy5rfi5vmDNqp974UUJSC5UsJxo9Z7kR6klTmlebkBEg3ZYXVLNVIkrGS2Fiy4oo7tiIVTqNQEkWCmhWVS4ADJiH+z4jEkqwzRzeKvtdORHYZSWT9W/WR87yqe5UPZVtNDRa9SY7Lr3DVh7j9muwPuqASfM10RK+szfsOEeQ9eZ2xJNvWt0O1qh5ei+MaHnHBPLJ8gLrdpK175zzPyha8NceaGts8yZO//Sk6H32fJzWUQk0id5qgLQQQWr/sY6fbvNeMIA1yigLjT1rgmPus8T78SxEpC6UF/PNeAkj+qfMlvXn2PgRa4Tn9ugnislVFlsZNFJZZEDpYNvTwnNUFaSscb2i8l9fM1Z6bv8R0nod1diqt8wg/mkAfdNnevRaZB4dR5rdn8cG0tAQDm+4X0DcX89HkwZy8GQzI3KiM/qMVfpuY43MEVcxCO8UFmigh8lMQA07kcR+r8mNt22UG8nBdquQ76R0dsfy+gtd8QtullcQktNhRtTc8m2D8vdZ4rj+L43dd+H7LuCYXMenA8hXiYckSUnTQQVlLFBIvxilWk4rOHOKaCRK5pf52wA9N0uHxMbAWoA1a93++qgiwLXzUDs2pP8I6IPBk/CYjAVBt0vdHCmrpPZ/vd7/E0k8oOCKqFfPqOLCr1AEY4A2Ayi5F1xoDmhTPSasguYxk0FWICVMC3uNTAP2MMdHURhGCb6UYbBAEv/TEJ9KD5pzE3eFBZMzpCBH0Un4pO0CBfpMXyj5bJcfEKlT1xLywGPqukg9dXtZYgyWTrZwFpp3HxVgXh5s6s82BEmj/eGym8PRcqPByPNIejbPeFmtn5jdZC5FH2vQPrldnxzAy2kfGSSt+U//3g4TMEsyEpYUOziUvTRBupAA+T0dNyHdIKxPsD8ccmRXl8fJZ+8nCvn1nWThyd6y7XtqcoMfZQZ63eyys+ciz7eiCGDn3y2xV9mDQ6TD9+slLPTEWM56/5h4dgueutEBpcjH2Orl5WZwlQ/3aRgrYwU5kn3Flj3CWWyY0o7ysKRofLr6wVyd60CqAIkqmtCtzgU8UxOe+NgBUgFLiZMKIEJ5fNbMgk7t627rBmCE5WrHXfLuGD5j9dTlOE6Slfm1TlZWzx61D6NfvDbPM2TY4TA+0yMpul6RDCw/NujvyVgiFsRuW+AkvQDEQjKn5hEEcqHjb6/Qpm1Xovk8fmbaxgWSukTpVOwa64VQJrPsLfEIzrYo4X4JfQx9hnas0Y8IlPEq1MPaaHA0qqDm0TnDZGMiXtM6dpj6FrpXDtDopSRAqTZ049L+vBNQj/akiVvGEhRkgKrBEhphUbukxpPbPtgkAiCaLqNqT3vwzJLlr9tIAmwwkzLV18TfHFNefskH0otKKALWNJSjXwpIE5JCypzgJd8KuvCcsnfEp4GQAHu5P6LJWPcblMdJ1ZOkjbOnhKe0Ve8Y3uKm3uw/O73v5/1ZOh9tvxcFgXR54dM2qaAtOuJ/d9KB5PqvdYAwTeZMO98MzyAUQKuGDMY69J1gjBpUKD17TbdBDiYJaBGQ3nr02WiAu4C8YgbLJ5xQ8U7YYQeY4ExW46T3HhWMoYSyj1pIqLwQsDphgLeGTsmbNVTt/GIHSCBvVfaezBdcx5Shmg5SIwPFMxCs3fYe0+BnRwmoVhAE3AP6r3OcrAGhAqMGDuwLqBIH9G0xv0SmrXaztsrfqS9R54YVbKJo6qvWH7XN3m6sVAztyffq69Zhy4yOCb52eeHpHcnL2MM2OGRH6KsYVhOOxncp53ViO7U9wA43mc9agPJcxIuAzgZoChVQXFLWcS3CrwwANah1RXASP6JUN+52Q5ByPcKpgiYHiszRfVJnu2HPX72PgpcWDHP1P4hPoHtUCxPCBFWgSkDeTo8fOk4c1I/pwwHlkQoGMZErnRaRQez3CMUyCC7UrehHCcu2FeyJu4W/y650jOqhcxvcJaFO2JlhgJX997tJbu0rcza4SkNT2pLmQjw/Lv9/gqWAfLKHD/rvkI96Ne7wuQvJ6IU/CLMfejkNB/5nQLmH4+G2zqA5k3d5uMNQfJ4Z4h8tydUmWyw/g8M5r76OsiciXA0WlCvbJwWZgq8f71ZJo/O5srNQxny1csZclVZ4sPNAXJvvb+CrK+cneWt2/jL0iYsEnVysjle9m3Okp3Dna1M6ZKyVcpZANG71h/UV9mvv06QXJSpYuAeoBMbHKAosfHS9xz2itsWd5P3366QVWPDlVUH6XePaEuvAQUelLmYVsAuMWiAufI4rOAHwGK5d0Z/s2/ezn3yW/nInY0h8u+P6uTVpbEmLiO/zWRrbq2LDMruoNedw3Ae8AWsAVSsCxf27WBGHYT6eY8H1wpuWkzUuDYJ/RMtodQJQAUkP9cHx6YJOypuhGnkSwFdREakAwBhJl8mdFJgZr8YivSJayNdQ16UkPRayRy/x5ggrdB6DFmjYPWqlZ5gVtBKAYcWYj2UuaUNWmnPIanlEq9ASj4xpf9SAzsUtCh4EQMh/gE4eQZIqdus235fGnY9MsaI7R/mCIAinr3kUHlNLScsFEYKINPuDDb61P2IB/nSp4AMmLI/cqPkSPm8XMG1a/18E0OxHcwV4OZ1XNlYK90JSavQiYKTOPmGSUJHdzmyffuqJ0Pvs+XntEyZu6XWK22VMSpYX/DfHYUQ0pxQVtjfQJKHT5cJ4pU4RgFuqQM00zCln2QgCWhSwoILkmfsYGtgDYt1Da/Sz6Yoe5wuQZnr9b0x+rxFUvrulpwJ96ymE6OFLoM+U4C8ogzxqAF5YPoyce80UNp5p4pn/FCJrXlLug37Rjo331NAnaNgtc9UsQ6gc+QlYaF0cAFcO1W9ZSFh2GlI1hYDW4AUD13ei9RnXhsA6zl0DCmx42KoQOkLJg2ob3EkQnWMiQI+ubgUIVCKrn7LJhuALK3a6LXK8fy6zZHq1FZWTgJrI3TJ7HxMYQeZVeWo2SSsSiju+GQPy53tGuVmYTkGPUQaKGdRPBJKAzyNKWx3DHQ07ybc9o3+Td0mNXk4zwBIhPXOz/GU3+7zdzjR6IDraHHmZyFFGM6DDb4WZvxU2RLnBphT6gLjALABTULBCKGoMYRRMCDCZMjpEjLeOcrdwn2sz3mu6NdB4pMLTW3ZusVz5vWbrYxt1CxfOfBurMzb6SsL93rJ3F0e0iW9tYxQJkTN4+vKttYMcpWvDkfLJwc6yXurUOeGytuLqc0MsBZnH2I6fyJC3l4UIF8qYH6owImI6E/Hwg1Mz8zwlZcVOD/dEiS/2R9qrcxubo2XN1bEyv3tcXJ8OmFfPzk0yV/OzouSlaNDZcUwfwUEnSwoKC5u6CgXAUdlobC83x0IspD6Cf3N1k2Nljc2dpP5/Ry2iwv6OlsY901l5B+u85Ntw2mU7a/szFvBlfpcJkHeylaVtS4hkuAlZ1bGy9s7UmXv6lR5cy4Ka0eIn98b4wbCt9jq2QRHH9SDEj7ngRoXO8j5fV3k/ErERM4KsJ6yslnBbGOATK5wsV6nhGgRjy3U9eieQlgYk3zUvtSAfqsTK8L61AofneRmUQUmeIiPbq/ytmuFCAT5Uq4lwrowUcCSvrVcV0QriFoQPSGNwDERFXH9oR7/ZqePXefk1OnqgxvViPwO0i+jvUT7viA+ykSd/aPEySdcQWy/VK65aqytCqBSYI0vGy/OvpEGnAnl462jS5fa6RKtAIuiN2/WaRPrAGYAIYKePlMPWe49D8HRAmWFCpSAH2DJo3PNDMtzwljNuEGBEus/8qGAIc8OW8GLZgQBIMJGqxV4EcPxIFQMm6X0pY8eq3TZW8aCyY0C2uRiOZfkpvlSveWe2VzCZjMm7Ja0gSvEyStU2noESpGnq6xM6yI//fST25Oh99nyc1n0R40aMuMlBUYaXx82b0cYJ6AalLXB3oMFArAYNQCOMDaP2EHiFlFr7/EZpSvu0Y3iFlln7kTY4PFwjagR18hq68WJ4Ajg8U2ZJxXzv5Kogq2m7AUAyWHSxNtb9+Wlx4AFRxYeFif/TMtPosCNwxmp/royynckZcT3BqqxVecVCLdYuBZDhihKTVAUK+MEnOMbbioA601ajwjopJXWwEwBz+DMjaa6DdG/nQKylGGekcSGd/QYKIzflkhlxbBmADKxmU4wn9pxAFoelPxQh4oIiZZqgGl410kys7K9GSJQA0rbq54xLXVway81aW2kf0ZbmVjaQSbrA/PyRTowO5pzu9kzj9lVTsp8nE0tSdiV8BrqSvxLYQAMpLdXEe5DzOEh3+0ijEvBuzIAXY/wKiUL5Dqxc4ORwiBodUW+ijpFyhYI/cJQaWMGgyXPClhiK0doGZaMoph6VF7DriaX4V7kKMpHIEV5DANmbME4y2vF+T8nc3Xwbp6qg/a5eFmyL0hWHvWXVScDZNjcjjJouosUlrUzo4aXZ3pa4+pv94XIr0/Fya/3hVtt5lllpXfWBSl4YjTvsPf7sz6+2B5izadxHiLHeW+DI4QLiH60MVD/F2/ZtyRFvrlQJJsnRcrUSifJT2pl33vvTi0V7J0tv0eIk7AkgqDbaxQUF/jos7+Jhs7NQXFKCYyvHFqRIBtGB8q+aaHSt2dbE9IgHFqlIHZDP7+2lHyhv/4OhNl9lRX7Wy71/VXYLup3NM9btk+PlDOLEhRYOxoA0bia7xbRDflpJiaHxmP0j+8u0QcvZXe+8vE6X/2ePW0SxG/z6c6YJ+bx7nrersYosQlENYutJHlQOsng47tFzxORD9cMdcJEDS7q/4uq9gA500Ynm3TxHcAeSTtw/TCpoqwFBgq4k+ckxM97lGiRxycKAjtlcgfwcj2RYiBPurher1kFWraDkY7Ma2/m/ClhL1gOlJAnAOganCBFCjQAG2BHRx8EOghzvDv1EK/oNInOGSjpOimjvVhYrxpbj9ApAEUdKEySek7ynVa+YiHdDw0EYYywS0KxRfq5w8jhdRMcAZR8DvABroBkvq5LnpN6U2pKCf+iHgZcze1IH7ymsXf+vJelfIXD7QhHo/JV7yhDPid0K8qcuFf3s8b+T8p5ujXNFZ9O6dKqQ0fp7uEh6zzbyOsPHmQ8GXqfLT+n5bvP7nqPm3dUvFIWShih3XRCrqsUQA8o41xqudJgBVTYJ6pZ9+gGy6G6RzUogyu1dml0KPAANMOq9PN+9plLUJ44B+bqOkXG6qiTImwcVvyKjNxyXyKLX1JAvCpJAz6V+Lqr4t15ggGSL1aBcQMlqfqI9TfFHMJKWgZ9KslDv5a4ukuS1PyhAugFSR7+nYmDkod9aw28O9GjVM87oeG6AiolKW/pPhE/7TM1bgL+t5VvmLr378IpZapuer7+afNlwNafFHjfM59c6mBjKl5WsDyl679hbJTm31bC04xT0jsmPEKlS0iXoupOEcUKgB2sfIR6OxxeaLBc1LmNjFU2unOEguVAF5vxM1CRK908FMs8FxmpbGJ5I1Zyjs9wA2KAJRRHGBcGgeUf4TgYKYMb+VOM6w1klQ0wEMJaCf3CLBB+oOJk8MNKjhwbzJRBFoZJSc2jzQ73HBSkhIEJ88FaYSIAK6E8WrldVpYFa35tNkX2dPZwsKf61PaSMXabhGc2SWFiCxlS4yS1OpCPWuAvjQq++XUdZPRiNxk6p6N0y2gt2bWOkpu7ChQrB7rJpyeT5etXu8vRKb7yb6ei5dNtIWa0cHtdoOwf7y3XVwQYqH6zhzAunVcCrG8obJTPfnsgVME4QD56t0buvtcgo4o6miMS54bohXIRJgyw9Kbebc2QgLA2EwBYNTWjsD1KWQ6OV3auDHmT/iY7FyfIvH5esn9WpBR3bS2rBtBlRb/TzY4SmNdnY4rB9x5gOdLNQ7DkwxXJ25j2/jkRsmVSiJycFqC/sZsB5379PmCACLkw2UCd+5nuD+AjjAvrw+kHF6UL8zBUQGTkKa9s7CLn1yhjVyZMnprfl3Zns3TCNb7YSSdtzjJCQQvBF7lRwrhMqDDa4Jqg9pQcN00CplW0t9As7fZovcZEie/pCo5UT64VJm6cC51amHgwcQNIYahcI09DuKQQCPcS/iXagV0l/xe/L+HcAVntpHPw89a42oznl1xUgGky/9zkxgUGWpSeoMTNn6/3W95gadnWSaL69LOykRQFrqisJonKHSy9x+5UEHxf2d8lSaiYZCCKkKi77htAI49Jz1DckFDWEi4mB0o+FQBELQsgOgRHF0ysBDM1QFx302o7+QzREKUxlNVQ9uIQMWELeMNYKUb6CKKwsERUROiWYzbs+dJKX/KU3fJeSr8FEqKTgBdatpEuXt6y1bud7L/+/jMQ/bkuykhbvX3l1hfB3SdKSM5uY2lheXtNDERZCgAarkBE3aaj9dl2C9cSynWLrDXG2N67u3TwSVfg7CMuCp5Ofr0VSAvEWVmed+IY6eDXSx/ppmaNzFxgTBHDh+DM9QauqHkBaZ7jssdLr8a1CqJDTOCEeTyhVEK2MOUY6lUbb0nnAfeVzZ6UOGWOlLXE118zlhqnDLX7yF9L8uBPJSx7m4LqbWWklxUUz4t/iv4/pqTdYTldWLVv16kSW7xTeg86Y/nVxKabup9vrGaVchaOjwdvRPFxA07AHvERHXAiSvDGpKb2oHQJC1WwcTeWgcqVgQeV4sA+7WVSmbMjpKZsYqayJIQkh/Q1gyrASU0pD1ptMatnJg9bxcUG8clBfcYOjjKIlf0dTAZGiCqSMDCWbtaDVI9JmJUBkPAa7JUyGoD2S32PAfigMhDUuxTyM9ACOIR5f6OsFcCByTKIArKUclB2M6ncRfaO87RwJUAOM0MJnBjUTqpXvCnpQ9dKcsivZGGzswya4SJrTvnJnO0esnCfpz0GzugoA6e4SHZxOz3njvLqbC+5ujZI/nChm/zlvSxrefbW4gBjoleXB8g3u8MsrPsObc0OhCmwRsh1ff9PR8Pk6x0h8tIMH7mzVhnofF/ZtjBRvv9iqEypI//nZOCEiQGDPEImGPY9nXAQEidMWtS1jTlHUe5BKPfuOj/5ZJO/PV6f46Xs1lvObkySOU2ecmRJggl2KC2hNhSwpRaUutDtOilicvHNLn/9Dj2NhTIpApTunctkM4KiAAD/9ElEQVSXUbmt5cLiKBP/oEyeqhMiABRRGCVQhED5m9D7vtFu8tWBLvLZns567n6ysL7jk7IXWqO5mFEDIWXArn9mO5sEzK3V6yS/g04O2kuFniNlTYTg8b+lxpeJEBELJkiEYR8+mRgBpqh2YeWwR1gq+W6uGXKisEkmaUQ6SDMgSiISQh6dXD7CM8qz2O4z3YY0AAYfsG0aLYwtam9lO1lxraRLcEuJT88zowGACfbYuXaWAVUeilkFNsK3qHEJy4amlYuLX6Sx0DQF0qDkQonMaDAW22P4eitzYRsaGlSuv6kA9rLViAKE3ZuX6vtnTAxENxhAGiZas/lDqdH3yG8C5J3rZis7PW/MtEz3VatAC0DCcAkZky8FsCsUOAn9Es41YFbgtfCwgqbVnCoLfio6ovQFsCWkTLlOt4Y5EpJSLM+/0EKiAyNlhGtr+dt//mfykyH32fJzXUT+vcecpbvFPVXBTIEyJHurAQb2gLT4gr2R26R+E0ES3Vh4NqbZfY4j5NtlguVS2/ukSTvPLuIUkCntPJIshxqSs0sZ6XQzMyBkC1B7xg3+O2ATioURwmzdourFM2GkAXVoDkKfd6Tz4G+UXV4yz1wYZWTZqxaGJQ+KYUO47qfLoIfSTRkrZSwYw5u7UdVF6Tr4K/37kqSP+Y107X9TGe5CiS7aZ83JEVJF5e+WwNSZZn+YPPRz3f4dO058v3vGTGGb+OaSK8Y5iUbkEfmH7O+QPlsloPc6GZYL+/EwgQYskN6Qs6tdpCS5rYwqcLJB+wsdpBAGwSZRNDIoUVe3W1nemgGAL8XyLvaYUuokw3IcYbrKlDb23t7R7jaAHlaWShhvtW6zbpDuZxCsgn24CKKfH/f62oBLXowBEa9TQnEMdg/WO8J5vP+lPgDnc8o+YBDvLPIy9oJSFNccGCv1hJ/uTZDTi+Pk9QWhlltFfbl2oLN0Tugm005flT5jVkuHVs/LFj2PguZ2Mn6Jq2w46y3zdnrIjE3uMmm1m0QntJTBZe2Ndb2zxFuOLI+Th5cL5O2DPeRNZa4Ih24rsPL815ORCnCB5kz0hYImodsrCrI3VwUqiGGaQHmLn4J8sDy63ywH1qZIRUpr84lFbNXJ/0Xpl9HO2CdG7V3DWtj/g+EAEwQAkPx0VWobOT/PS+bVucjbi3xkozLK8wqkn5/rKQ19dGIzMU7qerSx73yFTl7eVRYK83tPAZU86rvKPJn8vLfCR5mtmwI9TdEVGG/UydiCtnJ0dow0Z7WV5oy2FhbHPpESH3KmMNYPVisor9fJxP1G+Xhbgqxo9pTheW2lOq2NAefgnHbSnNnWQI5QcN8ebWVWtbP9bwOz2uu5tZPpOinD+GKhguxT9om1H2DIbwp4UsqCzzETDMAWEB1d0M6AnPw377N/BG7k4bk2AFTCwWwH6FvXn0WeVksM+PM9sn/y9AicYL/k02G4k8qcDEgTAltIWlQrZW0O5WvXxnkSlFIimeN03MgZaCAGKNKLM1PZYkL5BGnRTq8rvHaHrJXo3AES2DnXugIlVEx0hHIViLGVTB262rbNmrTPrAIBTYCNfcYWj7a8J3WkGCwQpoUxWkcWy5F+LjTZ7lo/11gtyl8ET+RCAUhysLy2Rt4KoIiQOCZKXxgruVOUxMZ+dVuOTz9S6k4JX3fT/5Ow9AstWktgQLTsmjT2rmOUfbb8b7H85Y/fj5+x4ox499hooV3ykgANoV0Aw6frJPFJnvIkVLpfP1/rANesDcYmec88I3utlOCsTU/Cwgq6up6pbdP0RspYp59ttHwqTBfREflHym4srxrTz0prwhTIYyqpyTwm0WVnFHyn2jlgtoCtX2j+AYmqvGAWfrgJwVij9TPM6zF9wIQBxkpeNKn+kiTUXdTXN2Tcjs9k4NJz0ta7l4FvYNpsExfxGW5F1Mua8rbqTTvXBN034BnfeNuciWDSvEf5DceLVgY9WAddZuWEDAmD4SQDMxqmIEiPRfKIhFIZjChnQb1JY2PKYOg7iiKTnpKL6l1kiT4mKYjOrHK2BzkvQnew2mF5HYx5UMqyTdntEgXXTTr4A6YA67ZhbjrAd5RxyggAVsJ0X25jkPM0poAwCRXur5W9MhjyzMDJoEnfScLNKHSNyW73NTZ7cU28nFgYK/95LsVUwb85EK7g6yTdy2bK6mu3ZNTB6+LXtcSEVVuV6Y5X0GwY5SQ9C9pIXEorqR7uJGU6aFNycXKqp+wd5Sq//7hC7r1ZIN9cK5QPFUgebCZMG2HM811lnbfWKGCuCZKrCqD0C6VU5fcHw3QiEiy/3R9ijbWnNvjK7XdrjC3CsGDVnYNb2PcAC52kD54BzJq01gZM5IFHF7a3UO/ivi6Wi8Y8/uBEZcd6XKwFT6/pLMUp7eX2sV5Sq9sREt0xykOurQhQEAnW39FhuEBZy6Mtyt4XMvlw1OC+PkeBekWCjCtxk43DfCQvqZXlZAEszOMBWUqT+L036ETkxutlcv9SpdXUzqpxko8VCJnkkHcECGGEhJSZSDGhwmBhTnUHy7kfneRqTBc7QSweUVVv0P+HyRzsc+0AZwNQVNiOnKavhXYRkxEtQTDEekwEyGXSiWXjELx9HYIiymEcRvYelgvlOJ9uRtnsIzuU4WMtSBs1ohPbRjjqUnm9oj9lXTqh6txGQj1elKQIZ8mcclScfMMlS9kk3Vvo8EPeknpKVLOYLiBQcwtJVAAaIJFZ/SRRgRPVd1ROfwMpWGC+glk5IdfZp6Vx32PLl9I1KGPsTjM3QPiDlR+qWUATARF2lLBgAI+aVGOquo+G3V841tt0R/d5zYCyYfcjqdt633KlMFdyqkwAsibut9w/+4ap8h77hFHDXo2hLnvLak2JzOBi9Jwy0TaugfIvf/3LgifD67Plf6fl+998v2bElE0S3H2SBPbZ62Cfmesc+cT0pZa/RFADy0QQFJi+xAwIeM83ZZaC6R4DJtS7sFTEQ9SiAkq+Cp6UuPinzjXg5H32y74840eIhzJQakUR8dBaCOUt3r4AcUThQct5RhSgit3rKJMp2Kfg56h1hT3jqhTf7yOJqjhvCtxQBblQPZdYBEqNH8iItVekafnHpgCGWXsp66WMBcN5QBJLQ2t1xnGKjkukPgBOxFCU/FCL2gmVbs9Veo6XJDSiQiaXt7WcEOpFcpKA6drmjiawIAxLKJXcnClbFUQRmlADekIZCWGzM9N121luJu5g0AMIjuiAxICIEhImyyBN6G+1sqLmzHYyOr+DDM1pLw292soMBds1ygII+y1ScDg11cOOe3CcuwEFeTNKGbB9I1/LucI4qF3lGI93+FgtKWG9d/T8ftjjsH3j3D7c312BIV7kze5yenaovDHPWyaXkA/dJTlT9kvD1juWC3q+ZQfrRLJBB+LBtR2kd5GyKn2eUNnBBlhKSxiQP3ipt3x2p1FuXSyVozOD5CMFphX93eXKUsAzyGo/31jgJ388EiZ/PhZupgnkQR9sDpI5ta7yiT5joHDzYLK8f6qXNPdWRqngwCQlJ6GVffdFXVobM6eRNmyO0CjsmeMTtuZ3Ga2TE0KcWBdeWeLoTfrVrlCZUeMqxbr99EoXA9CEoBd1vy2NUVKWQg6bCMKE4g4GQI4ct5OxvCkVHfXhal1ldo32kB7RLS2nzUQFoMWMAPMDohDX9vWWHy6XSP8+HQxcAXjzn1WgRE1LKJrtUL0W6vnwW1OOxPaUk6Cw5RoCzFBG43xFfpLyGMKt5Ecx1iDMizkHQMpvzfdEyBeVMNsSruaaA0h5UIJDfp3rAcU2oWHOje8Y1krNKesRuibCwf4Rt+HZS7ci7gGYMSp1alM9OjwvrZ//pbRt3UZatHcX94gUCetZa7Z/NHE39tZvkfQevU0CknLEL7GPedJ2Khwm3p3SzcQgJLXM8qklyg4zJuyRmq0fS9GSN0wUVKlgmUuId+NtA9TeCtK4IgGwgCrgaaIjZafkZ6nzhHEShsW0AYERNaCOtmn3nuRWPzNBEiFcmChgivECYVtr2K2MlLwsoV5sCmnKTRcjJgdd+86SGJ0IPN+ilfjF9Xrmlfu/8yIiv/zppz/67thz+EbD+EPKTteJd8oCy12GKMskp4nPLvlSv+5zFWh3SoSyRsRA1I7S+ozPeY36FiYaqiAb0HOZ5TfJh3oljTZ7PUK5dJgh1wiYIlIK0H3CUn27TBC36Hr9fJnu75CxYspxOtVdN+Ybo2CLixDgHaxAC6BGFR+XUGXHkcVHdP+HFHhPWZ1rSMZqKZ3ytsTmL5G2brHiHtXXSnNQIsO6LfSsTJbcMGUuZsBffEoB+LI+LpmiGGBFYESzXbx+Y8JSrCTABjydwcPkyH2WKINo7N1ORiiDcLi6uJnLD4MNpgrYtAGizPoRcDAYfbLJMXgx4FJWAlsgrIqqco8CKKDIwEcuFSaKEIQcH+BFs27YL/WLU0qdzRKOwn/KatjXGgV1BEuody0Hq+dCWJnzwgYQ0RAsGvbzTwd8TbA0q6qDHJsdJodmhMulRY62WpxvcWdnyZt+WHKmHrRBh0Gr+9CN0u65X8hUBCy6bwbaaXo+d9b46LbeChDecnReuHx4ra98frdJvvmwXs/LU/5wOFw+WBsoH24Mkm/3hMr9TUEWykU8hMn8d3tD5TafrwsUvIdvPvHJPbg0Ti7vT1G239YmJo06maBsp0nBjklIXufWymq9bYJB6QcuSnx3mE7Qy5NJAk3GMUznmdpNFNTU+PK9sA5imr3KrmG5X+j3Q0iW75IQJ6Fu7BjJv/KdIBIiz0iYmDAyv3uX0BYG4phwEB59uJHJiae5Tb26sYcBmNVvKvtkP+SbCYH2jm0l9T3b2gRqo36XAFtTr3YGhEQYyHUyqYJZIhrjmuEawdmKCAPvkxOFXXJdwiL5jkbkt7NJEpM5JlfsiwgBx+Ua5P9gIsf/AhCjzMUWEuCkDR/fH1EU9slkBEDGPpDz5Lpf9gTkuWZJKcyvdzXXLh6E14fmtpOs2JbS4oVfSOuOPtboOnPSAXMsQgAEgPKg5KVTwRBxDegkIT0qLf9JfrN46VsKimeNJSZWT5PSFe9I73G7zLUI1on610wV1rwnGMXX7XgoKQNXGFAT/iWcW7r8bQv9sg/2S8kKoWI+w/e5RoH0qYE9LNOM8DFcADz177RBq0yMRP0qvUvZHnDlGbVxav/FEl82xtyLWnqEy3/+t/8278mQ+mz533356aefRo2fOPXIpLnbJD5XGWjPHRKYsVECeq2wcCwPEwllbTRGCtAFKtMjrMvryLJXrAsKFoMIe8ibtvfoYupeDBbIlVI2A3BGKavF8g9XIBhnsO4HNguj9IofaqYPMFkYJOyQZ45B7SjgHargijE8OVWHT+5LyiiPSfawg9K9fK608UyVkJ4LJXXAO3YcxEY4LrFfjCMIM1v4OGfHE4a9TcIUvM3oIf+gYD5hRg+Fx6RfRpANaJQiAIQ0UiaPxqCOQpcB9y0ddGxAHuMwYsDkgDAuzjGAFirH83MdtXqwFUofyHVhdsBgRg6K5xE6CCE64QEzgOE9VUUywE0qbW9MjMETla+FNkvxWHW2PBXsi1AiOTmaSjMw8gBU2Rfnj8kCIUVaeMGiKKu4utRxfERJTAKSojuZq0yyMgjq9ooWvS75Onh1zSqUuIAXjeXAgj7fimBHmfc0T9k8NkjkhyHyn78eJG+cLpO7G0OswfYnm0MslPp4d6jlPbeO8FR2GiT31gfL3nHe+l6A/FGBFjERoHp0sgLycn/5ZG+MXFkfLmMLAQadZOj3NaawvbJVSoUIbbvKp6/myiQFclqQjSvpoEABmDhqIAmvUkryw15/e4/XxgaXell7MEpAyLMSWv2Q31QZJyAF0ABiT4GVvzk+z9R3EjYFSGC9ADXHIoRM+VNTrzYyT5kmNZ3ji9rJ4Ox2dkx+L4ArUVkvofrtw11MvEVJEBMpRFGwYyZpMGomM4AvYPnNTqz7vA0ICc8CjKhlOQ8TL+m5M0HifPgNaXuH2xDnSP4b5otxBp9j3gD7JHfPNXBXGSrXMopzzofrg21h3uRfuW4QufFdcR1yrkRQ6GazbmonObAgxlj54sb2Mr+Hs4yOcZLJ2R1ks15rGQqmeOvGFg63Xp3kJV2D4yS4e5l0qZ1hjM6/c44Z1Hfrv0QKF5wzZgjbhIVSZ0pv0SwDyMvWIQbRECUniIJ4j3pOcpjkPpnwJVZPNQZJPhR2SekMSlxYJyCLaQLsFbYJUwV8LS+qoIqH7lNgBYgJCacNXmNlMIR2CTMTno4vHSNh6dXS2tlDnIO7yMU3zj9zLHq2/N8vH3/wZtXw4YNnr1y9Xir6jhSf8Axx9u8prd27iFNggTiHlEg7r+7Sxi3enls5hUtbpwAJj+4mRaW1MmjoaGnRqo282NZfWnUIkOdbuEhrp1BpD7jqwy28XDzJj6ZM/7uKF1DFnAE2SkiVsDEiH0ziMVGgtynG9DBSfH0DeiwxwwjyuzBKvx7LFcSX6DG9lA3Pse38FIwjqTVVNkt9LOFpcqPkggFW787j/+7QhHVhJ2WlhI1h4wEK/P0yHKwAZSyDG1Z7hPj6pre1GTj5RQZoPqOuDiBi9s5sHeXmaR3oKDdA4LNUBzHs+hgMASFm+AiDCL3+sAejdAdrRSH5obJf9jkwi3yjQ5lJOA+lLgIWcqVbhuKz2tHqPGdUEHrsKGMKnHTwc5GBmTqwUWqjTIfwIAMg+UOENhgBXNX/B5b6ynQ3G3DZL7neg+M6SlhctpUnMFClDV4ldTp7H3LooWRldRUfl+cMFOabotRLDs+PkC+P9pCvT2fKB8dz5Jvb9WYGj4HC+iEe+hwsawbpYK9/W050WYD86ViYss5gOTLJyxjpXQXQ1+egyg2QBxvp6ekjJ+coMz0UK2UprY3JARgx/i9a2dBwZVwj9dFPWSm/BSFvRx9VR65xnQLRHWVqtCKzRtUG+L4GTIcn4DXrKt/v9tb/vaPsGO6k/4erfLRWJz0jO+j30lFur3CTO6tQTTvLu0v191Eg+3KHr01OYKtfbHOIe3gARp89KSPidyJ0y/eKUIdcLudO7pLrIim4pdUKDynVczuYaGFjQAnFcXp0SwMrmhpQqkOelVAr+9yuEzNC71wvACAhYACS8DyTK47BdXhDryUYKdfbZ5u9rbMOwEndKAz7qd8yLe7u6vXF7wjzZB9EPW7qPgBrrj0L0ev/znlwDQKi/F+EqtcNdpMru9Nl83h/GZHsLNf6pEqTn7t0addKBrh3kHlerrKwwVm6KlNv7exp1n8Y1XfwDJZOeYMlondfSaqYIIHJBSY66j5gqZQryHGtEc4tW/WOORo17PvKgJSSE5ghQMZ1SVkKpTQALOyw5/A10rTzgaOkRcERX95CBdyUAcstF5oxdof0mXzInI4I6ZKvhYE63JYum/KWcHBs8RgzoQeUicA8tSFkPxgtANiYRqQo8AOiHUM6y7RpU6Y9GTKfLc+W/9+LMlUffQR9++hR0JtvngjauHFV0KJZs4IWLZoVdPDgziA+4yEizz3ZhJBxy/fffzdowtTlKdNnzP2nwPBu/xXWpV6BN05+8av20rKdnwJskIVeXQJzxCtukFkJ+nQeZ0yURtlxte8qS9xjSmFAMKb6osTq+3/vKp8yywA3uM9W8Uoaq2A4S5x8e0lbjyTxih2s7PKC1ZVSQ8o2lLYAlAmmzH1JwouPK5veYoIjwNRH94HhBDlYF99sK0MB+BgImZXX9mhjubjylDYWTsVSjybIgJpjMFIWoQMOAxsDHrksQmx8BktlUGQw4vmyAhf5yTfnuRtwWv2ngii5KPKY5LgAVnKuJ3WfGI/DJPHkXaKDLZ8z8CEkgW0AIgyglNFMKHZSloHRA+3UOkppcmsry1ne1NHatVFGAXPGVIHPCTeiFJ1b005ZwnxJH7VZsiYdkIoNt6XbgCUy9MhnEp/WU2L8Wuj/4yH1PdvIydVJ8n/800j5/EqFfHEmR97f1U0OTPAyKz9yn7gTYSY/rd5HTkzzl2X93OWbXSHWG5QQL9Z9fzgUKleX+StQeOg2ATpJ0QmIbrN9YoD8+WpPGdKnjXyqYAI7h10XdWllYVLyhwhlmECMKepgrIrwI+YTTGIoCbo4z1XW9Gtr+dqd4/xkUKGfpFaPkpKJ66Rs8nopmL5PMicdkozppyV73htStPqWlKz/WDKmnpTS9R9Jp/IJUhfgK0uDXGRjjLsMD3GSFUUucmqiu7y50FPWDHaRrxRcqa3EIIGcImFgwBrFLnWXB/T34DpYrCBfor8BoP/KTB8py/Cy0pin5Sg5ia3NbpEJDUB8RlkuvzVAjBPRET0mII7rEpaBWDxynF36nQDErMeDSALrH9Tjcg7UlzYoQwZQiWhgTUg+lhA/gAmoHngS0ibawjbsl2se56t9CrhcF6xLwwHCut/t7yRvbkmSQWntpMFHj905Qk4mhMn+KF95JdJbJng7Sa+2reWwXrMtn/+Fec1G5w2Slm2dJbFikgLgPAnvVStBKUWSOnilWQSWLruok7WPpHYTZSzHpHr9+9Y8m/IXgI560loFNMK5lMyU6Hswy7nv/k6a938tvUZvsbAtIWQUv9STOtY9J+WrEBY5LPwSnyhvcVbCXhBmymSR2tLCBa8aY+01Zocy2XMGrjzKV79r6tysyQelm7LcTvlDxcUvyhp2L12y5Fle9Nny//4CIC9bsepiYeWwP/cqGiNOQUXS2jtLZ3eR8qvnWkob1xhx9ust7hHVylabFAwHKqgutLAtwEouFo9bcpmwV8K8GMfHVL0t0ZXnlBWH6PqLLE9K83BKcADheOpK69515D3pLEMP0rIzkjTgoe2bht08U9bDts7OYQ6AUXAivAV7BMgQgUxQQIIZELYlXwV7uL/ex9qRoaIEcBGEkMcktEieCXZCaJHGzVbOooMWAg0UlSv6O1m9HnV7byio3l/vJQ9RS27yNnbhcJZxl9/t9ZXf7aN1mqe5GBGO5ZlQIIpLgJTcGuHakzoY09mDEhpAHlAFXDknzo2BkS4znG+/3m0tP5eX2Fa69VsmCVWTJbnfYmMBWVMPS4HO7Ht3C5eU8JZyfIqrnJjqKRdO5slP/zFB3jpTrIzbR353MFzubw6Wz3eEyMQyF8t1PtoXLdP6B1mT6VnVHeTgBEcuDZP5XaM95YM1AfJoW5D8qMB6a1WAMj0fBcQA2TUnSt7aHKcsqI2xSgAARomTD0Kq5LAWBuSzqvX7VcBBCINaeefwdnoMd5kzJlN69x0pmVOOSObkI9JHn0N71Zt3akLJcBl18I5kjd1s+TDKICw/piyGz2E6hPZKdQDNmX1aorrmyvIgd9kTrMAV7iX7QjzlWJiXjPZylqlRLrKg3MH4X1UgJTQLaNLXE2AidwwTJNQKQHL+40vaCxaBvA+jxF4wN7GVqY0HZLW1Zty87pvexgz+m5RpTyx1mC4My2lraQDKc2iJVtejtYX5h+j7bEctJ3nbsUXt9DpFoNZeUiNbWmlNZqzD6alc2X1x11a2HmItlOMcv0b3WZrcRnrGtLDP7D1dv1pfw5LZFzn3R1sDTQ09J9pDVncKlle7RcvlxGA51clfpvp1lCP63dR37CALdKLm6/KcuPhHmsuPS0CMBHTOkfQhayQ0vUrCe9dblxTCt4RMYZspA5dJxZqr0lMncX23f6xgekOZ46tSooyzcP4r0rl2upSuvCI9lLXmjV8r5XN2GPg1H/2Nsc+82WcUmFdb/rRL3znGZHuN3mY5VwCxSieFNAMnp1qx9j0zwnew2/cs79q5bqYJokzApEwUVTHnhtE+uVIa0acNXiEd/Tvp/xUtzR5OsmDkMKz/Up4Mb8+WZ8v/+4sy1rYb1i2bO27ClO9q+k/Wmd0L8qu2ofJi+wB5oZW71aO29+4mzv4Z4hHd14CVutSwnO0mXAIQQ/P2SWTZa2b/h/MSOVOUwHSHcY8ZoOB5zUpb4pvumagIoEQhTEkNOV4+J4TLOgBpVMU56RmbYCFU8lAA3edbfGW6gg5AhJCH2s+P1vpYjgpmycwdReXVxV6W/+RzwsBXFNxgsgAtStLPNul+Kp3kx71+FsZlXYwT6nUwI4xG9465OmgR2gVEAWBA/Ptd5L7cDSzuK9sCWAiz3cb7VFntzConA1VCn4SRsfoDcGCcMA8AB9Depe+j4FzS6GQshgFy6zBXmaGMI8zLRRJrpukANEs664OuGRiBZ814SfLjfmHqVVjfmiHu8tGhBDmyLkV++3Ky/OV4pLyzNFAZl5t8uSPUakK/2hksK0cFyuvz/fR4ypYVNEYVtLfJwHsKmJSyXF7ip8yKvqv+xkhxGnppcYR8+8Uw2bs0ycKf5/R/X9TgZPk/LA8BU5gz/TQJob+9wE3WDg+QfkMaJSp3iOTNO+dQhCp7oTVXzowTOvCtlMJZxyS13zwZtP22NK09KxWrrzvyZ4su6AB70RScXfrOtpwboEq5A2UPDbs/l7RRWyUhrVRmh/nLGn9nOR/tK/vCPGVHqIfs5BHseF7ZS0FkjJuc1+sFZooBA2yPiRYh14X1zsYKYc0wa56X6TUxFQDNbGe1m4ThCdOT916poMWEjDDvS9M8LGxNeJ6oxqpmRwh7UYOzTSTIFxO2n1PTwcRf24a7GGNHmIQVIdcnOXXC9oiEmCDu12uUaxLWzGfk85kcYgwCUKJgnqJsPz2qpT0j0Jpe5SynpnvK3mg/yXd3knmh3gqerjLQU5l6gJss8neVKtd2UhrVRlLCWkrLDh7m8INnLq5F1Ig6eYdafhGjhuwpB6V48XmzCCRXST6eziqEdbkGYYs9hq+1UGzlqsvSS3+L8vmnZaROhIYf+lAadz/S999RwFujILzceoL2HrfDmGndtk8kfeQm3cc7OjGcYuKltKHrhCbglK7Aaqs235OsEYskvnKy9c0tpD5Ugb2LAirA3l3fg91aV5qKiRKTP1gBNEraewZJtntH2Ris3318BEBa9WRIe7Y8W/7nLgqqz+/dtSl77/4j9wYOGSsvtvGQjsF95Pm2AQqsQdLeK1kfXaVNxyhxDS1RYK0X/27TrMNMaDblMAqwBYdN7ETpDHlQ+p5GlpxW4IStXrBm5PGNHxgbBUTpX0rJTGzf90zMRF42PynMGB+sEZUjAxHOQ/0zEI20N5Ci3RUD/djC9sbsCKcSFhunfzP4AX4MbIAYeVL8bo/oa8J6CDrIjwKSgG9mbEsZ2KedqUgBG6wByWPCXM7OdJTEwEoxwscq8NudeL0invFVIMcO0NGGDab60Tq6qsBQHQBPLSuTgdU68FLPenaGm1xf6mGGAQycO0a4yKyq9hIW0dVaV+ESw8BDPojQbrfm5ZLZ6UULpVJ3+vBIvDw6FC0P9sfK7skoa0PkLycizI0IEwUcic7N85Oba4Jkdq2LULt5ZJK7ATksa4dOFt5b7idf71AmM8dHPt4QqGDqIzcP9JSv3i6TnStTpbFna2PxhMf57lCxXlZQYvLw/koPeXmmnxRlJuhEqUmSyqdLbM4Q6VoxTWLzh0ti0VjpUjVd4vNHSpz+nVQyXopGKGCOWS75ozZJUsVkyZ10WLpWTpdcmOrYPZIxfIt0KVMGXj9PcicelD7j9kq32jnSa/A66dF/ueRNPCSxhWMkKrNZOvlHSJ6Xj8wJ9JFpgQGyKtRPxvj7yvrwQBnr7aUMxUfqu9KzlBpiamgdjkbkUMmhw1IRJhE1oBQHswW+F5TYValtlf21VVbY1vK91A439GqnrLCtssW2ylDb6XttlUG2VVbJ322lUv/m82p9lCmbrNP1CB9j0cc6lP3AbKlJJbSfE99KKvQ1/sOwTf6u5ZhdW0uaMlfKiHpGt5I+ca1s+0F92puimDTADZ3wLFCQnRPqIqt08gCIvB7lIwd1UjHR21n2h3pKiVM7mVDYQSK8X5RfPf+ilbcEpRQbk0ssHy8dg+LM1AAWWaUssGbTbSlVttl8+NeSqSywasP7ZuAAmPbSyRBmCIRauzbMN5baWx95U3bJ5Au/UxD9TMqWXRRcjwjLdtdrFvZZsuwtmwBWrLtpYFmkoOqoQ31JQftNax6eP+claVpxQIrHzZcEvSYI+2JnSD4UVXGR/p0/6yWLUtAWsMeIjSaIerFNBx2DgiXd01sWB7jKSs+2cu327aNPhrBny7Plf73l9Omt7jffv/3a+AlTHzu7+fzFNyhWfvFcB3muTYA4+aZbCLe9T5r4dJ5o3WLIg6IWRv1LyNc5KNfES4R1CfnGN95SVvqB1Y3i8xtd9qqEKHBS4xpZckqCuikL69bCWB15SpgiZQPTK52lOcNh3UeYFyZ4awXhO3crbSE/iRcpoEtOi+2wU7O+jwp4MMVNQ1wsv4SZPWpITBFgnVPK21uoDkZKHosBEJY4NKetTNXPAG3KF1BPwhzYp7nl6LEfP6kLpRwHQdJnymBhsag1nwpFNijLoX8kQI/o6TcKvmx7Q/fJ5GBKWRsJ7Fyks+83LP/jyClRyP6KdCvuL11DWhqI31zlK3Knh/x0q4fc2h4lD7aGyrd7Q+XB5mD5YF2Q/P4QvUNpru0vL8/ylfvbw80gghZou0e72UAP++G7fbwrRL7YFihvro2VD04XyCevF8q2aVHSK7qFlV/ApMg5wthQqn64zl0qU72kNG2YVGUsk9IeU2Vk2V6p6jlHn/dIbcZCacxeLv1yVkp5j2nSnLdeP5tt69RlLJL+uWuksc9yqe41Vwbmr9f9TJHBBZtt+wG6bkOfZbrdDP1sg5TpZ8OKt0tp6lQZVLBJansvkKLu46V/zhqpzVwgdbru4JJdUqHHHFy6R8p1n026XnXWEqnNXikDi7ZKcY8FUp4+1NyK7q51M4UvjJT/DQYJS2US1UdBbFhuB13PocCmJpPaVBgqEQ2YKIru1TqhI5pAxx3MGJjEIVAiujBDr6mdOsFa3EhkoaNN/sizohZmUsYEDeCkNMnqPPWZ7Yl64P28TM9nke6T8D4TOBTQk3RCxwQRBfiArPaWL7253EeZrIsMTmwvRU6t5Uyk/q4hHrJHH9tC3KWfe3vp3LqlCeDc2j8nL7RqJ+E96yQiq9HKW6LzBotPbC/r8kKPzpqNtyVj3E5p2vOFqWprt34oVetvSNnyt6Tf/seSPXmf1O+4ryA3QWKLRpgwqOfg5TJozx1p2nBOge6s9Nv7uU76rih4brfIA2y1UN8vW3HJYfgwca+jMwwiJQVTwr4YM/QctETyph2R+jWXJE8ZaJmCNQpfepOaa9KUQ6YMpik9Xr8AL/1T6Sva2slNUnz8ZJxOHPb4tpdb9z56+clw9Wx5tvxjLP/8z39YO3Pm9FNdU7O+7F04VJ53TpZftQ23cC6lKxgxBPZYZHWubtEN+nqxhGVvVob6soVxKdeJrqLB98tmtkA9aUz124561uj+snWokw1CDHLkuBDkzHgCotT10ZwbIAWclurABUMiN0cdIoyP7WCjfM4gRT0hoV3AFXC7okzRGmAv8LASCVghgydCDvJW5LgIzRFCRWVp9my6PbnAgX3aGgMeV+wAWtSf5BzJmwG05FCxCXxzviP8C3uk9pSylkG6DiyWfB2qTwZbAH1UfhtJH0Eu6JjO9rdaPV6uzsJzdcCJ8Kd3agcF7Y7ywe5O8ttzyfL4bDe5eiDZrPpoefb+mkBZ3KSMWcHzh31h8vm2YLmuYHpnrb9sGOIqdcp4Li/R1zpIZyrDgY1iEvHllXL5/J0qubg303J9DOrkeDHhpySFkOXp6c4yu66z5HefLTUKhvUKYH3tsUQfS6VBgZNHTeZCacpZra9XSF3WYntuyFmh67POKn1vib3XV9et022b8tbYejUKio0KvOyX91mnVvdVn71UmnJX6efzbT+sU50xX4F6pR5nlVT3nqfrLXqyj4VSm7XI/uZ9/ubc2E9t5mLp02WobBwapZOHDlZXiyr3a50gUFJDGU1CUAuZVu5k1w/iMCZm5KlprcekC6UsIXHCuXzG706kY4peLxd0ssaEgxAxStzT03WypkDJtcdnAC35TmwdUTUTnVisoMmxmIhtHurogzuqoJ2FfzFU4HjkZJ/WG3N9I5gj3MwEaIcCd71/WzmszLPGtZ307KDM1amNjHLXSYACdK+YVvLLXz4nfvGZkojBQv4wCc+ol04FwySid70yulwJ61WnQDpFujYtMKAjvF685IJ0H7RCmg/92gRHAw98KX2335eU5sWShUp29TtSufS8DN10TAqnbpfaDTcldeByC92TB40rHWfOSRgl4GJUsfqqVGNmv+WeZE85LBljtpnRfMGkDQaQtYsPS+9BcyzU2//ANxZexigfJks4F9UvhiOw2owJOinXyQD50JbtO0q4f5gcj/CSvXEhzwRGz5Z//OWnn34asHD+3An+QRFWj+qTMFK844eYchdLQ/qpdul3XZKaP7WSFwwlYKaJzQ/MzQg3JFPv0tElopeClGMwJx+KocKQbIfqtTatndVoMpsnHAdDoD6TcCvsEHUkIVwadV/TwRHxESpaTBbIN5HXArQIwTJwMSDhd8qgNiy3nSmAS7u1ljJ9jC5sZ4wDwQnrLmtykkll7W0fsEts4xCQoPQEdAjzou5FpEQ959McKIyTDi2/2RdkDIecIoALY0Y5jF1gTryr9Hrq+rL0onmWJvfXmfr885Kf8KJ+H+TYXOTaiV4iX5WJPC6TxxczLL+JkTyP91YEyL+eCJdvdoWaS9Gp6T4W4iX3Sh5ueH4H2TPWw1h9vILG67OUrW9LlY0TQqRHRAtT1zIxubnS20Q6n2/1lEkVMQpOa2VS3Usypf4Vmd7wmgwp2SHjqo7KtPpXZUbTOXt/Yu1LsmjwezKh9oRM7ntGptq6r8s0XX92/7dsuxlN52Va42syvfF1mdF4zp5Zd0rfl3U93Ze+x3Em9T1t28wbcEVmNp63/bPexLpTus1r+vplmaTHYxv2z3Fm6r6n1p+1dWf3v6jPZ+0c+Hxa/WtPjvG6VGculS3Dw+XXu3UCpZMiQt1YAmKsQVs9fld+R0L9AOX9Db4KXg7DDosE6LX0VLT01HmK15S88BoBE98h5hqoacnH461MzSgASWkLZg1MtshPUwZElIRwM+kLAJqICtc2Zg9MYjgu1w3XNSAOwALaMNLmnm1lfLSTZDq3kcZO7fT8XSU1qqWCyi+ltYuHBKeWmXqW8CgskfIVajSfmjBQAhNbNFIZXq0EdiuU8MxG6dow13x3u+hzxQoFs3mnFcjWS/fBKwWXIsQ9VUvOSfniszLsyGMpwLB+/S1luUN1ArhJqjfdtusY5khulf2TW61apwx38esmQqpdcljShm+UaS+9J/23X5O8mSf0mPukad9jY8LUi/LImXbMgJQcKxaFXtEpZqTfqr2rePmFy+FwTxnSvcszEH22/HyWH3/80a2xvu52q/Y+/90toJu4xgwUl5Bi8es6TiLythrzxIQeEVFi8yeWC6V2tFPdO+ZUFJa7V5Ijuip4dTABDmySAcxhOk+piLPlRfG2naLMAeNw/ERp8rxnjKuVBxBupdAef1Jq6xiAGHgAWsQjgPMPux2NuGlfhbgItS5MEfADUCl/AJTHF7WX6rTW0lcZKBaCsBEGWhSbHJNQ4HAFX1xjyKshXiEc9zSsTL6VicDW0Z5ya1O4iUOodWTghNlSd4h6NjzAx8JX2TpolOosvmHvV9aFI3/+65Ie8YLgiLRXJwv/+WM/+eRClsjXZfLB/iS5tz5I/u1UpFxa+sTCb1Ow/PFIuHy4wdHi7N56yl1CLCfboAPuygHucmqap7Hr7gqchUnUT1L6oZMNHfD57naOwrrOSyp6TpN+eeskP2WsjK8+LmOrDhsDnTfwisxRoGou3GBAOLx0twLbaemXu0bB62UZV31MJtedMfYIsBV0H28gyt+A34Tak7rftTKr35tSmj7Nnit7zzEAHFt1xPYHWJb0mCIz+10wpjqz6YIMK90poyoOGNjCgmf3f1NK0iYbkA8q2mIgC3DCdOc0vy2VvebILN2uUdks4AzoNhds0H1ekcykMgtrH5/ssPnjQV/YaZVOZtTw7mIPu/awc6Skhe+P62eX/laUUmHgAbiRK+Y6pZSKtAAlLEQfmJzR7o5rF5AlBYE/70tTHT7QlOXw+8M2AVJAF1MJohhETgBTSoW4bglBM4lD2MZ1SnkRx2EiiE0lefvJ5R1Mydu+1XPyK2WgL7ZuL6E9Kk2Ug38u1nnkG/tMO2xtzzBPyEAApNcYjI+IB6CXVDNdYotHSmCXfDO1D0gusFBqcr+Fti86x3SumyVJFeMlc/RmA1zCwYnV06VT0SiJyhmk+zplNZ70BSVPWrr0balYe1M61yIWuiC9x2yW4hk7JFOZ6sj91yV70l4L4fbd8UAK571qBg3Nh76TCgVg2rIR+m3a/40BeVtXP2PQiKVcQpJkhb+LjM/OfPRk+Hm2PFt+Xouy03bHT77yH629ekp07grpMfiyOHqPvvF3P11CvxEYOhQfM4OGwPSl0jXE4dPKzB0QRCUJeJZ3ayNpYb+ShvQW0pyBBVw7aeylg4gy1NUDyCE5mUUfIUvcafDFpdaUvBRuRQAED/KXiH8ARYwOaHmGFR85Vmb+gCy1fttHuJi4CFPyMcpKYaowgKy4lsqI20j/TEc3E5gsIb8xCriUq+CAAxuxLh76/J3u+/vj0bJ1nKMM54e9gdYZhDAdx9k90lmiU+v/bnM24sw/62DyijLSS5JQPEyKOrc2Jef5ZUHy128a5D++a5THV3Lk4c5w+W5PmHy1K0R+dyhM/nYqQm6tDrTHX06Eyff7QuTVOb4Kjv76nr8Z9CNmob/nqPz25vBzaZGX3F7t8N4lvPnRek8p7JYlZenzFNCOypjKQzK28rDMH/CuAtsFA8Xlwz6QPAVWmOIMBan5A981Bjq+5piy0eu2DmAG+1sy5KYsGPSuLNNt5g98R/fhYJusA0AuGnxNVo740D5bOOiage+0hrPGJucoG10+/I4sHvKeLNBjsL+JtQqUDcpydT9Lh75v6y3RZ8Ccz1iHxwLd1+IhN2z7WU1vyOx+b+nnJ2Vq31dkoR6Tc1458qEML66UBxtcrRMNbBBjCK4VxEHU8QKcMECYKX1IuR4APMKrDzY6WCjfHW5EgCfpAj7/fLOPpSHIoX+01tvAEM9l3iMigskH+yASQd7e0dfWkcNHB4BFIJO7/cqQSR3wPjWlKIeZ7JHnrk1rK51DWohr++ek1fPPw8bkV8+3kPYegcb+uJ7iysZL9fqblpuk0TXgRo1n457PpUv9HClbedncgJJqpxvYwiYxSMAIntKT9BEbJDit3EzuO3gFi3/nPIlQtgqQxZWMkfDedcZiUcz6JWSJR0SyJFZNkdiSUVY3mj5iozFeypkQGFWue1/S+s+UlH7zTIVbt/GWFOFMZErsz6Ru20eS0n+R5M06IQ2otPWcydcWKyDTocbZN1LiSsdKayd3cY1KkbW+HeT1V175nWPEebY8W36mS3XdoD+mNb8iKQOvSmzf61YTivAovPCwGc3jo4sJg0/yNAlIGGWqRBSJgOPaZldrvk2+rrgwV1559bXdZ8688oZLaLIk5NZJclqypKeESVaSi1QlPyeVXX4l/Xu3khF5ba2mdGxRB1muTGuWMgEEQ7AKZvxPe4a+v9JT7uuARb0nTjPkTclhMggSyiWvCRMAiBkwWQ9FLbZxgGo/BdKq7q2t3i9TwRVgpX0VAiNynzDO12a7yUc7I+XVuT5ybDKWhG7GdAnrIUIB+AO7VtgsPGfaEWne85kMPvyt1O38TMIiwyU/qbWFhS+ui5D/48f+8uMntXJ6b4aVqJD33DXG60l3lgBZ0eyuoBhg5gmYLawe6C4fbwyUN+Z6y67l3WTbWB+rbaSEAg9brBMBAQbm9UMiJTGs3PKIkxTMKnrONAZJzhGAmqlgtGzoB7Jw4HUF0rsGonndxhjYAUwrFAwX6HNet9HGHGGnAws2KYBdlPKeM4xxNuWttjAw4dYhJdv0vTeMhc5tvqxMdaWBIkAKW2X//fLWKLheVQa5XoH8ioyrOmaf8XqAskqAtz57mTHPkeX7LKxM2Lh//joF0nekOmOB7ueyDCrcYmHfqXpstuM4Fb1mG9gW9Zgry/o5wM3AUSc49EolukB4Frchct70sgVUCePCCslRkivHRIE8J6Yd/O7v63uUZ9Ey78Jch2EHwjRCrZQbHZvgbvsgBIx1IdcfIHtmuv4eus0DXR/jetTEXHMwXSZ3hIQJ9XLNcE+kRrQUjw4KoC/+Ul5s1U48I7pJYvlEyZyw11qOkVvnGVVsZ2WYWPH1GLbWmmrDEjE+KFt5xepABxz61kqRYKXm2azXIYIeBG7dB640T1zqd3EXemogjyMRYiFKY3iPdWCldFzx71ogbqFJEpHd30qXKKHpPXaX1G57oOd0UPKn7jYzh0w6xKx8R5LqZkre7NMO0/tZpy0MXKoPSmF6jt5ibkadCoaKd6eeEpHVpIzUV5x0/3vDPJ+Fcp8tP/8luFPu7awx70lA2nyJrbtujkWAZ2TpaWu1Fll2xjx1KYOJja6SrVv1pinNk2C3X0h61AuSHfeCVBb0kD//+c8u7G/j+nVvMhvNnrBd6tZflwq9CXMn7JDhh76Sxs23JGvYCknoUyO+IRES6feixPo/JyVdWsgQZY2IPXaMxBXGEaI7p4MhYVcMFmAHDFy0KSOPibAG5S3vE8ZFQES5CopeFJrYtrE+rdBovUbojlIEFL0ofwFcCv3vrPWRB7sjZeNQV/lwHTZ1jlwXHqwoLntFuUhSzQyrrSxSBjrw0GNJH7rGxBYZCR2VibZRBuMmV7bFyn/9U7PcOZcr37+bI/cVHClpubteGeqpcHl/VaA83hUs3+0Oka93hhiYfr0zWC4tD5bHD4fIv/wwSnLiXrRQ9PdPDNVx+SH0nJGeqoC3Q1KiK2R4yS4DxzEVh2RYyU6pVDBFODSwYLNMqD4pWZ2HyLxmZaEN52WFgunyYXdkYOFmyz/C8Bws8Zaxwyl9z9jrqQ2vyupR9y2kukgZouVEG84pU7yrDPaEbBz3lYypOmx/A7AwXLYbXXFQ1o7+1EK5K0d+ZCwWAFygwDqm8qCsHn3fQrzsm5AzoWYAGdDnvWH6v7A9+16srHhu/7eNJdv6Ncdl3ZiHuh897gg9RmGefLOTkKqPKXnx88WbF9ZOSB5AI6wKkBKWx4iCBtrkSPm9j1iJlZt8utExCSOlwESJ/QG6NIyn3pPGBbBbGrUTbSFCAGgC3nSKIUKBOhcw5RoBaImgkKrgmkUfgD+ut/Pz4uH0nLgGxUuSsj/ymKhbaTeWUDbBXmNm0WvUlie9O1+1nCYPSqkAW557jdosOZP2mmKX2uRCXS914ArLSdZuvmfGCJjIk5ekqXZK/8V/B9S4snGSr6y1fNW7ZucHuLJd3syTUr7yXcvHtlNmHNqjyoC8YN5rkjf3rORP2SFFSy4qU91kodyKNe+ZIpfyl5otH5lat37359airXH/NyZ+8kvoY0w4qWaaTRg8YnvLALd2ktp3j9QPnvuH//jrv2TYgPNsebb83Jb8vvMlb5ICZ917xkIxnccGMLbuHetjivF8RPFJCddHjy7l//3JZtSsum7evDNm/PipMU/esmXM6FHSrXG+DDn4mTStOCbjjn8t448/lsqFZ6Sngo9XTLq0dvGSFm1dxCc+SzrXzZGE2lmSPnKrxGT1lV4JrmZiP0sHwiHZHaRf73ayRQctBjzsAAFG2CgCIVgojBWgQckL28D7FFcaxCHf7vC13Cl5TfJVrAvTxXsVAN2n75+Y7iU3NobJrpEdFUDp2OLo1EFob6OCepSvnw1KmHOXLnpdQVRZ6NaPpEQnB8WdW1h5w58P+8nKMQFy5VAPefBab9k4PVLurguUfzkWLh/oM8byvz8UJv92MlzZUYB8ujlIvtweLF8e6CSXL/aVV44VK2smHO1i4VsAn5DzWwu9paNfiFQoG4wLyZKS1EnK1NZL3z6LpSZjnjLBVVKQMk7B8BUZUbZHRpcfkMm1p2Xx4PekOG2yAtpbsnTYbQW7AxaihRmuGf2JscWpDWcVVK9YHhLRUZPui7AuwAa7RAwEkC0dettAb82oB5ZPhVVO032R41w6zAHGq0c/sP3NHXDJhEUci3DtjMbzsmHcI2PMS2zdc8aCCQ/PUOa5fuznMlPZ7qqRH9s25E/nD3jHwHj1yPuWo+WzCQrkgO/AwmVyaZGrmUrA0i8rcM6sdpIBmW0tVAtjv6WTJzrWwFApa6JrEAySUD0+vkxOAEjU3wjNyG9e1wkZOVhEcIiDWIeJF+B6R/eH0pdtAVUmZwiS2I5rknVguAjqxhd1sLBwdnxr6R7eSlq2d5eo3IEWdiU/mTZ4tZlVAHqIfZ5eV1XrbipIXbYQLswRsMqauFcaNl6TtOZFkqWMEJMM2pI17vnSyqsAUByFDIwVKDGzpxMLoeGqde8bs8WiD0MMajtJRbA9x6hVICSXSTs0tuVzJ59wCU2vtvxq+uClBqD5CthJtTNNfQsTJa+aq+dcsU7PHScljqHn2nPkFukYGGshYkRRbiEJ4haZIl29wi2SFdv4oazcePDHJ0PEs+XZ8vNa4nIWS8bQN8zInm4tEcUnBD/dhH4f2+uoitf0s6Pi33OlLJ73/98PMyGpq5Qte1Mal+6Theffk6JZR80Rpa2bnzzfqq246g1G3iZj/B6T7pOXydTBIHvqQb3Rj+lgckUBdbN0LRuqQOElM8payYyK9jKn2sUK7SlVgHHSTJtc1Ws6iOFY9OE6L2UeKCs95fEOH/l0g7d8qOBKHSEs9eEmH/nNXj/b5jtdH4aKEnj7WG/59mCECZJ+vSvAhCQwXXKvO0Y4SUx0vikPmen33/eF1Kx7T1IHLZdyHfgKEp4zlSjmDEdmBMj754rkP+4Xykd7Y+W9lYHWC3T7KE8rX7m+3N8abS/t56as1F/2TfKXP/9+nHx8q0lyE1sbM2KCQFkHDKox00V6TToqMV0qpDh1gqTHNUhz/jqZWOMQ/vTXx3gFtfxuo2Vs5SGhPnN4yW7LlU6oOSXT68/J1L6vGhABdqtHPpAiBWHYJqDGtoAsgPqUVa4a9bGBMX+juB1Xo6BJaLXnLAO5il6zDFBHlu+XwUXb7HVp+nQ7J4RGE/TvgYWbZHjpLgPcsp4zDIhhzjwjXgLQYZ5VOgmYqGBZ2H2CCZ4onWEdjkm4l/fYJ4Imwr4cf0TZPqnKXCn7xuKh7GchXNyyMI5v6NnGIgdPW7MRzqWJtk26FCyt56hOvhAYUdKE2hZwpIk57JXoA85WmGYM1AkNDJT8KSF/GCoiNP4mJ4rSFxZ6eZGX+UUjcqK+ePNQV5lW6Wy50PTIlhKQUmo5TkKmMEGcnsxYftBKs1AkxApo1m372HKStCnjdTWq2+kHpWjaPumjDJbWYwAWTJIcJvuAxbJN/uwz5ioFWDoA9Obfw70cj/fo2AJwF+n6ADB9RhMqJ1neE5ZK2JdeobDIDjgmlU80H1/ypwjqUAxjB4iojhAypgwohQHUMmW05HjbdPSRuJKxVoITmFIi3jGp4h7TT6LLX5HIkhMyYcnrz0K7z5af3/KH33+/3yl2kvTSAZYa0dC8vRJXd80ERrR4iyx9Wd9/RWiBFpZuABrr2PL/fvnxh+//0EpvprRhayV7zHoJSquUXz3/grJOZwnW17R26qWAmTVpn8PHc8E5Kxlhlk0x+YAjP9hNzs1etPA1vckvSs32R5LaOEuqixJlSkk7mVjURmf7FMI7m50bgxz5qz8e8jeLvw9We8pv9vjK3jGODixYCFKm8oWuQ10gNaYMntgK4oz06a5wualsEeZJqQ1sBqZCu7YFdR0kNqHSWEPG2J3SuP0jGXrq99a1Iq5giJR1bWlqTAD9P87HyRsn8+SLu02ydbSC+RpHk+1H24LNyeafj4TKNWWht9cEyFd7I+TWjX6ye0sfKUtuZYya9mKwY4B+QHGQxFVMlZ7KQCp6TJdgryTLhU5XZlemoDWkeLupZKnLHFmug2WvuSbYIbdI2QkgS2iXPOmsfhdlSNEOZXT3ZeXweybkAeAI2RLmRdAzvGy3stfruv1m2TzxsX1GWJbP2O+85kuyfPgHxkJn9X9TwfKEI3Tb701jkitG3LPXCIxgorBUjsO5OIRJ79oz4A0b5ZmwLeBO/pR9w0JN2KSgT9nL3AGXZZ4yWxMf6THmNAP4CKSOK7BekQ1DO8kDZZMPFURp4UZenPInRD7GNhd6mm/vm/pbf0G9qbJWhGQAKRMpohkwSzybER7Rhch6jY5zKMFpXPA0Z8rEivQBgEy9M6U0MFE+Y59EDuiRy/YL6nTyE9NKUsOes9xjqgJmSvNSY37Veh0BeFkKbOQpYYK4CaUP32j5TgCqz5iNUrHgJSmhCYACKOUnlL4wiWN9jBPM6EMBjHZ8sFH38C7iFZ1qDNBVGSF+vD76t1dEsrgFxen7ieIZ2c0agpOHZXvCswAvTJhSGiwdAV3Yq5NPmKmAMX9A0ESNKRaBNOGGaebOdISPAVYANkbXc/aNUKa9yv5PTBfcQxOsI1RE4WEF0ZMyccmrz0D02fLzW1atWLo1uuykxFacMLAMy9tnNaGUuFDSQl40rv49+zskskk+fHAj7cmm/5fl3WvXTvnH9hBPvXl94npZc942Hb2kk85Skd8nPbEy4wYkT0NjYOzNEC4UL33TzK+5MTPH4+t6VPrt/0Yadj2ymXK9flaqz33m6PYzjkmPPhkyOKutOcnQWBoDeTxTEXfgt0p5A2FRSiAc/r0O9yTYJ4/rCryIgQ6N7yg/noiWNYNc5b3l3nJrlY8NvoT6EJOMze8g8aUTzaC79+it0nzwsRTOPWUF6bGpGZId29ZYzOVlPvKnV+NkaqOPrJoQLVuHu8vO0XrcaZ7W1uyyMtA9Y7zkjgLo5iFu8rvfjJGPbjVKdfdWxqIYmBn4z0x3lZQuIRKe0WjfQXrWOBlQoANs94kyvuqYFCojBZyqes+VQUVbLcyZ332sAtKrZl4wrvq4gSascmzlEf38pIxS1kgodGjJTgujzul/yUK2AB/CHZgejBLgHKYMcq4CJgwSxgpYwzoBVMwYAEkAFzClhGV05UEDwsbclX8XGAGmk+pOG+ARVu6fv9ZUwE25q+1vWCgs18RHhRtNvYs5A8ph8qfkbgH/gfoZx0OYtEDPmzKZ2QqmnBfrLRz0gdT0CJTXZ7sZQDIRwbQe0RshWUCVidEjZauUrxDuBUC/0AeTKJgnky+2AwwBVMpX8MQlKkEDeGqGeRD2hX0S6ucao8YUVkqulWuMTjqImKZWOFl5V15ia0mPeN6M/fkdUeKSowS4AM9qZZbUGvfd8dBCqbQYq958V2pWXJCyOUekcNp+m7jV6HswvV5jdwimBuRDYaTpw3SC2r1UXPwiJSStzEQ9CIyyqTEdtdkYI5NTDBDIrWaM363X8ThT63rHpOn9mWGqX8CUY3AunB8ASt0noVvymlE5A6THkLWSqg8zul90zsLHtFnr0jjf9osFoX9Sju6zt7VDo9QloGu+nluEuEZU6vhxXeL6XpNRsw8+A9Fny89vCYzqvS9CgdIvjU4wpwwsA3ut1ov+PRMXxTfdsQbdQVmbpEtckfz00xctnmz69+XKlbf6ZBZVi09yuQJnG2s4TJ1Yt+bF0mP4Bp29LrCbnxATYBSvNxoNhqto7TTrlIEk61C4TZ1a7oyTylT3Ww4HZxXUiBSHN+3/WirWXrecEiGrqs33pc+kvdI9J09qe3WUfj1bKHukK4ujTyhsghpU6w+qgxwDI2FaM75f7Og/ukYHzVdnehoQP9riaDxNvovyEpSg4R7P6Uz7iJ1Pgc78+26+bTZq9Xu+VLALld6dWus+PWR2o6f87Y14md/gJiv6u1p9LE431LHuGe1mZgEw0m93Bsl779TL3febrIYQwCZf91iZ7Pe7vCSzT5r4JvaRzHG7JbZ0jAxVBpmZNNDUsyhhYWTjqo7IdAVNQqiAJe9RGkL+kXWo5US9C8ucrO/DYGc0XpChxTtk0aD3ZP3YL2Tz+K9NXQurndH4uoLqDgMmwrsYNawc+aGBG4BFvpW86KiK/bJ61APLu1IWM3fA20/ERh8o0O613OWwsp0WCgaUCb8C2oDuqpEfyZCS7SZMQmDEOcNOKdFZNULZvR6fdSjDAaDnmfjopCwfcVfGVh81odFoXReV8ax+FywUDTAPLzsgc+rL5fEOR7s32DyGHthCnprmpt99RwM8QrHUeJIvRRgEEF7T92gNR2N4hEQIh1DW4oTENUTZDOYLiNwwfSD/SS6dXCygCmhyXWEPaDWrCsKElBfXu0h2XGtJCX1egaWPAVP68PX2TNlJvoJQ5br3nuQyFTz1PqjZfE9K5x6XyvmnpHrpq5KnE0za7fW2Lit3LTJTueY9vR+umC2gV3SaAVbmuF16D+yXjDE7bHIKgAFsaUPXOCz5ph4xFly2imYJL1ltM/cXjcCDU0qMoWbrOrBjzodm80xqCfeiuA3oki/RuYOkm96fME5AGmEU9wMMNWeW3qvKpGG/nYpGKGDv0fUOS3TOQGndwU2c/RMtFRRZfFwmLn3jGYg+W35+S/OQyRLb94bEKGAG9lwp0WVnJarivDkThRceNZs/lLnBeXtk1pTF/183wU8//RQyc/ZcCUqtMFHCL375S3n+xZb6Ny4s282YgIa/5DcBR7pAEHpCTQgTZabMIEJot1JvWGbFtNsivIQogpq1qg0fSMbEvbq/rRbu4sbOn/+Kdddv3PulDkyvS7+D31o7Mh6dC/tL786eMrDnr6wTC824sYujxOHGMk8DPHJh+PQiPKJ2EOUlzbjJdVF0z4BLPpQ8alSgn+RMP2EhMBhw4+6HOiCukzoF8i7h7WVAZntls67yzqpg+eNbabKwsaNsV0a8a4yHrBvsLrN0sMbUfMswF2XAykq3Z8rDT4bIkFwna2JNXu+BMqUH6z0kv6LEwnJJNVNNJNIjbajEh+UaCKJ0RcAzRJliWtVka9YcnT9EGchwqc9ZZiFQWCqqWEpVUMvC5sZXn1Awe81Y5pz+b8sGBdCm3DXK6N6S9WMemXIXMCVkO1nZI6A5uuKQsVPyp9SJwiphh6hoEQWtHvWxqXl5b46yVp43jvvC1ls75qE9Lx56wwHuCqSEcSlreboO4ibeJ+xrQN34momdOAcEToSJyYdSf8o5rR3zqYEyAM52MHHKYni9fuxnepzLMqehWt6Y5yZfKYgiJKJRAcbysEyAEAUtxhmItRABYf8Hi+RBVx9CuYDgiNz2Vmt6bKLDmQj2ymSKfCrpANgnId2Huh35WPYL8AKo5GBpBr9hkKtUprSVXtEtxSs2w0pAYHN1lK4okHLN1217YGpvNAFEX/Km7pPaZXpPTNulk8prdm8QxuWa577gngCAqfeM1+fsyYct15ncNN9CqJTDFCs7ZN/k782GD4BVgKNUhff5nC4taBC4t8qUfaYqmAamFJtxQ189Jya03FvGmHXCy2u/pGwJTa8xg3nOP6F8orFnhE/cF4iJWrZ3laTqKRbqRZCEuxL1sC5+4ebRnTTgE1m347VnIPps+fktNU1jTX3r332e5S58uk6T6OrLEqzMMzRnl3VxoZtLdOFxqS2velmBsz3bffvtN28EJ/QU/y553Bj26BjYyYQJ3MDkT7qh8tMbr0Bn0VUbb1seqOcoGgRfdNzkE/dIUt0MCx1xc/LI09l07ZYPTUiBMIKbGNEDLLZm410LcZlLim4Pu8VxJXfmcWnY84WFfwsWvGqDVeHSS5KY3yjdOnnIkKwXzTx8aROmDB1kfi2g6iYHxji8Uak3pS6QvCaiJPJl5LsQMwVFJBubRtVYs+F9adj5QPpu/UjK9TwqOv9CZlbCWN3lv85Gyp19CfKvryXKWWW2g7Pbyry+HeXYFC/bf1Z8K+mvgPvyDG9pznayXqVPhUQojrumdRd/HawSysbZpIIQOMCY3WWI9MtfK/XZyyUndZTUzF0vQV36SKqCKCIOQmixFROkT8ooExQhNoIdwkjZxswRFERXDP9Q2ewsWaagCWMFWFHtrh31qYEXtZnTFKRZH0ZKuBUQhAHCbEcomwTEixVYeSYfO6HmuK1PmBYgLE6bYp9Rt0q+E+YICwVwESQB5NR+kvccowya45AbxbkIJXBVxlwD6RFle42togAmlAsAlysTn950zpTEACoslTAx2/PZvAFXpTyts7JLD3m01df60+K5PLPS2fLMKG8J35t1ogIiyu57OnkCIAnd84yDEc29cbaiFIbJF4BMGBd3IoCUbQBhwJPQLqDK3/RJpa0etb2L6zG8d5aEwBbiFZlsuUvYIdcrjK9m013Hda33hfXxXP2OFE/fL42rHJaSXepm2XqIjgBPxETtPQMlIqPOcqd0YSHPisqWySlNEGCR3CcA5VO1LoBI6BgmS6iWmk7ETPjlohJGm1Cx/qbdQ936LZZ2HgEWduZaZ9JqauB5r9p92c7Nz/4mNMz+Uwetktzpxw3kMcpv4+IlMYXDntSb7jAfYPewzuKfkCkdvILEObRa/vVf/uVZO7Rny89vmTZtyrp2Pr3FK26odAyvlsC0hRKSsV7CcvfYI7zomEQoyAaEV0pQr3pTplZNWC2RpZPNI1N3IS3buViBNYM67cG6Ny/TGelGEzHkTj9moSzqyADG6o13TF1ICIveiNzANuNdfd0GjM59kfiftBku4JqpgMKgw3aoEBl4KtbcsFwP4WAK1emRyECCEQL7YJbcqKDatO8ry+/00eNkjd0k8eEdZWRuG5lc2tbyZbDTk8o0MLZ/sMFLzs0mz+VtgyE5s3GFraXnkI02W6fLBTN6nF2YeRcvvyKlib+wTh7UI/7b6Uh5Za6f/HA2WbaO9pJ9YzpaaI+2b4cmepl5wrCcdtbMeUR+Ows70nv0ax3UG8sTJSKznzVlpmaQ2Xxy37nSL2eV2eYBNlPrzkpCZql0yh0gA7fdlPwZR+x7oglzZHaz+CZmWWgU8JmkIENYljwlAEjYl33ARM2nVgGOMpKC7hMt17hy5D3ZNP6x5VhhgeQ5YYyOkO1lq99EiETuk1AtbBHhEB66iIowc+DBeosH3zA2DChi5gBbBATnIBAagQGEssbmt+04PGDNbLts+AfGUB3s9RUDZ0AXNs3xAHzOh30xuZhS97Iy0guW66Ush9zwqlEPZXn/WHO4IuT67S4/m7zgioXwB69k2uyhzoWhEuqHQT7NhwKKKGwxlWfdA2PdbB2Ak7A7uU8MHxbVO8tbui5OR58qACMyojSGvCy9USeWOsmaga7SLbSVeATHW60nzawBHMKtgBJty2hlhrhuwLZb0rTqjJV41W792EK3BXNQ3r6m984G6egfI9E5g/Q6Xyq9xuyQpKqptg9AGYDsPWabTVopu6rf+dBYpwGwPjNpBZA5B+4NUiMAXe3W+0/eX2epFQzlUdV6x6SbGUPFmmvGhAHiyvXvW4SIjjN0MOqj9xlKX/PfnXpEz22AmSzw4FrsqRNnGou76f8eVzxK/BL7SFD3YnEPjpE+ObnStUuXiy+fPjnGMQI9W54tP4Plp7/+1v3EiTO95sxb/Di+c4//EZ5YLK4RdeIUXCL+yVPEp8tE6egUYmFVwkBPmwLXbPpA+m77WAbsvSOD9FE2c5PkjJovYT0qJDitzBpYJ1ZPsxucG7Wnzm7Jy2QqI40uGKaDwOt6o+pgzqx55VUDzeoNH5gSsWbTPQXDExbyKtD1yMcQCuamZTbNeZQsv2TqRJSyOTNOKtv9wPbBTJgBC/bKsSkuZ4AxJeLiNy1XFBsTLH06KUOtdzLRyevKJieXtVOmqIPhImUTDXSkaSs9x+41yzP+Z/Kg9F+kwLz3uN1SlPiChfJQcf7hUJD8j1dC5c9vpcp7a4LlyERPeXOuu4xWwAQ89471kNk1ztaFBg9YwBNhy9R+0RJVMEqCuhVKjrIAAJrvpFf1AslIbBa6nlAy0j9/vdQs2SM9lIGWzj8jJTqAUZSfPmyDgWmospT+BetkePkey5kiwBlVvs/CpTBDY3bKEikRGamPNaM/NVBdNuyuDCneacrdKfWYzZNbPWeiI4CpoPs4Y6V45dIyDcBie7aFUQ7Sc4N9lj9xT8JrF6Cjuwt1oIDxkOJtJlaiiwtAObBgowEpYWDKaQBdusPwPKBwgzFlQr2wWERKdHzhuTZroYHsmKpDBsCw1pIeU/W4yox1Xd6ryVoj20f6mOKWuk5CuL07tbIm21hUAozUeVqZi/522Pfd1fVwyMIZitwmqm+YK3lVwBenIkK3iJBQ4r6if8NM7+nkCdHaVt03+W8aCRAWdjQQ7yjxAS3FKzDM2B0dUmCkAB8TSBgixgn169+VgokbpGj2MQMuwJYSF0CyftdDcQ9N0slqmU2uUNAyAaUsBRVtfNkEY7R9FThLdSL6VBBEM++nDJaIDewWECQahAMS5wNAJuj+YKiwZMzsy/Qe7No0XwK7Fds9WbXhtk1wmQTTgB2G7BmVakDKPUZfXYCa65ASl9Qhq0yIhK9vx4AY6+bSvf9iA33OCxEh9bJsH1c+Ubz9Av724Ycf/D8KFZ8tz5Z/6OWnn34KGzVqxC19KS3adpQWrdrrjX3eGFmBDuA8V6zUmarejMUz98js6/8lMy48lOkXvpKp5z6XTV+JDNjzseRO2C6ZY7dJREZfia+cJDEKnl0NKK5YrRv5IG7Y2JIxBrIodvNmnTbpPGACmJLXQXgBOwVg6ekJmCK35wZGCEEOp3zVdQsHV667ZTc3gwDrIXSgdRmgHVcy2tSSHL9y3W3p1LmrjC1sZ0IjBlGYKQPp8iZnifV3lzQFKQYZzL+LdbYOe6YAPaZPg2THtTSbwmPzQuST13rLDwdD5f6OMDk7y1f+2+kI+WJ7sNxZ6WnF93ipTihpbywXFkP+bGKlh8RXTBW/hAyJLx0rmXocVJcAduceAyQneYQB4OCiLTK0dIf0Gr1JMsdtVyax0gQcXXUyQO6U7zOoe4kU9JpiLA2FbX3OcisvAWTGVR+193Agmj/wqql0AVXCpoRiZza+YWHg5SMoJXnLgBsGSGnJkqHKLvVBLSn7IAcJqAKKfA5wobil3hOBkeVAR35s65BPJcwLs0R0RNh4/RjH9ihxAWJHHvVT2w/uRDgo8RkMF2ckQJu86JrRD2wd2DCqX3K3HJ91UQ5zXBTK5EtHVbwk20d0kM+2+JopA2FzrBkJxwJ0uArhw/s0lAsL5TeHkSIAWzewo9UiIzDCiQjBEQ3P31I2+lDXBzwpo6HuGHEaQjUU2uTX6U60WJnq0iYXiQtooUARaNEZ6kRxJKL8g8kduX08aAdu00nO8pdsIgSI0uC6bPllm0C2c/OX+JJRlu9ke6I23Afx5ROkRq9t7hv8cwFc1LIAKiVjqODz5zqiNlwnZcsuGdDCPK2sRu/dmo066dV7AKYJ42WS21uvv1oFXqI/bmFdLF+LAQT1reRLCRWTHyUPy2fsh3uSCS7AyP1MtCi2cJj4xWUYE02smCjJ9XMslEzzcBT4/K8ogwkZe4YkyIkTR7o7Rp1ny7PlZ7YcOGCSdBMdpA5eZYo8bhhu0hK9uSqVjTbt+VwW3hFp2nhJhu5+Q6ae/0LmXfuDDNh6WUYe/1YmnP1nGfnyn6Rq3XtCFwjLDS18zUKwdKsISa+WsN71BiCEsBg8AEBmrD1HKLPVmzR76lHrcAH7NDDVdZiJkwMCIAFQQB0gBoRLlrxlA4hjkLlhykTWxbqM8gAAsVqZKT6gmTCEhBaybURHR6srHVBfUvaxpKGDhAcES6EOHGyPypHt+x/5UUoU3Dt17y1pEa1l2/COcndbqMiPtSK/rpU9SxN0APaUDzcEyCebAmXf8s5yeWeipEW2UHB1t/zcY2WiN5d76Gx8qrgGxZrdGuyAfLL9v3pOncsmSVmPaVKdMc/KVKp7z5Wu/RZYSJl+juSlKIKnlo//x7dLjgxQtgo4AiiwQ3KHhDzxqwW4EAqRy1w46LoC303LkwKOMxRcYYHzBryr4HhFAep1C5OSq4SVUnPK9jgQAYRzUc8OuGyvYbp468Iq6/osFkznKVtBhYtdH45IlKmMqz6iAPzIAH2lslwAkfNkez4DQC1kPPSWASvMF2ERoeUVI+7aRAJwHqpAjoqXEDDnhIsSzLcodaIJmABWrAb75S5Q9uhm3Vu+2u5nbkKDs9uZNR9CIyZMCIewBERpi6gIUMSEgXWXNjgbmBK6ZR2af8M4LwOkut7L0xyslWbz/H1BARlwPjrBXQ7puqiz+8S3ET/PDtJ79BZLN+A01HPkJgWc/TbBa9p8Q8rn7Nbf3FH+wj1Qv+uRgR1mJJF9+llKpPf4XXbdIxSyMKqCMQ9AmfcBUTqwkPZAsMTElAkv2oCsSQdN4c76ADG1oIAm9xDP3RXgKaHh+NwrRcpysQ7s0nemla0AuvU7H1kECXMH7v/27gF2H1PzXbX+pgFwQuUUm+B2KhxhzNM/sY+yUWWiev6xhcOlVI/BZAJG3aDfA4CarYy5U94gieyU+Exw9Gz5x1lE5AUeT/78f1x+/PHHfH0y4+wUvVmyphywGSSPokWvS/nyi9K8/Y7kTtkvI088krGnv5JNj0UW3/yD1C3aJv02XZMpF/9DJl/4d6ndcEP6H/61zmR1sNObmwHFcpx6UxJ6MtXiovNWSxrWs1aCU8stdMRM1foq6syYmbYVeevNjHE3QI6zEcCK7L5g3qtSrQMT4iXyq4AmHTK46fPnKgPQwYfXletv6UByyfZHrWc1g1MiLbfcZHKZk+wd7WYONLOr24tXVE+T/BMSJncFaJUqgKI27paWIj1jHPm2ewqWX14tlM+ulcjd/Ynyz4dD5L0V/vLhtnD5zdeD5MTGbmZLR47u4WZfZTEe0rmgSQfKBglJLTO2QJ6KQa1r3zkWps5RIB1cuEV6J/S3VmNY6nVOrhf3yBRj0+RCe+uAhMjKLTRBohJLDORodza57mUDKZptE+ocXLzNHIfIPwKs1I025qxQRrrLWOmocvKlb8nAgi0yr/kdA+LFg983ZgcAwlhhg7BTQJiQLznPzM5D7JiEX2GV4xUgATHCtTBGylZgrIRieU0eltAsauCRFft0/69YWBe2zXu4GQHOADv/w7yB1LbuMKAlpM2+BxdvtXUxXGBfi4Zct7wtpvkAMGyZetll+roxq8hqSOn8gikDrlB4LF+Y62jojXmCw50Kha2rvKNsE1X2cgXRwwqGC+qcrNMQfrkotqkb/lRZKapufndqQwnnPtzk+8ScQUF0orvVl9JcoTqtnXi7PG9AhTKdqAiq8+qNt6X3mK3SvO2WVC0+qeCj7HPFZWOp+NR208mST2y6hVFpqI2ICMYI+zMmOfu05U65HwAzWCaTRsCU1AX3AfcZEzMDWb23MLTn+qrVySMTUvZRv/MzOx9AlhZrgDcs2e4hBdLOtdPNlQgARm+A4QL3LdaAMflD9H46qGDsCB1njNttLBTQpnl4dHZ/ae8ZJMkNc6wUB7ES9yj1qPwf2AQC6Hm6TWh6rcRERW10jDzPlmfL/4LLTz/95L1kwZyMmvrGv/qFxUpYUi8Jioj924b16/564vDe/4sDkYJs56rqamOhOK5QRkEdJ6pAnqlVG3rgkQzZ/0gWXLwvmz/5ZymfsVYWvvuF7Pz1f5fp57+WKef+ILOu/LvUrTxnDJYbhgGAxr7UrZEXIhyEEtdyljqD5mZkNkz+hvf5nBsOM3s65netn2OhLGbz3PiAD/keWDKCpPy5Zx03pgItD/xBAU4GFUQQacPW6Uz7TWWW7z4pL9hnLDaxfLQ0924pa5o7Wos32qX1iWspYb0aFcxnGlBRC1e99UMDcY43OPNFZZetlLW6ydvz3OT3D6rk21eS5Q+vd5Xf7Q9RBuQrp/ZlypnDuda0G/Uvil/CuL3TImy2HtStyJgnwMnAg6F99tRDxsCj8wcZYKREV0qtgoyFZZXZpRVOkW56fHJTrsHxEprZVzpl9LfaTav5VHBrzFkpjbmrrYwFQAE0MZGH4WGjR4h1QvUJGVd13MpZ1oz8RGoyFsiUulekOW+DgiQeuFcsT0qodWTZfmOkACjeuE9Drk99btkn9aCwWVjzpvFfWRs1QrEALozVURf6jrFFQA9wB+hhzISLCRtj1gCjRZDE+wAjwEnuFZUwOV5ERnSDAdwJ+XIcQJftUCTzOSpl8rP53SbI0FxPa6MGkPLdZ8W3tpA9AiPqczcPo8m3o0vOndUoqZ2tRAk2Sq0oueunvruEey8tcAAt4VzqRgkH0yCdjjIY2FM6A3OdXukkvaJbSaT3r3TCh7G7oyzL0bNTf6PNNyVv3HoFziMGeFgDcr2yjkdkN4tOUMuJSxain7Qha+0z7iHy5qhyCcc6Wpi9Jr3GbpeqNVel19AV0rjzEylecFYniaRB7liEg1Bsr1Hb7D7gXGo3f6hM9qxdf9wf7Iv8Z4ayXsRHTNJgtJgmcF5P2a+xW71vnH3CDWyZ0HL+PYau12O8afaeyQ3zzdDe2TdcopRNR2Y1SR8YMeJBPbZFifRe7zOZKNJla+XWIyv/GRt9tvyvuSggBpdXVlpHhXSd/TFzJYzKDLL3hL3i3TlPGvoPlKLcPsOHDR4waOGC+R+3bNveABTrr4SKidYVgka/JcrgmC3j5Vk45yXp0TxfVr3/rcx59T05/OsfZNdnn0vz2sOy5nORsae+ksmv/5MM2P3A+iU27f1SGnd9ZgIDbkaAk16JdK8gNMlggHgBj0+YKjcroSuMFeizyM0HAMNeAXNCt1F9miVEb1aAnc8Jd1GQDmskXwpr5njWcmrmCRNW5M11+IwWLjj35P85KUn6vyVm10jnaE8JdP6FZHZ6Xtza/spUh4HJhQbEvXWQYibNdl0L+yorcbU8G+UN7y7x1kE+QB69Wy6Hl3eW68v95NaBLvLJ7ToZVepqgzc1oV/t8JUzM70lPG+0eCsIIsaAERCyQ4VpQqjhGxXUx0tc0QgJ71ZmZgo94xsttIp4BpEOgFdUtEjS0odJfd4qMyZAhQsbxLsWkAT0CHcSMoVF8prSl9FVh8yBCIUueVCz/FNwhGWyPbaB+O4CsjxPq39dwfCObBj7uQHkZAXaCcpUcQ8iN0k+ElYI2ME4YYyodvNSxljekr8RKAGKhKZhrTBI/uYc8AKG1eKQZOUt5XtMTQzwUt4CWy3sPt4+q8laaMyX47FvQJvwMB1s6FYDg6a3Ksy2IXuplCq4l6TNkJsr3eXDdT7WrQVhF2VJ2EM6+ti6mVfuawp8O0a62vt0gKHec2R+Owv7ouLm8zurHN2AAFFCuDBXfn98nKkVJo+KaQOmD4iTMmNbS6TXLyWubIJNBin3ApC4Jvuuekuql7xkkRHzwiWdofdFbPEoCUouMDDrPnCFXnOOUhWAknuC7QnFcg0TveAaL5hxUOoXH5FRx38tIw4TMt5o7kKEjTMn7ZX8eS9bnpU6TyaX7JPJZsZYBUy9n5jAYljPZ7BZU7rr+FClrJOyFp/4TBP8ISbkHNjeNbCTRWlIoyBqgskCiOR5Kb8K6V4qrdq76TU+XLrq/cWkFdGUhYA33LLUCJMLJhRMSl9wDRGd7Jc4Rq1ny7Plf5Hlp7/9zScwLEoBZZ65mmRPOyzNB76x2W3TvscGRlzYMLKA7mXSqXyStTLCccg1JNHsvLhJybkxSzVGNm6HzpBXSfP22ybNH3X0G72BD8iq61/K9KMnZNP9P8ic1+9J8bTtMuzwY2nY9L70P/id5U642ZiBYkuWVD3NBgLyOKgUAShuUECUvBAAysPYqYIo9mgwU8JeMFVAlxAVkn4+Bzg7950lIWkVQnNgwAhZP+EihBEUgDP4ENalxi1B/1fqUMkHIVQiV8r3gco3Km+Y9VpMV+ZKHghwJpcD64XNFvQfbQy0oHNrEwp9sNpPvjjbWx7dbJBrWzvJ2RmecvmtOlkzO14qurc2txuckD7d6CmxyjA7BnSSiIx6C/FFZPWzPC59HjlPwmCdlTlQE+gSEC0lPadJdtfhCqJzDYSovaRcBWBCAYuZOy4/vHaERhdZbpF8JOvD4gBJAOhpyBTwA5D7KVsFpGF2hHVpq0ZoF/ZIHhUmCLjiYASgrh/9uawd/ZkC4QUFypcN2FDlkutkGwAbkwRaqQF2iIlgiLBQAI/w8IZxX+g6r5rbEKFetqGTC6BJPhVwdADkNWPVy4bddoiHFKABatTHsEzCvJhGELadVHPGLBHpjdqk/1+ZgmeFgjLG/Jj2V/TIl3eWeJiy9oc9ftYPlxpSQvi0UcMqkHymo4Wakymz1w9SUBzlKp9s8DZg3KRAi9oXgMRSksbgq/s7cqSAKB2CMOc4P8dTtimTxfqvZ3Rr6Rz0nE70qo21kbqA8aXqfYSxfO8Ra6zu2YQ+T2pH8b8l4sKkivQGk1YAGGU54Js32zGxhP1xz5TP3CBLrv+bzL/4O+nWMFvC9Lryju0lkTrBDO1Va3XcTAQxQjAx4Nr3JL5y4hPl7kmz06QOmtAwTBKg5zjcG9z7AKN/51wF2Rs2+SUKxD1Iiof8Z1zJOMuJYrxArr5r/WzLgQaa7V+UeerSys1qvpWJct/SFo5JASJAxoCk6qniHJYs33/zTcGToevZ8mz5n7+Q96xv6m8quJrVl2XGud9I4+YPpHrlJQunkm8pWfKGFOqssmvf2XaDI1J57vkXpb1nsIENs0ZmqpSq0GGlZOmbUjhLB+hTv9GZ9EXpu/ysrPngz7Lx4/+Q5dd+L2MO3pFVN38nzSt2ydB9n0rVktekaM5pKdMbpXzhWcmbtNsAI7lxgQKfgqrefAAgYMkNaYpCvVEJI5FDIQxMTofuEoR3GWR4jf8u77MPBEZsT1kAjBavXW5UgBJQ5H+I6NNfIpVVJtfP09nvTANTBpOnYWbq4hDskGdFfYutWoAOPAVzz5qUPzpviIVaeymYwl5r+lVb6UNOogMgv9oZJjPqveX0ijj921NWNXeUV+f5SY+YVhYqfFsH2iMTXSWzR7QOaEXmd0oIN10ZA4pkQmyAKSKL+NJREpCUY+INBq9e43eaYxFhXRgZIUuAMy9lrIVnAZ/RlQ7gq86cr2zyolAmQhcUgIdw7tDSnRY+xawe4KNUpVFBF9aGL+9YZaiUmsxUcOybtVSWDrllHVpmKIBO7QuTPWNm9pNqz8gQfX/z+G8s3IsACdBcPvyeo4xGGSIhWlgqwiJYJfaBsGBCtKh/AWxCuk/PHfcjgJxwLRaF5GYBUMp0lg/TyRJ5XWWtxakTZVbTm9KYvcLC0wijUB9Pqj0tDX2WK/NcJvkpow08y3pM1ddjpCh1vLHRmozFUpyMvaK7tUiDTeJmxG9zVIEPk4XX9bP3ljlapmUpyBLutc4ty70cXsobHGYLT4VFlM7Qng9lLl7Mq3V9jDsoeVqvgDuxxFnyEttIt5AXJCp3qOXtycHD9MoXvSbVS1+3tIiZkRDi1OudiaBvfIbgkQvoOFqZOWoxibDQ4YV710Rlkw7KqN3nZd17D6V27kaJzh9q/TxR8BKihV2Sv7RGDjrZJLzKvmMU4BAPYUrC5JD9w0ABd/KlnAvHhRUXLVT2r/cZ4WM6vnB88ruEgQH9Fq3bCwb52BOSt43S+yxZxxJ0Dc+3bKvHrJRO+UMsUlS86IKBJcdh36RUcNzqM2mfpChzbeMTAxPNeTJ8PVueLf/zlx9/88N9j069FcDekPwxy2To9nct14aqtnHdeZl+7lsZeugrybP2YyckoWKCtHH1FWcd4AGOTgXDbEbKTZmnM9bS5W+ZKfbIg5/KhJe+l0FbLsmsM7dk2TuPZfLRq9K47LAsvfE3WXb1e2lY+5ZMe/NvUjh5p9TM3SY1y16XbrVTzNCaWjH2z+w1uWGeDQgAKflNZqccD9ZJ7oeBgBwpIEkICD9PbnR6JgKQvI+wCDaKSAJhA4YOzLi5WdkfrBZQRWTBoFKg7+HOgnl3Z72pCQd3Kh6jg9lmy6syGHXSyQRGDj30+xpw8o/mN4oiFwDFuGHowCIdJDvIvBpnGZbbTg6MdZU351Mv6CKHJlAm42E5MkQmqHHJx+HPGls2WWfoBeZZGpXdz+peGZQQcMTpMTvlD5aQ1HJpq78Dgw/smdA7gy/euOlx9eb4U6bsD8aIchUAIuRpBgUKVrA0wqkA1FR9jZCI17BKQresQ34U71mHave0hVxZj8+GKWulfRrMFGCmwTdlL7zG0N6x3SnL064c4VDJAmQIktaM+kRGlO5RUD5mqlkAesmQ9w14h1MPOvCqAtpCewYIMYdwsOOVsmjQdWnOX29smJwpDcfnD3hXZve/pOsetDAwxhNMDJYo+wRwMeFvzFkuZelTpVyBszwdNfMcA9zynlP1++proWssELM6D5cHGxz2f+Q8eVSntTGLv01DXGRMYXtZ2d9ZBmW3MxClTAVFLmwVsKWVGuFglNt46j51OUKhS0j4zHTCuB6WU8eQYUaFs5Qmt5UekS3ENzFPMhRscBgiqlM696TeS/tsokrYFMZHFIbUCXWWME8mf4AT9wbXd6ECFxNahDmIivptuiBrrt2WxqW7xC8p1+4fSr0AaVgrwEl0g7+5xmC7hI09IpLtHszSa4r70Mzn11zT+1DPRc+NiSpAbR65w9ZLlX6WPeWghPXua/skLEw+lTAsVp+xxaNNgZtQOs5SEME6SWzZrqNEZTXZOQGsmN7TBBy3I3yzc+e85Mj9K6slskPJTHFl3bOc6LPlf62lb9+G+ziQDD7wUKa99rnkzThsF3H+lF2y6Ma/y/I7/0NKZ+2XfAXQLL3BAc927v426ySXwk2XozNg8iNFc0/LmOPfyKwr/13Gn/xWxhz9XHY8+pusuPatbPzoLzLr3K9lxtnPZN1H/ya5o5ZI/20fyKjDD6Vp+XFx8ouWeB0cyCv2GkUdKGq8GlPg4joEUDvA813L91C/BqiTxwH0mMFyw8JeARPCP3TkZ0Dh/7FZs54j+/g/2fsL4LjyLNsbbagqu0wyybJkZmbLKFu2LMmSxcy2LNmSmZkko4wyMzPbZS50MTNDFzbDTE/3TPdM952ZXm//dtp9v4gX8V58d+ZG1ET4RGQolXDy5Mnz32uvDWtjLFI23PVw1/2qX8LQgGsg/Hvb9hnor4OBYzyytr2ssfvfU+SkLeqfPkXDxi9W0clfaMSswyq9/EclrX9G48//g9K2vKJBJRt96n9+YjczjjWVN6yOSkbVUeaQ2poSV09Z9jdtYC03woszgzzs9/KGUFfQGTmir7rFlXmlYvvhWS6uQKiL0B2yaag/hXaLUMPmnd2BGWXfDSMG+PMdKdiYlnpU4V1SjS2uNQBZ7gBB6BMhhrxo5PFuGYDM+3vIlzwjRTeEPr0NpfCWh33z7bWeYzRmCsujopUiJlgkFbyZ9ji5VYB6jgEkoJk2bLEW5RNGPeCFO4SMyWUmDEaM4armZF+y20XvOUXIYcW4p7V1+mf2Weu9wInQLgVPVNBSFMSkGULFAGr1tE98lihgvb78bS+QmmlAnDJ0gbNgZpNOTzvpOVkYZ4Y5EsXx1R6uzhpR4aDJ+YgbOM2ZJ4L9TJOhqnhc3FbPD/N9l+UNNPAL02sbw3THnBvCs8uy63s4d15qPQdFBBmmJwapZ+tHfGAB+c95KUEOljDRRelBDq7kSqtdY9eA1tgs4WFapHzwwZSAvOTIHo9qcMcaaj0gyZjlcb/WAczsjU8qydYUjiQg5+kLe65J+75+PdAXyuPkCmkbgR3CRomYUCA00K7zy3/4N+185yO1GpjibBZAgs0itQmza9E31phnlBesoVoEI6WXk0iQO8pI/tn1D1izLnBKOTYiPTBN1hTrBDGVJGOrbQYleWgZB5ZiPIqDqNztkTBZ/XKXBJSJ7PNq1Kmvln1G2f72GBhXeRoJxwARe8AZYXxmlA4qXuPHjK5w055RmlRWsuGe6XqwPdi+H9uQiGGe50tbuFGnfvpbD/8AKKV77mrlC38wRvmOUtfesdtthXYfrkdq1XNm6AvSLmxvCbFFF541RxMOvqOJh97V7Cu/1PhdL2vVEx9r3bOfqvq1zzW++ooWPva5Fl3/ShVPfqeczXc1fu+LSp67Xg1advfFSH6HsGnKhkAomWkoPIZWJ9MqeIxqXZcXo5K28rot/orAIt73oZfwwzrxkmlNYaHDjsnnkNfhf8JLGBtCtYSLeD1Gqn8uVbtXAwU846u8hcA9e3tt4cGPjbE+o0kXf6PJZ7/R7Bu/UsmBFzXnzh+Uuf66ywbizecf/DwQdjVjk7LxBbXv2kXtmj7sBSgvrg/10B75MIwzRSoUEmFkvzrQ3AtP5qXVV6fRU9QrdaYZLYq0Fqt74iSfxNHNjAtee8cR+QoK66CB5ixETt/j+WccA/JehK1xMgYWrtIUY3qARMLgOR7aJSw7IXGPKwFNM1ClOpWZoExMYQYoYDIl/ZjnSynAgW3Ozb3oxUlUtxJ6JZRL7pL8ZErEQi9UGm/s1CUDc674X3KwVOJS7EN+NC96rYM4IEduExbJawg9A9yx4ZMdxGZmnPFcZbGBGWyUUW0j+hQ7C4XZRvYuMiZ70RjsIc9xjo0N5Glhqi6qbyANcLM/9p1mAAuQ5tr9yF5j/TEYKX20CR6+XaAJY3bbe8wxsO9G8RLFT4jzT8s4Z8yzrmvnIvG3b3Ij7yOl6OtV++32GGgiF0j4nTxoeIcaPu2FQd9I+yHKgEjDK1WhProOcXryqISCeY7pMZuMzaJ+NNEY7WRzrAbYPpr1GO6iGEQV6JVMXm5MdDlzRClY2+9OEn2jpBEo/OubuTAQSfGQ6k13CgFPrmvWQl71NW1951uFZ89Rz7SZget7xRUH3rCug53tkXqhdgCHlBwpn8OaJvLDLcwcNhw01mHBoS/cOQUcvVfU9sP64TawcIXKL/7OozNEiUi1IFnIayhsatE32sUUOkflq1b9JnYtF/h6hjkTERrBPFRbtz3t2qcfHAexd+oM9cte4PnTLjHFGh2f+ICFPti+f9vQSPMGzXMtO/ahllx8Uulb31Tausc16/rvFT93rwr3vW8M85Ln4n700ENe6EMYCeZJvpRRY0n2/OTjn2rerX/WvJt/0IxLv9KknUe14bm39NifpOt/kVY+82tteus/NHHP00pfc0OZVbe14NzTCusd4wVLLH4KicLHrlbTPjGeh3EmaF4zFXuN2vTwPCQgQU8cYIjRGGNG4X4vKSongCCPE8oCmKnkzd79rudK8fIxCIR6qXAlZIbyD3nPgBTaJc/tUBHo3rbtJ9neX3zyO2VWv6SMNde08O5fDUDf0Oo3/qpJZz/X1Cu/0PiT36jwyBfK2fex0re9oaQNz6sfOZ+mP9THu5q7/urW0oYOouuKGnhBCu0O71Q304qcIBdBZ3TWwIG9zPueZ8yy2qsdR8055t91+OTtajswSR2H56hOcAvz2Is1eMJG75FFtQlDiuHFyPLd+E1G2febknxII/sWG3BUKnnoQmeaACCgSjEO4AVIEQKFZfoAbmOpk1IPivYUXuss1v5SNHRfKxfwg3WS64T9kY+k9zN9+DJ73ti8/U8ImNwqTBGgAyCZMwrgwfrYHyHZgF7vMY0ZNEsTDczmGMCOHjDZgW2GHRtj2fgML4wyYI0bMNX7Ynk/AD0p5YAzTQAzbuBUF54YM3CGkgbP0sCu6Q6iOVErjemu1Yhe4zTPwJ7vRKETTgLfEYDnmClswmGYY/9PSRrmBUbvbA3z3s/q0kauYsRMV24Uip00AOUxfr/ebR7RrokINdDCEuw5VELBiDMsSq/nikbLsoJcxIFc6+yketo8jpmkQcocXEcjutVSaJdBDii0SY1ecFLJqx5ThDEyQI7rHoYHYAK2FMSRq4+addiva4rxEBTBoeJaj5p7XFvf+05Lrj2nZr2inUFS/EO1eoteIzVq9mEDsbVeEwADxbHM2P6m1zVQd+BpDQPspnZMpHcARRguOUrWGhXjgfawd+3x/Urf+KwKdr/t1yvXJa1lMFfAljxoUGh7A8YyH8iNOARrk6r7yII1Gp+6xSMDWZEVSo+uVJ+M+faaIvuMycZcJzuL7dCtj06fPt34ntl6sD3Yvj9b+NARKjCwCM9Z6GEcvF5yIbm73lLc4rPmCduCSZrmrSxU0rFICR9R7ID3mlBxVfNu/JOD58xLv9SsK7/Txhc/1p73vtHZ30mbX/1UR7/6tRZc/VzFe19T+elvNeHUNxpWvFT9ksZ6ONUFDcxwNOsfr5SQhprbvKFG9Rigrikz3GjwmaghufrJ2FWe7yF85SElW/z8xfMGFFn8vJ6QbuyCM654lLwOdvus36gwTDLmCbPF46Y9gEHGOAWoDcEAWfhUJVLZmIbXveVFA+eLWvaiNNNAc3jpSk27+BNFTFit9FVnFV08T1HFC9U/YoiGRPQ1Q99IQbV+oFc2hOmtLc2cpZBPm5tSzw0sIvO0TcBumFV5d3WobiwPVbfUBRppxwIb4dxSEUyxBe0AnUcVet4II9RhWJZi7dgxjIGCkMDoN6ohXZXJHAnyucNn7FVm9GpnXRE98ww4lgpBBsKlqAWRA4Rd0r/JCDVaW8ilEqqlvaTIwJYcasqwBcZUtzuDTBo6zxkdgJtp4AUQUsULkMFKKQhCtAHmR7HR2NHVzhgp9JlkoE5LTFnSPgfk2AFTNDFpjzHmUtfWZfJLcsQ8z70O61noryNkC3ucaCwaQQkEGhKNdSYPne+h2cHdsjxXSoFQaeIuD0PnGHumaIhwNMVTADjMlu8Ayy2x1y3Iv/r3oqmJ5lxQYJU6bKEx0mv2vTfb91mnj3Y08fzmxuIGnsuGaTIYgEHaCf1rmTNU39tdYKPFUXWUPbSOpiXU1Zr8wPQd8p7oLcM0eS2sc25qkE9/2WTXAMIaE6LrKm1QbXVpbky0XTcPX/LbRdEqtYRq9ycUa+sQp5E+UKIkVNEyU7dH4lRnfQAsvzv5Q3L2gB+PlR15TvHztnvhGSkQgJCpKVTH4qT1Sp3joVI0dkcZACeueUKMHuxkrA/Hk0I2in8YV0YLDIVMFOgR6SFHipMLiBJ2pSp94snPFZ63RH2yFvhxUcmLA5xhr2fwNq1gtRuFuWOAs9tjRLGm5+xT1ujlmpp52IvURvWfqLSIRRqYs1wt+oxyoRHSRzdvXmgasFgPtgfb92zrETHGy9ApTmExMGOQqfQAC7MoeyRP06NBwR5CIjTDrEJUSVjEMNHinS9r+oWfa8Hjf1bpgXe1/tkPdOWfpcM/+a1O/eo/dO4fpBV3bAGvMIa4/SUV7HjF2N0tTTz8otoPS/PFT86yQZfB2tK6sRa2CtbL/dvrnQEdNKzPMK+GJXRM/hWjQa4U0GThc8zkUgBSz48a0DGpglAsWqFjDODTq191sCQMDLASas07+Jn65i5RxqZnHIxp30EyEI8akQRypAA77wsvWK6xx41p7n5F4w+8o7y972rhk79Tv9hUlYx8RGUxtV3rlrwmYTp0UVGvien1qFdwVo1toBmJ9ZQysLbW2/3sYbVdhPzYzMYewmXE2eUFjRUTawDM2CpjsAjkc05wBnL3f+QGjzacgYWVLpPGOCmYOnldvHbAs4DeWjteiqw4R+TG4qmmNAdgdGKFlhrbHNgtw1jgNgdIwJTCI8TeyQNSEATLRKqP6tll456w/y858MDWYK2MIIOFAqYwRSbABMQQLrsGL6+jJYbXEvYFULk5IzUQI0RMzhWQTh222FkprJHnUEZKMcCEEY4DeNOOq9TAj/wpjLR0zC4vIqJnNW34YpcmnJp6zME5wxgwrBRQ9+pcY5MIRBQb4AL43pZjbBaJQoDZQ9sG9Bwb+VP2CZOGkaLeBOMlxzsjubeLXxB+X2qASPi1LDYAhDeWGpu03313eSMhjkG+tMQAEYdpw7gGnkOlCnfD2IaeM8VpIk+6Y0Ijrcip76+j6GxCTD2NjaqrqB6Pqk7jZv7bEZGJX3xGseZYwi7J81Psw3AE+kI7RxUakwwUHLEm6c3meif6ct+JSt/0nCpe/L1SV53351HmItLCpJQRU/dokDlntNBQxETEA83oZLuOCo9/62suy5wyWku4Bmmzil1yzkGV/xF0oGYgbcNzXtDkzHe2/e7nv/OpQd0TJnmBkF+/tpa4lpngxMgzcqaIOlC4Ny5+g5aVXNPBpd9ow5Q3tX7yG15NnWQO0IAemepojmOt4FY6dfLkpXvm6sH2YPt+bVeuXPnnkB5RLs0VSOQv8FALYApAdRiR68Of64d1cAUVWCrMkV5OFu34fW9p3rXfaMHN32vama+UX7FJO976XJf/KF38x//UqV/+u5bceFsTzv5SeTtf0Ywb/6ysTXd9kc+79oXqt+jsC5XwcIchqbrds7Wu9Wyjx+zvoc4tNDWskdqPyLPFeFMDi1Z5LxvHBtDBwqhKxKvFcOAhB/o5n/VetAw7RoAke1dA3YXeNtRbCP0S1qIQaOiEDeqRMt3Vhgjhjqm8oRwUkYz9kiclVAZ7ZZ/xS89pyvU/a+Kxd1X1sZQ9+GEtMKO4ylhHRJeaPuIK5sG4swAzqauX14d5+K5v2xreDzghuo4+3RXmxSX0D95dQy8h6jdB6p27wtuMEL3neGELsAIqKUeaAaWQhHFUFBY16zlcoZ0Gamh5tYaZwSWHTS4Z5RpyVz7YnDmOZsiopib/Szh+rgESDHG4sTzYGeBBmJRcKf2iKcMXadnYJx1YEVSAERLuBSQJBRN6pXqXAiFyqbSt8DwsjoIjcp68Z2rGcQ8XI1CP/i4FO7TH3AdUgA9ABTCnZ5z2nOckAzpAjP9hlAAZx0U4d6IBH4yX58bbcc/KuuBtKzMyztg+jxvgnvBeVsCS4wTs74M4Fcc4CUx/YZ+5MWsDjoIxaUCf1zEDFceAqmSqhgF37idHrLPftZ7L9xEtILeNUtG0MXV1ZdsAbZ7exltVEK7faMwSlopIQ1VhA8957iht5OpWFQaa/IWVrshuoMqcwOQXGOqMhCBNsr+5w+r4CDEqUOkDHjXzgMYsv+ihU4rbCNHTg0nrSdvByR7CZaAAVebkQxE5YF1xI6zPtVR+5ktzhNf8vdcaZ5n1TC5ySMkGu74P2nqap5jJqzT31k9VtNXO2el3FTFukTrHljhzpfq2fUSaO6BUBbPO+DzSH/ztElvqjJR9zbz8pYHzCrWwdUp0pE/2ImekgCxsMrhdH4+ocH0SIq4svaPjq77T+ISt2jLtPU8lIEdJlCTZnCQE7s1M0dJSGLBYD7YH2/do+5d/+ZfZP37oYWM+SxVRWuXFLORGB45b52HNweM3+Eilhx55VMj5Uf0KqFCph0easfaWlj0nlex5Vcue/U8tv/6GTv30N7r6J+nIl7/ShrtvaOyW8yo7/xuVnfulMjc+pamXfmve6zNCmKDwwIfeC0k4ktBO476xeq13K53r3krP9Wmnm/07afaYJAc6+lQp3CG0hDQYoVcvbDC2CIDi1RL2gonByqjKJSzK65gpSp4JQ4KiEjlQcrBRtr/C7Y+7zicAhYFgfBl5TRwIjNfI2Yd9rBmfUXrhd15JWLLvRc248rVG9azh4dmy0XWVHF5Lr28O8yIhik0wipPj6npRCTnQkd0f1eFpjbR9Sgu9dGq4sZAgY6KBfNq71WGaVDjImPZJL8AgzxTotbPvY+cFJoI+KYaH9paRxrQ7Dsv0yknOBaBLg37UnMNuaGHU0TP3aUDeIg8Fd0mYqvCiNa4PHF68WuERpQ4gAZWe+V7tmh9b5YyNYiCAjeHYzBj1ylxyigaqPAaYwiS5IdyAYANslv0BWPH3elIB1YwRyxw8Uw2YCf2m2+sAXqp8yclm2Ocx4JseUcK+gC+fN8MYIeFfwB2pPvKhACP3KVwCYHkdgMvjtLnwmRwDRVOwUdp3yI2OteMA6AlnUxhF7hVnARF6PoPHCE/zmgJjp4SyAV0cDfK38/Nv6eC0Fp6vrsit75EG5o6eMta50x4vGF7HnadXDGRRLRrUqYYiu9VU0oBaXolNNCI3orazzPTBtV25KmVgLf8/b1hdF3Pg8dQBtdW1eQ0F1a7hUQdCrJGTt9tvvU9UXsMwia7EG5MEzNoNTXVnllYT8uFU1hKN8bwlYeDlV5W1802Vnf2Zkldd92IdgK7w6Fc+yCDNnEiANHIaIg0XlG5rueqFnytjxX5VvfPvGpQ7y9cl2tHsr1v8BAdtQBMwJp3jzjRs1QuQyMs/rWnnP1bMHHv9mDID/usBO0F+fu4x1Qtp5QO7qb7Fue1qzgAj8JaMveXXEQ5OefIhD+uTrwZEe6XPVZfuvR4UEz3Yvn+beXa9gkNCvWk7btYulR37RMkrzZucsdcX7kAzvsiKNWrb04GOIgAWNgDKtPvBY1dp3o3fa+Hjf9ak459qybWPdOffpcu//1ed/e2/6rE/Swsuv6K0qqeUvv4J5e95S8VHPlPW5ru2mK97FWtSxRVjujkevqJytlfKTPWLSNeK0Np6P36orkcPVPTkFbaID3puhbysVwWbUcFYsIi53Z97iIZoH2Ndg8wIDTaPm/uoEvU1RyBiwkZ77wrRokPVX5qBEsUP+dVXvYiiv703PH+pVxsTzgagcRjo9yw88VMfQpyy6TmNXn5Zufs+0pSLP9PY6GBNGVPP+wZvLW+qHRMaGkup77JxhOhgJfQOUlxCKwMGdXZSfY0Jr+Oyb3cMYAHdbw+EKXLiBo8EoJpE2wChNHpdMXyAZK4BO6wUcX8mfVBw0Tkqz8O65Lhg6hgyWHT68iNKnLtVvbMWKz1luEpjG2hSWjsNiMtSxJS9Xu07aOJGjY5f7oVHiYNnK7xzqgNaZuQKFccbsKUe8TAuYgsAIeFTwrSwNUCmzMCQyl7GmsFYx8ZvcUZKGNWVjux1gBzi8RQt0WNKoRIhVdgfIEqPKCFUwrK8DhBMMlB3LdtB011BCUAEKLlPqJd+UtSMyIUymo18bXrkUgPiI34sgD0gDZMhv0s179i4zc4qkSDkuDlOWm4C+eCjfp/WHwCaYyOnSsHRnJzz/l1yo+brk12BiAFslNaWpZn1zSlqrE3FDVxM47ElId7qMjMpSOWx9bz/kxF5ACxFZLsmNnKRBQazE/5lBmmFsdG5KfVVEl1PM42Ntgx+WG1CHvFeYHfgpu4yMLzkkQgP8doawLGiCKh57ygHtx7JMzxq4W0mdt1wnxAqg+a9d5PCHbtemvUa6Y+zbnCWSY9QkU/7ClGKhBVXVLz1iiqf+ELL73zmlbDUHRB5aj8s3fs3cbCxF4Ao78HZy93zgdch8Hd4WZXmXv3QnNU53pqGTCdFgYSbAVPqLBBdaGdrnGs1ZdOzGhuzyX/blSUvalXJS94rTPSB6vB+3VI87JuRkf4ARB9s379t3769hztFF2vGyae06flXte6ZjzXn5IvK33xL5ea9pq+7Y4ttlmoGNfb8CYBCTxl5FW5jtz+vJU/+SXOu/lqFGx/T+qee1/Gvf6Hb/yHtevtTVdx+UxONgWZteVaTLvxGE07/VFnVzwcqSI0xUonrep7GHAkz4s3ibRNa6mGg16BvnHoYM4yac8wBAiNBQQ3gQS8nuUByoB0jc9XPGGbklB3+d2iJgdH49eptxz50fJX62b6GjF/rjI0J+l3uVfzRgxk164Ay157xFhGGA/dKBqQNaOcd8wImFn3MorPK3v2+GxwKLXIPfeG5o9JLf1RxXKiDJ6E8RMlhIwiKU0zE1JYUYyMvVIXqzoqmXkhEiHd7aUPtmBgYygxjpUJ3UmITDZ6021l0f2MUGDtutC9gPDFCzjQqr7sR5BwNK69Wt9gS+04Zatp5kIfDGRmVUWFstnCuRpUs0SvVXbQsv4XGjmqoKYnBujCvifKSeqhvXoUzE87fqMWnNTJnrYMloMgEl74dE5yRoY3LaDNAqiBmozM2mCqgVmqGDm1enie36IbPAMeLdmw/gCXA5nKDBlqAF+wVBgkrpYCEil8Ar6L4aa+I9R5NKmMN+JDwA1QxsPOMJVKEBMARAgY4meBCOwqhWEKzhAHZN//TW0qeE3aKwAN9sLSv0LrDccKYeb2Hh42NcgwULQHo7BtGTC54jgEp33HJ2Ke1Kt8cpRUhqjJgpM2FYjDyoW9XN3OnaXTfRzUjMciug8Dkl/eqQ108AwnBd+w+rS0/2cMYtCbeGoMi0gkDWMapMW6N9/ZoVUNdmj/io80QH+g6usTY6FYvhON6GFKy0UGU6vGQDn3NcTzheVKuD8K/OF0AHD3QXEueH11nTqwBK9NUYH/sZ7Dtp82gFI2xdeVry5yztCpzdHe/qdVP/URtwqN9GhEygxT7NenQxxy8zRpuwEtEhPewT3pWWZfkW1nPhbuf19InfmLrcL5dW4FcLeudNjHYMusHiUzWcc8kRhFe1sBBxUqw6yoneq397pc8xTCyT4n6to9Xj9ETVb91L61fv37vPbP1YHuwfX+29u07/Eu/glXa89FPdPDLX2vbq29qy4uv6/i3v9XSK0/YotmqGnUaqNvoCe41Ei7E48ze857ytz6vBXf+pHnX/1ELbv9Jl/7xn7T77Y915Y//Sye+/Y3Grt2u8Se+0aSLvzb2+akmnvm5Jp79uVfZsrgBAqpeHQiNgTIntK0tagwBni+SYXjiPnll9R33lmkuBzwQiCes2zmqwNkwSkIREzZ5AzfKPb1TpnnOpVNkjmuL1g9tbyAz0FsCWvaN8XFizboPV0j7fvb68crbclsdDIipOqa9oGmXga4ERPl+97gJHv6l7zNr17seRht35teunDL95p+VHtNRlxc10XNr0EBt5C0PF42VFI+q58aRwcwjutdwgwtgHpjayPOjjMVCzYb+QwqLUtLjjGVed2NG2JhCDM5VIAcWqIT0vjszkLQXcP7IZxGC7ho9Tg1bdjXGnemsOWZatZJXXlZpTB2dWthB/3RloH1+mAP9W5ubaUz/2hoWn6Quo0uNyex35wXjOnz2AUUZ449NXaXJtJOknvCCn5j+5RrZr8TFGKikzTeGkDlyuTOFsXGbNM4YZdbIFR4anpR6wEEW5kd+NCd6tVfSUtxTGLvJQPWoh1MJocIoASiKi2CvI/uWOvACYIRr0cDlswDUQKtMhedYAWTyrISWAelsuw/4AtZU1CIoQXgZoAeEE4fOdeYJsHMfMCakPGbwTN8XDgCPw655PyFmmDDzTvmO5H/9sazh9huGeLsKvzkFY4jKo0bUtcUjXmy0ZXxgss/VRcGeJ3+5qqk5VU10fm6wPtsVFpjis7Kpnqpsoon2eoTqCfczTm3qmCAP8fZrU0Pdxky2tXDGr72klY+5o4kzxW/lFeMGYk3s+kXsBFbKtUExGuF+BA5Ijdx3vihQYpgCDBLREh4H8MhRtg5PsOugxD8LJ3RoaZUX/hB+RR2J93eLK1UHY5WkMYjQkIahSOh+xS1VwKxbpq4UbTljTvkz6m5rh5GEPvHFWDS5esLOhJthwY/WayhkQ32dG3vu1y/PpSKH9ihQPwPPnBGVGpC2QJ3t2KJjYh+w0Afb92+T9EizVu296CR9w1Na/tTnWnLzHW17/QOd+dVvlbX6hHuuIR0HeNk6IEofJUaciQ/LX5CWvyhNOvaJNr/8sZ6yHR798htd+/O/a/rp1zTx1DeacOo7ZWx4UuOPfqb8XW/awr/hFbUseBSBKHwgBMsip4CntzFGwjwYdMK9AEpy1ZPel9a4TU/Xp6VghjxO/8z5GoDySYIxypTpDqAw0vZD03ykEv2UlMVTuEDuhlASOVAqEAHC6IWB6sGusQXKqLqu5n1GKazrUPVKmeE54I4GwE07hftjXWOLnb3yuZ2iitwzp7KX3tOYkYHKTYpOEEuYnxqkiC4w0NpubMmhXVkU4v2DU8fU89DtdTOcFKbAQBmF9dWeYEXNP+M5I1gCHju6oRRBkdtFjQijSGsD7QWwZAo2cDCoqkRXt9vo8Z5r4viHTaxSZM5kbZnSWn95YqB2lRsz3thMXx9o6ZWiqwsbqzSptXokz3QjjDHlO2FkXSFn19sateicll59SgsPX1Z4/zyVpx5SUexmb0WBrZKrHB+3TbPST6nE/pYn7lN5wj7lGqBNNPaKyANiDqgloRIU0TPfb0yXAZgARwALsQaqdMmHItFHdS5gRmEJoMk4NACXzwRoEWmYZPumeInqWkazuTCEvQ+Gyo12Fl4L+NLrWmmsFHZMvs1nkxrwwkzJr/4/mSgMlX5WPt+ZqIP3BQd7wr0ZkfP11f5QMT8W4KOY6Pz8YI3oVtPzmQzhZr7s7vKGen9bmC4vCNbHOygwa+yVuJcNQK8boPI+9HRP2m9x1wAVEYb84bW1PKuBEvvV1tBOj7jMJCDUM22W92vjxHkxj4En/aI4WM17jtRQ+824DmCjACNVsvyG/IWR5ux511+baGDF3NkuMeN94AJriuuN8C/XGBNSkLFkuEP0XOaDvuzVwFTeN2nfx8B8nduB1A0BQOR6RDoTcE+x65J1HWkO2Mon39XSW28rpMsQv5ZJiVDAB3iSguG9HUfkqUXvUardsKmt22n+mexngDnEI8rIAe9Xv/wVam4Ob5MaD8NCg+6ZrQfbg+37tdWt3/if6UWccvs/VXTgA5We/FIFW+9o+NiZnhf80UOPeG6RYh0XvrZFQXFO2vKTmnL8Q009+aEK1p/V1ldf16533teed99XxqpLmn37L5p5448q2vO2q/uUn/+lGfqlzrDua3sCAgBlugEqXu2we0AN+wTQGrXu7lMdEBVo0qGve60wrwGFFQ5ofcyb7TGm3EG0WbcINW7b09nloLFrPJSFt01xDb1qhIzw0vHi8aYRii8/9ppGlK/TkML5GjGl2hkrwNVtzCRnc1T+ErJGerBn6gyFdAi3hR9lXvt418gF9IfbuesfOVKf7Q7T/LQgDe1SU8O71dIbmwnxhhiwBoqMyH2enRfsMn/kSBFbeGEdY7GaumD5vuktlXPwJ87yMZQUj/CX0G3+wU/9u3Ajv8Sxc44wpBimoRO2eKtBp5F55vD0d0Y9rKxa6UmDtDyvsZ5c1cpAPlSzkwLVoosygxTTp66mxNZQ1IKzHuLmvAPQgCnGkxBgzJRlOvmz32na4WsKatFNSQs2aOa5j9QhKk/Neo9Qvebt1X5EjvrkL1Hv7IXqklCm8OJV6mC/Te/cRepu54wZqH0T7e/oKUqNW+2ygRMMDIf1KlRs+CRjjoE+VUCNns30e4VK5CVhq4jKE64lJEtFMCFb2mDQ+gUMGWu21EeyPeW5T5STyL3CLgFZpAjp/6ToKFCkdMLfB3tFaGG5vQaA5r0AMflggBfARLkJdkuxEdXLhI4nJh/28Czyf/y+DBMg/7kyL9DvOzW+rr7a18zblR5bHOwAC3C+uSXU2GdAqeiNTaE+xeXKQmOndk3AaAnlwmqXZjZQaXSQwts9rDbmBHI9kFKgGpd+YKIT5DgZg8ZaovcZbWWKzugbRauWvlAcUxwxrpP7akFRBpgxxizTt77m7A4Hk4KhAYWr/FrjtVwH98PB5DrDC1YotPMAY59Vnu5wZSHblw+FMMDj+gOgKcbDSU1cfkpb3vxSkaXLXMDeI0gz9ns+n+uY/+NsLaL1zDpu1S9OteqHqH/OYrMv2xVv+2ONokwUFNJKofXtnPbspMeffjr1nsl6sD3Yvl/bgvlz/7NP1kKNmn/Sm6xnnn9dB34hJSw66DqatFEwa3CoMTk8SISqYZazLv1MK1+RVjz/7zr27a+04833dOs/pD0ffq5J536l3OpnNefxv6hg12uacvkfnOmyuJmc4iXxBqDeI2aLBsAAsGCnLOb7eUhaV1z2rLjKXzty1gEDigJjXCXqZayTnrU2ZkBCOob7ceKJ0+pCPhMVIsQT8MgxNowKQxRiSMk6ZWwx0LaFXbTxlHrEFWho0UIDyu0eDu1pjJbP8orHRWf9e+MhE8amAhjjBFC36jfaXrfIGXOLrv295SFxYJDnPGePbqLK6C7akNxB+RGIKjR21oLRfH5dUw3uVMMb9pF/Y/KHh3LTov2cYGjoV8XoIapP1SNhNsJh5MEGl26083DQDRwGjTA47TgUfw215zpEZqt2g6Yu4zY0a7IXsfzmZFsXSn9+Taje3BSmS8aOlmc3VEJkWw/n0u5Au0+/3GVmPJ9yI5a95Qnt++gLLTp/SyFdh2lg1lRtf/0DZyU9zMkgDE6vKvlszjnnmsHK5O0Gjd+gIfZ43/wKDZ202xyO3Xbcm9z56lewXP3tc0ZGTHNWOKR7jsvzpUYsNmZaZQzwMVFsBLBSlEQIlr5PF3Kw/8nHkqcsTz7492rasfHVSotc4rlSptLQ9wqTJPQM+AG+SPghlA+Ixg+e5QANE6U6FyAmhMwQc94HkMKACefS80rVMvf5jLLkQyqObqXHVzT135wIxJBONb04iBAu8o3kOQFMGCe/74fbw/TRzjC9ZL/9e1vDvHf47qoQD/EiWr9vUuPA4AHbJ5W668c2UmTXGmraZbD3afZOm23X2UlPXwCUACnFPvyllSukQ38HKZgqjhaRGgQVeA3KRvyeTCpirSGiUnDkK1/vrDGGtDPAnrXGtUchG04mI/eI5rQbnOxRDvrBR6B0ZDaAa4Q8KTlZ9k241qvBF57VpINXteWNT9UnbbqB7jpnp6xBws84yoxKZOITvc20YdEPzfB8ekep/OcYuabrhbRW/TY9dLhtsOYM7KMZM2bo4MGDP79nth5sD7bvz7Zt//6WP3q0gYsMDJtiTGD7WxoxdatXAD5cs5ZXytImglHHuMN+5l7/rSpeIoz7npbdel9PSHrcbjvefFdLbn2oGdf/4Lei3a8bE31LhXvfcSNNAQKeckCf0wwbFXvmmQKuFCkkrrntix+gwljDiAjz0l6C901+skfyVDMqMx3Igs0AdIjM8fwpN/IsgdDS0waW6w0I7iph8SnlbH5W+QbmcYtO+2BwnoucstP2M0f1m3VS8tJDngtqYKwX4Ws8ZYwDXjmATkiNcBmLe4QBWJYZD8K9FEd0N/BKHNJIqYMaeuvK4+XpOloQp7F9O2p0u1DdzB+hkgEtdc0MK32D5EG3lTYytlrTQ7nkT7870FQ9YvL92LkRrvWwXPUrztr5fMJiGCJ6WHE23DiawczBkBpb4T2wT1hlh+FZamXOxYi5JzU9/lFnSp/sCvMQMqzo1FwD8i61FJ6Q75M2MNKANL8HYdyUNTe1+vZTqnrmJWOdxeoxukh73/9UUZNXe/gbwXsiAIhZUKlNGHCQgSj7at2lp6LCQzUltZme3NRXh6Y0VGy/+urWKUxtew5Qj8zFGjn3hPobAKN1HBs51/Ol/TolGnjt9PAsoVNymVTYLiy45kwURomiEvep4J1pbHVZ8VOe2+S5pfY4gAuQMtqNx2GnhGhhnISE6WmF4cJQmSIDKFPAxPuQDlxUeMPBFblB7sNWGU5OkRGfDcATKp6UNNlnjCI0DxuN6V3LFYyOzWhsgNjQZf52lzVy8CQfent5E71gAEq4HybKwG4K0D4wQL1hQMpoNJjr9gmNlBtRx4C3sTHRRwwc+5mD9JiDGrUJ9IqiZ03bCuuHa5SIDmyuo7FK1IyoNfAIxYrHPHcJ0PHbMkkF8Q1vgzFnh4hS5rY3zHkMOKqt+sa4iAr1AIh44KAOnbDRPzvSbAEDDxJX3nK1JPZHxAbApiiNCA/rN2n1TR36/Fvlr9qu5r1HOXB7BMWOBeaKWAvplhgDctY0oWR6uwkrs7Zx/rrGTVDbISmuxDSobWcdaB+izM7tdOTIYR05eFBnzpz57T3T9WB7sH1/ti1btvysYbu+ipxxwIWfKWFv1nOkD9uGkZFDzDvwqS+UHAOmihf/pjlXf6nS/a9rzePPaMdbH2in3ba//o5GTdup3K0vGBN9zv4+r5TKK+5t+mIyUCI3SQgXRku+EyMAwMKsRs467OErPOiRMw8p2rxvvFcqTnkP+br2EelerUjolfAPC5B+MxYqLS4jyzbZcb2jwq3P2Wdf1uCxK535dENzMzLPDH2+90kyvqxf+lQzBvOVtOSAe8htByd5y0DrgcneRtPLwIVwV8qG53zCP/kgvPHI6fs9h9PJACuoVW+lDaiprWWNNX1ID1XFD9TvKsbrhQnxujs+Vq9PiFNc+1DlDQjWx7uaufYqIb7RfWs5iL6ztZleXR+smMonA8Zu03OewyJPdb+1BaUijCFeOt+R84OTw3M9U2Z5yBchiJ5miGCjsAfCZYRS0dq9Mq+uDkxpZGBWV2MGNNShSfU0PCnTzkG5i2vcb8hH0Dxm0Xnteu8LXf2Xf7f9lSm44yAtvWQGd8V2D+c17dTfzzeGlbAxObSWvUcqZ3gDVWYHaUZKPa3Kq6+vL/fX5imtXFwAlZ4E+76bJjXQnaXByols4M7KyPkGpgUrNCR+tmaknVTfjmNUFLvp75W95CJ9kkzBdS8OIidaWfqCxo3ZFgjLljzrrBHAJKdKTyogSgUur/EK4OxzzmoRjqAal5wn4EpREcINACqVxVOMlQLQ5GhRYiKcS38sVb4wX9jxQgNkwspZI5fpjU0hLgMI+A3sWMOdIQTlD5kjhc4uxUfvbAnzsO39Id0AJ/nRV9Y31ZubCOWHBHR3ZwXr+IzAuDTCwksyG3pxEWyM/t4hEze545Sw4rKvUYCLa5jCMhxGHEyK5nC8iATQx8l6u6/YFT3vpKdicEphrs4iDQz75Sz1KAKjAcmVxi6+6AV7tFCNXnTWHST6PInCEOoFlNkveVCcOu7n7vvAIyRIZ04/eE5Hv/65+ptTBatMWf+0h28BbY6ftAztZHwnHHOcZa697omT7Xvt8xqEGrUbqD5yllGFKghtpK1tmuhsxxBNLJ+kjevXq2rtWv32t7/tcM90PdgebN+fLTEx8WOqYwmr9s1e7LlQekTJvdCHxiIC5MZtf1Lzrn2ntW9JS258YAD6oW7+e0BYftOrn6r01HdeRDT54m89jMtIJMABECC0w358xJg9jnzd/dJ6FmSPlBm+yCmLB8jp16TylKZzRB/wivvZsSGaTY8nQMf+Ujc+o9EztmvK8Y9VtPVpjUCkfWiGK63QwhE955AGFVUoa5Mx0t1vGNO6pfEnv1P1i68pZuYW5VQ/5ewUUIR5AszheSs8RNzO9kN/LOEyPovFDiuPN9Y2xNhB73a1FNWrttYXNtae1GH6SUWJniiJ14fTU/Te1GStj+6tG3kjNG1Qe2OhSL818F7CAWZ47xqTeX1TmFaVdnTBb4qeyHeiAEXIm7Ctf797hRwYTb4/RpQcNceK0aNfFdY8hGhC2WYf1N2iT5SzAcZW9c5eptjiecpP6af4lDHqmWFGzgwX1ccYMs43ea3sXe8rt3KrDn76jXLWHvORdGueflNLLj9tRniXmnbs50OTmQXZJ32O2o8cq5F9GxvbbKCU5Loqmt9QhXMaaE5qPe2dEaav9oY5855lTDi8Y03VqvsjtezyiCKG1tLu8vrq2iBY4aVbXYWJ4ebzjR3SVoPiEMILVPICiuj7AniAGaIQPEZvJ+FagJZQLJWzMEbv5xy1RguMwdJbCkAS8kV3F+Dk9fSjAsKEcQkJw0hhmrT1sG8qigkJkw8ttGPJiwmMgWN/2caOp2de086JtV3i76t9zdWmyUMOhAwWuLgAwYWm+nxPM2OkjYUE5AVzmt4y0HzNmCh5cVjpO+TMlzW5B66I2DfRMwaiVPaSF43o/KjqNg7zCAgTelhDVOk6oJkzRc6SW6qBH2FdCnX4bRjMQI8xqQFSI7BS2ClRBsK1sEZYLK1SrEGGaPfLrbTPOOhAyDWIrF83c7BIJXD9ER3B2cWJY+0SkeG6YR0QwicfW1B9XYe/+FY5FVtdAKLwyJd+zKiQ4eQRZcJB9XC0Xa9U2FNBjJPOsG+OcWB+hRo062hAGqQ2w7M1tVlDrW/dWAeNjeb1NFa6d6/WrVmj4uLiByD6YPv+bZL6NWnWWu3s4mV2ZavweGc76GCSU6S3K33D01p06ztVvPRvWvXq33T4y1/pxv+Strz6jm78VRprDLD8wm9UsPcdr8ot2v++h2cJQxJe8sG/sFnbFwsSL5TpKCxMwrEAFd4yfY5MbuiZMMmLhrrGFLtgAkyU3Fvbwak+UQLDEDG2QguufKPx25/SgPwlamuOAKwzZs4BlZ34XOmrryt32wvKZtzasS98RmrRoU9ci3TN4y8GmtQNhDEqXUaN1XBjmuw3zRg5jA/dT0JXCHG3+H9MlEmuPKPUypPqEPaQkvrX0vTYYO1OHqxdqUNVFdNHCyK66UzGUB1PHaySPu00Z1A3XV3CEOamOjGrieulosN63R7LK0wWUm1UDBOigxFmGVsgD4XBC0yeec/PG79FwBH52I0YRomcMU3vHDPHOsIYRNfR4/VoUGM3hghEYGQ7x5S4oAQSjl3NwaBNgQkb/M70v47fc1v7Pv5Ss449pgateipr5R6tvPmEMaHtHt5r2rG/BhpzZKZpy279vUK1ZFRdDer9qMbPb2QA2lDRWXXVs1sNpQ9GmP1ROzePurhEcP0fq2HTh1W/0Y9Vu46BadOHtLLQWFdpWz+3DHyGRTHlpU1ob89lEjolFwmwAWKEYqm4nZ93WbMyz/prltrjvAZ9X/7CHGGUtKRQect9wrj3Q7sIP3Df9YFzLvlj/KWfFKaJVjBgDfvl8ygyYp8wWBgv/8/Juaal2Z3cCfruYAvlDqut+SlB2ji2obZPaOj5zicrQrzQ6OCUQFj3lSpai0KdiSLMQLXuB/Y4IMtMUnLmaO4uzmhgjlYjV7aqU7eesbjlzvrI8ZOvRCc6ipCuXYPebuZOEMOrDxsAdXAnDyDFAaZiljwp1wrXDNcLwMUaw2kdXLpFGZOaKWNiTaVNDFb/zIlewES4GBDmNZ7z3PmWfw41ArS8EBJGBQwwJK2QVnVHq289pZ3vfGqOaLE7vbz/PlBTwd6odQ/P08NQibZwPDjQpAIIQ5OWQXIztMtg1azTUN2TpykvpIGWNG+knW2b6IkuYRoUPkCH9u/XjRs3HoDog+37uS1YMP/DsB4jhQQgIgQonBD6gaWkGPMZe/hjbfpAmn3xY8259LEe+9f/1KU//i9d+Mc/ad7payo++qX3g447/IkSVwRmCxJOAiBgoixCPF08aEKVhIJYhIRtAQBaZ1hYhHwQTBhki5DJ922MCTZq0cXnGdJPRki1sS3KTtFjFbfwpL1usZr1GqWeyVOVXXVTC27/s8bvf0ulhz/U6LkHlLPlWSUuO+dC3gV73nbRe8Y1jd95x0OUxcauh0ysdnDwcHL1K/dCy6fdAUg3w8Jx9stb6v105BupaGzcro+aIQbR8iFtLGqkHXHhet/Y5/msYXqrLE5vlcerKrqPzhqYTghv68aTgqJxo+q4Us1nu5vpm/2hSi5f5N8bZ4I8KAyCz8P7B1AJ4ToDMGPJrFQMId49xo73wdqzDWRHGxvFeJJn6mSgGdZtqDpGZivF3k+xFHknDK8z/xVX5JM4zDDTq5ux8XHvD1525bZaDkjRgOwZOvjJl4osqxKauw1bdDYmtDrAznv11xeHu+vM7EZab8AxsntNDTLQzI+qo8PGqiiQ+WJP80Arz9IQfb2/uTMwwpmjDHCbhjykWYn19NKZKL12J03XFzVQx+hx5hCs17DCKgPIM+reZqTQ1oVJEkLlhh7uwrxriims0JDSdQruPMDHzHWPneATYXKj13mxEMCYPYrJMY8FCpOMSVKxW5ay39WNAFfaZFBiQmWJgqZJKYe8vYb3UR0McKOxC7uFqSIMgfj9bANZKnkXZsfqi73NPSe6JCvIgC8gLu/guDXMq27fqw7Tu9WhnvNEnYi8KaPSeA+slNYm8qSPLaaSN8R7h5dn1dfC9AaK7lFbQfXqeboBGUeACzAdXLzu71ERrhGc0fxDn3mqhPoBojQUcZH+IKIycsYBY5bn74HobV+PgBs51hlr62n6umBNWxuspXtDVLKgrjpGJHrECKfXC+rmHnMQBZApbIo3lksNA9ck+xk0Yas2v/iuqp5+VT0SytUzdbpr+JK7pwCJtc6aoviPOocc0hK2b1I85PthsbzGK3/HrVK7QUk+p7iDOW2ZTRtrV9sQ3ejaTIc7NFVew9oqmzRJ//Zv/9b2nsl6sD3Yvl/bisoVH9cL66i6TVu7saVqF7YyoHCF69vmbn9Ri+/8TAtvfKZx67Zp/+c/17Gf/l5n/uHflGfPlZz4SmXnf6WyC7921gpo4q1SkctChPFQBYhoAOFJesfwlKNmHfGQHgBLXoRK2vDcxeporBIgoBcOgW281RDzVKmIZT+0wDDaqd3QLCUtO6NFj/9J5Uc/0PTz3yhmarUy1xmDOPqRCna+rjGLTjq4IKVG8QJeMZJkbYekeusMi5apFlTn0hAOODF+jFAa+ULGq2EYCHWRjxpoi35w/lz1SJmphx/6kbZOqK+ZA7po6fDu+nJGiodwuZ1Jj9DgFsHKDg+MO4O9TIipq6/2t/Ac2pd7mtr5DQiNYxDJ7ZKrAiTJNZF7pfqW9hMMKeE7GDyFGRi1QLXkk54bTV7D619ypRjCuu2MsTMwgNcSThu9LBDWu9+EDyhTLDZ4QrVOfPc7nfzZP6iTMVSKOqpfeVtDC2cZu19hDDQgFs4g5VZ2jt48M0Cry1rq1KzGnvOM7FZbG4oa6GeHWnhl6i1X4mFodajeNUABSBGcAFQBHsaDwVJfqgrTc1WtXC6xMqeeGeRqZ6SRMXMVN3Ca3wAsekqzoyo1L/uy4iYuUmTRTG/PiLFrFL1jnJp2EZnOLgHN/JgNLsiQ5+PPdjioklsl10polz5VWmDIfQZmiV4y1nlKmSMqnOlS4ATYcp9B5DBSQBdRCBhuVlSFyhLm6WdHmnmbEpN4ikbU8VFoDFqHjX6yM8wrcV+w3/ydLYGCInLhVOnyu39sfz8yVgqwrspv4Iz0GTtHhHPXFDRUtxY1FBL0kLeFEb7F8QmkPa7ab/6krc8TDmhESwA0rhX+bxeR4WuIyESSgRjXCNEGIiij7bemRYrfvm9aqRZub6JlBp6rjoWqbHkjrT0RqiFp/VzBiJYVHDocNtYuIMx1BsAOBaTNmR2z/LyqX/9WW15+X9HTEHFIdsbKNYzmMzlR0gz1m3X0SmCiIFzjpCoA2PvXHzaGCAq5VAT1H65ZW13iy1TSoqkKmwTpdKdQnehg59DA9PihQw9EFx5s398tMzvn4x/86CF1jhnnRQXkIVPWP+te6KSr/6KMyuPa+6209pXf6Ow//oe2vfWZLv2LVPnU2wacv1XejtccQCec+ZkDJQVD/CUc6Xk8M/gehlx9xxkVnijeMUVELNiICZtdeWiYgV2XUUUK6zpEHSKyXBWFhvMMY8WdooscAAn/wkIIM2IsSg+8rVkXv1P26gsq2fu6Jhw05jt7v+8PcQRmg9LoTQ6GEBV5JIAJg4JxYN4onj5tK13jJrqoA/NK8e6T1jzplcuDJ2wyIHvGmXOSsdmqFz40xrpfDz9aT6kDHlVFXn0dTRqizTF9ldu9tUa3D9UGY6I5fZrqpfWh3kdKIUqMsTG0V+k33FpSX0lVz3j4i3OCwSOPRf4TJooDAqtANJ/+PCqcaX3xPNOqm86UMVh8L6ovYxeec8ZJ2BXRCcJoMHkqju+H19gXLQkY4OzdH2ragTPa+daHipm1y9n17OPnNW7TUS+matK+tzoOz9ZAY38t+o/R5PggnZ1Dy04gXJkdUc8AoZkDAFWn5+c3UfnoepoZX08ZA2qrOLK2i+yfNMBFUICimzv2XoQIRvV41FhrE9cURme2X4eGGmQGuk/hcs1IO6Fe7WM9f4lqELJ/w4eXqGXfSE058ZFPABo8fq33IFJpSqV0eN9cD98uNtCEYaJmtHTcE85CFxfd8ZAww8MJzwKsMFWkBHmeMG8g3Hv1fz9vbBQmCvgyc5S+0cShc1waMSa8TNeWNPRoAkCaMaS2FwlR/YyGLkyUEC6VueROAUzCt9xnKPdr9IkuCtardl2cM+BFlAO2Sqh/ip3jPm1qKrjOD1yrlnAnUQPWENcFvx+93dHmeGVUv6QBRXadmjNKFTch29CuQ13zFkeQwiHYJPnJwsM/8ek/MMHwhIFatCtExQsaasmuJlqyJ0QbzoWpYG4zu1au+VrwqTB2XTJij/0SkaKtiiK2vO3Pa+q+K9r13q8VNXWTK4lR2U1xE69lPbPGaL2ieI1CNJ5n7QPKRED4DBxIvhM9oxETN9p6z9QjtYO8eDCuiZ2PjqHa3DpYW9o00eH2TbVmyqQHIPpg+/5uAwYM/FPNeo29b4yJJ1T1wXRYTLkGkGte+4u2vP+vWnP3A1008Dz87T/q9G/+oHEH31f5xd9o8uXfKdMYaMraxz1/l7blRe9Zw3BT1MAizD/wsUvYERKir4zwUvyKa64qNLR4jbqPLlXf9Nk+a7D90HRngW5All5U8pxKRRQvVkingV6YgLdNqBEvd6Sx2bL9r2j6yQ8MQAxcDYTDCyr8+JHIo7Wmm3m3hGjxqmmHwSuOW3rBCzYoqEKRhRAYhT14yBwvANw9aZr6GjtMWvuUhhoQMwouEE6lB/VZH0n1gx/8yHOjK3KDtDYnROP6tdS0ES2MdTXy3kGEyJH8e8fYSXiHGvr6QAvXWj07L0TZ+yjauKY8A0Ecjfz9FApd9HPmOVGMmRlEQmHkpAJFHoFzGRgc/rIbO5wKHAPC4v2yFxiLWeZ9tI1adff34TAQxvU2I9snbGbi7ova/e6nmrjrrBq27q05Zx7XphffMua/xuUR6RUmhMj5HtC3vXJG1HZRfYAyb0RDvbU5TK9tMMZlQDJ2RF37bjU1KqmO0qfU13xjOvOqW2tQnDGrbjU1bmQdY22N3JHAqQBIRvV8VOW2v6jetbTfDGXfkdnOXiIylitx8Czv70QmcLwxwYIFx9R5ZI73HieYU0AFKb8T00da9R+tYWOrXFEJFopIPXlOKnIDRUfXXYGIthkvGIrd6NW3VPXmjFrjxUk8njWi0vOh5EBhsRQZMc4NdsoEGFpeyIuO7DvHvnNjbxv6yb7m6tP2EZ2eHaylGUHGuJvoTftu5EPR1QU4YaG0vjCIYFZSPQfPjw1UP9nRzPt2n1kZolmJQdpW0kiFkXXVq3VNtWn8Q3UwBwZ1KrSbY82pJZ9JNS3XPoIfLvdnAIljCHgRraA4jzGGXWKLPV+Oo0okh2tgtAEy++gYM1XrzwZr2b4QTVzWSAt3NNHorDrqHjXcR+exZsm/c/3hRHN9UdHLek2ct0crn/pWUw/fVb/M2Xbu43ytZGx52V/PMXE8pGXovaaqF1UlmClFckRG7tdIjLbXudzk5O22rhZ6hOHHD9fw3tHc1i21sHlDHTMW+mT3FtrXLkSTElMegOiD7fu5/eUvf9n5wx/+0BP7gAogwdDtjK0ve46w7MgrqnrnPzTr7Ks6+t3vdfzn/6K9n/xM+at3KHPzc8qufkE5219R/s7XvAE/Z9e7ngclFJVtjJRwJVW+gAGLmTAcwAhDYtEjnuBC8VnzXT+Xkn3Cryy+kbOPauWd13X4J79Ts14jAkbdgJPp+8w9pWIVttorabJ57gX+PvQ4+XwEtAn9cj9tE72Q193zJSzFawhLAeh4xoRKWfyU3wOUHCul+eR0O44sdK+axwlDw+oo3wf0Mow5wo5h8Y8+/AMvNMkaWtub7/OH13GhcRrrX98YpgvG1vq0eURvbG7m4d1zS9opfvWT94q4DrvhQvmFfDIhuHxjnYSS8drJi8Lk+Q4YRY4bwwWjRz2GHBkj3FCmof2kT9ocY5FZqt0wzHVMvX3BAMqPfc3jSl91Wjve/EBT9hxXSOehGlW2TCtvPK7oOUe8DzSk8wCv5iSk3T66TMvT6yip1AC0spH6da3j4g0USjHNJHNwHYU0fEjdB9VUztQGZpRDlD6xvkoXNdLUilZKL22s2Oy66tujpo5Ob6QD5lQQ2r65PEQNg36kfiNqaWH/RlrROkQDxq3V4LJNmpF+0sUYkAykxWVYTqVaD0q23+lpPx+DSqo834Z8I5rIg/MrtXzskwZ+O1Ux/hlviUGNiLAs+U1CuJ4vjVr99zyrj3YzRjol9ajyY9a5ghEVvnONmfI8E2tcfMGOYWbWaS98GtA5VSP6TDX23UhfGoA+aedgWNdHtb20kTNuHIV3qsP0kjFRcp/kQT80JorMH0z1moEqhUewVcAUZn/IzgeCC9XjGdTdwMeh9Wr1kA8VAJToz+U709MLWHLdJxHWnX/Sr32YH2sF4QOuHSIUbexcteg32tbzWltzFxRjt/DClV5dy3XefnCUplTW1arDwVq+t4GGpnQzR8scSwNCIhtcJzhe3ssNUM8/qgm7n9PMM58qZdEedYmb4NJ9OIBEnNDQxWnl+mS9IelHWxhzSDl2IiUcOwL6Xlhk7yNsjMQgUoRMUGrZN1oP1ajlod+Y4EaqahWs/e1DvLjo+R4t1CEsTLY9yIk+2L5/2/z58/fZHwdOjHDKhmccAMef+oVX1009+YZWPPsbxU+r0Pb3vtbpf/ybzv/hb8ZCP1T6+ic16dLvNOnibz0XSpM13iWMKaCv+Yl7qIBOnrEnFhihSVghi29A/jLzaOerf9ZC9U6doeB2vc0z3eGGP27ZVU3cdkwV15+xY5sc6D+rPGvAfdcY80zlbX1SUTP3B+T+DPxZ9IALRgZAwoMmrEQvHaHXnqnTfOG36p+gRq17qXW/GHUcmqLmvUfYZ241g7XTDQwLnrAqakEDx60O9Gya90y+kH1hvGMWMpx4roEyYHzDFn65q8w8UruBajz0YzWq/UO1bvKw2jd9WOHtDTxmNNbHO5s7E0UO8Ov9LbR5alfFLL3i+8bRACQxgLSwEN7FoMEuYZ6BvJg5JbtpoH/ejtPYuX02YTscBIwp80+JAhABGGJOCQL9wW17e9ib/RPa47wwK/bC7/6kvR9+pY7R49U7udwFFUZNWWfnuEyNW3d3RSJC4D6LtGdPLcyrr9pBP1bCuHraN6mJV5V+sC1Mk2KD1KTZw4rLqaex8xqozJhNrgFpwcwGGpZQR6sPt9TsjcHqb0CZOj5I7ds/4uLsn+xq7rnT8rh6atXxEQPgWloWakCbOstD7AmxyzS4e7ZX4dL2Mmr0QrUZkuo5QAq/UNWhWptCG5yrTj3jfSoLhUCIKwCEsNKlBqxU6FLJS1iXcWyEdmmDYdQZIEs4l95QGCvvJ1861VgsSknkUxmVNinlgEYPmKL48HINKtik65VtHEARn4/rU8tAsYmmJdTT21tC9eK6pg6S9IiSD2VWLAAK++QvFbuEtFExmp0cpBMzG3t1Liw0aUBtDe38qAHpI6rduKV910N+TeIM8vsDqpwDfn8c0SE4jeue8lw+Wsu0LFHFG3ACn1eDVt1cyhJZTd5P+JtiI0LC/XIrzOHKMidsg4d+AViuk9gFgRaWmLnmXGx/SQXVT2nSiY+VseK0ObtrXE+a3lPymwWHPvPXshYSzCkFgKkMJ3rRw+wJId5A69p5v6YBUC84tPWF40ceFYeR6twu0eP0wx//WO0jshTdup22G3iuaNlIu9uG6DkD0ZCQhgzmDg1YrQfbg+3/0vanf/3XbecuXtw2b8GibWXjx20ryki/eXjXTh3evUsR/fsfio0Zte3qzZvb7r3ct6JxxXqkVl3vAQQAWUzkNPFsxx79Qgtu/VxL7nypqpc+1pbXPtHxX/6LVt39SJMv/15TrvyTsoyNEtLF+ANAsCYEFFhceKaAAwAKEJDPBDzdqM875lMjaGHpHj9BzXtEihFQCK4nrLqt8dUntf2199QzYYK6xU/S6rs/0foXv1XulicUZ4txQP4itRmY6GA5fIp5vXbsLFAYIsOAGV5NcVKtBq3UsN0YhQ1YppB+i9V04BoFtc1Sp4RTGj7jW7WLXK2wvnNUv/lgNW7bX70MbAcUVbqRcMZp7JWeS8JRMN9uo0u9LQSxAIwa4TW+E0UZ3YzFBYW1V0j3kRrQ7mEl9a+t+Wn1fc4kRScUobxqrPSplSEaVxir/ENfuGHx8K3tJ9CScMX/z9nznkcFCIkBlDBoKqbx+gFbwB3mD9sgvMs55bwjUkFulNxyO2MkocbsyZvBLginr7rzvNY+cddD3006htv/dzVq4kLPmSG6TygdZhxhQDV08i6fdTk9ta5mJjRQb3MIfrK3uSv2FEfV1aCBtZQ/o4H6Rz6qfnYLa/2wBsXWVsaEIH8cBjogqpZmrG2skal1FJVWR4UxdbSlpIHnUtEOrlX7RwZaQVrZvrHim4V5eG9EzholDJ7tBUYzjAXmj1rreryED8kL4uQNmbBRYcZCW/SNcXlAKm5n55xX8rAFXpR0X86PMCyDue+LN8BMqdol/0mhEapGVOD6bFJ7fknBLUWFl6k8cb+B+FbFGXiOt79Rfcarx4BsJa1/1vbfRhRKUVCV0L+W1hU2NDAM9pwncouA51NM6DHWSX8wwgsfGnAiB/ixAe9d++6cw0vzA+HcDeMaaHJ8Pa3Ob6DsobYWO9YkdOmtVzBOUg5DJmzx69rngNr6IPQat+SSh+apY2AdUOlKtIXrlqIdwqYIyTdo2cX7polasL5Y3xSuxS2/pEy7nig8IgqRVf2SUmkN2/6yxh98X/lbn/M5t0PGr3NVoz7m8GZse80dHYYW4OB50ZvdCP3WbhSmbonl3upCLjZrxxvuTN+vOAfIuVbTzBEgfZK0+nEH3IGFFd7r+qMfP+RDFEY2bao97UK0u10Tz43uNUDduG3Lg3Dug+2/Z3vzjTdeK0hK/KdbB/bp3Pq1ur15gw4umKtnN6/X2sI8nbH7T65dpa+OHtR3p47pzZ1b9d3Jo3p562a9XL1RFxcv0MmlizWwW7e33n333dceeuhhH38EwNGPSfP/mFU3NcKYWVLlVeVWXdCCK6+o4vaL2vvZr7Ty8ZeUuOS050qZzpK/+y2NmLLDw4SeazTPGYOOMg3eMowOTxkWN2zSTjPQh3zhI1M32BgkINrZwJMRZRhv8im51bd15MvvFJ4+UV3HTNbiK88bC/69Vj/9gTa/ZOBhBp/cKXkx2BXAgedNgUWv1Olq1KqHWgxarlZD16hR+xSNMFA5c+7yWxVLp0Sc3j8n4uSJ4//YJfM5dc18Sq2HrVFoj1IFNYtQy4h1atTV2FiHBFvUmfY5m90ZgC1iNGDSGK/WAxM00owOlcxUQXqloRkUejcZYk6IdmDxesX2fNhuj/rkjkQztgzwBoSQAiwZG69MM2YAI84HhUSEz7wS04AUY4inD3OHgeKQYDyRcQvkq57xUBlVt4yUQ6CfcB6TXXxYc3yZ2g9OU4069d2oIRU44/AFbXv9PWVWHFDdpu1VeftlLThnv/X0A946hGwgBo98M/vqYud+vIHguOj6urOypZLDazuD/HxPc40bUVfFi+prw84hKpnWXsPG1NbiXSGqONhUpYsaavq6xlqxP0Qz1gVrsAFrZll9JRbWU88hj+oxY2Sf7Q60ifRr94hWFjVRUo9ayjKjmbCKtqqnVJ60T9H9yhz0yEWWjN7qbRt985apXlg77zElbJ3ECDYDTLRvYZKIzKOVSzgWYXkUh6ZnnnQABSjZF32oY+OrPYQL65yRcdpDuImRi/wzcvZ/qFGLTmtk/1JljlimYb3y1aFbdMAZXHlb+xf18YgCs2PHjqzrmrhrCht49e0V+25HpjXWe1uMcW4Nc6B8bk1TLyJ6fEVAX/f1DQaqMNMFgeKjDUUNtaW4oV8nJaPqqWWjh9U6uIZ+9MijDpCRCLkvPutgSiU7zhIOFk6cFxbZ2mXdEeLnWiVUyrWZvjkwNo/Xoi/dpNMAtew/2sVKEDy5XwvgqZYFJ52FDiiw68eYai9zWhBhCes+3EB0gxekAZ7sizUBu2R9A8jcr1W/iTs4wyftcAZN7p3XAdY41lyrfA75VVI56OfCnv04DNwppCIn2nZomkY2b66q1sG61LmZy/8NDaqpb7/9NiFgAR9sD7b/4la9ebNubVirby6d0+sGkE8bkD69fp3urFulV81b+/mZE/rq2CE9v2WjLi1fon0zp+mxiuX6/MhB/dRA9dlNVfpw/269sMXA154L79RBbUcaA5xz7F4I5raHWwv2va+REyu14PJzWnjjfVU89YGO//o/tfzxD1R04CMXV2DY9uRLvzNDTotGgFGlbzZWVnnNPWNusCu80LillzVqwQnP4aDIw/SG+/NAmdjC1AiKjKLmHDcA/Znmn7mhNhE5mnLolja//rWK1u7Qzne+VMnWU2o/PNcBB91fFiZGF5H6xm36qs2ILeqcfEkdx5xWs/6z1LBNvIKaRxorMyYzcLa6JJ5Ui+Hb1GH0IbUevt5Y6HTVbzXKXjNC6zbu1tHjJ18bnLFVIQNWqn6LAeqTMce/B6FhwAlDQg6KGYsjZh50oQSew7ARYiQkjYeNeszQHvV9ugdGlUKaxRlBXmyE2s2ESTnGDNa4x+6GzsATloDoN/lYKhqpqoRVYKgAUZSbKDThfw+VmxELFCGZQbMbDB6HgpA4xVRdo8f6GLmWxuBillzU7LMfK3XBWgWFdlT+mv3a8vI7GlzKd8n0PkNajAgj4wRRPQkrPTAZIYHGxpACVajk99YaYHRr+YjadHpE4SMfVVpJkLFMY6vrg5U/s55mLB+gact62P36XsASPrKW4nPra9KKxsowMJ2VwrxV8ootNGl0PRdv2FXe2MCkjsLHVpkzss5HlI3oPdaF4gHE6ZmntbjgphgGnhA5X9nRq72vFBZJj2hJ4m7NsP8BTh6junbZ2Kf8Map2Ce+S21xS9LjLA6KVe/+1tMdMs//jJh+08/mJgxPFdfQw9+kQp949k439XvXwJBXlG2f001f7m/s80eyI2lqUXt/nxxLmRpXorU2h3gZEu8tjiwKhXXKk9NYiwwigUr1bbayVyuWpY5gt2sSruMmrzkgIUptgO79NHnFGWrdJK3U2pxQHaaBdMzhWsEoYIL8VANXfGCeCCzhlOFuAZiAVwdSfN7yoiLmiyeue9rVGjpQ2sRZ9R7vASnP7/dHiDTGgxZGFdQb2xfp60iMy5OAJLfOZAHbhkZ94GgiZQqI06OwSQaEgDoEIChVxrtkHgNozeZqnKDy0a04d1zTnc1DRSp8F/KOHH/GxhhGt2ulYh6bGQptqQkh9dR38Y/35z3/JCFjAB9uD7b+4LZ47R+vLJujdY4dVNiZeB2fPUOGoKE1LSVJ25HClDR2kmL69lTJ4oApGjlDKoEGanJig1KGD7flhiuzZXUfnzdIvDGy/OXnEwHSjA22X+HIPTeLBRhmjS567XpW37qpg7R5tfP/PWvHMlzrx2/9Q6YkvNe2xP3oYd/Kl32rimZ/ZIn3TFw95OdonKEhiASIeAEP0RmsDCcCCRTSwoMJbMagiZCFTuIPHPXzqPk09ckMHPvlKLfonK3X5fm1+9Uvt/OA32vbGB5p3+oY6RY/3BcgcRLziwqNfeW6nfouBqt+hQK1GbFe7mH1q0rVAwZ1z1SP3eXVJvWLAelHdMu6oW/oN9ci5a489pu5ZTzng9ix4VV3s+baxR9WhV4JSUlJyViyZu7Zr3E61HDDHDEys4s3TT8No2TlKr37J8zntDXzQG8W4AeQY36ZdhzojxakIa9VRE2PqeqXm1Ph6Komu65WpiBDkjB+nYVN2OwATqvXCITOG98NwFDlRiEWVJSFcdEvZJ6/DUYExwT54jJCZA58ZIypcyYuSJ6VtoM2ABNWoXV+MdAs3w1u3aRsNK16o3e98aKyh2tlDaOdBHs6nGKTr6An+G8Kuu4xI0TO7e+nOimaaaYadFo6nV4bq2IxgtWv1iIdso1LrqEPPGpq/tYkmr2yovLFxn9y7VH+QmNldxfMbatPFMIWPqK2ksfWVbLfJSfX02qYwn4SyvqiBruwaqMdXNdfVBQ00sGSTkjc8rWlpxxVpIDrOGGPmiBXONOkbpWCIvGVG5DJnj4BhUsQCZ6GEcBMGz3JRecB2zJDZXqlLRW5q5BLPieZErfIe0IX513wgOIL39IsWx1W7I0SoGIcyUDDzsrd1MBQexwlworhs67xB7gzhBKDcdNzOx9aSRvpgWzMDz2DPjSK4AJACmORI37DfHRYKUwVUOZcX7HFG4jHndWlWkF5c10yHpzdRZU6QJsRSqVtDdR552CvAf/CDHzqg0saCdCNSfUSPEC0g0pBgzhY911Rt8/sRoSHc7+BnAOoD2O37Ze980wHNgdFuREG4higMgjUCeuTWCf0zRtCd1KpnHDyJUnBO3KE0B7JJh/5+PLSx8DzOJlESwBHnL9BzHUhFkB7heGGl2IBeqbP8GutLTYQ5bzhsP/zxQ2pnf0e3bKW97UKU1bieOvWtqfVnQ7Rz18ZDgavqwfZg+y9sf/vb3xpOTE9TyegY5QyP0AEDv+2Ty7SxdLyerFqtrZMm6sT8OXp56yadWTTPmOlmnVk8X5eWLTY2usxes8r/BzQzh0Xogj1+d+M6vbNnh65XLFH/xDID04lacN489KM3tevLv6r6/X/Q9k/+qBVPfa6CTWc1xQB06tU/aNqNPyl7y/PK3fW6L0YWX+zCsw6eFCTBkPA48ZZhtuQqCVP2SpvjzdWDxq4UAgi0YSBOT8/bsMnVOvTZV4qZXOnViGueeVebX/tS0/cf0dwT59U2AgZ6O1BUYiBGc3e3+FLVbzlKzcMX6smnnr8+MiZFDdslq1f+SwaWzxpQPqlOiWfVd/xHahWxUh3iDqvFwEXqlHDaWOgMf13HMSf8dQGAfUZtYo8rYlSuWg5cqJSFr2pYwSE16TzC81EAGCFdQIsWGwqOKO7AcHjhkT3+aFATZ4StOvfW5NF1HSgWZ9b3kN+nu8kphiilbK4bGEAZVglbwEBRLQxIk/ccY84CBg2jR48oTfUYMIwen4ehJzQGa8X4YwRTNt51xgozgJl0MwbTovdIzx8SmgvPXaL9H36hQQULPP9EGBcpQLSSo+cecweFsHWv9Dnq0GeQXtzfUxsKjT0a8CFZiFj6ooz66j/oURXObqDZGxsrOPTHWrA9RGOKHta1q0/tvXe5/uDw0b1/W7ADZZzG6tLnUQ2OrqM4A4hRA2v9vfVn7Mg6emJHD22Z0UZnZzdUNwOI/oXLNTFxr/p3TPQRZxT+LPGez9suz4cAAnJ/iCAgWI/iEADqc0XH3/X+Ttjp0iJes88rfBfb+2l1CUxnuabxiTu9zYXh26gWzcw4rYxtr/q5dAcNh8WMP+ebKSawfgrnuM7zU/p6YdE3B1r48S8wJko+E1BEuejglMae86Qye095Qw/Zol6EAD1Mc8v4Bv5cpbHz9UUNdW1xsC4vaaHbFS11u7Kl3t/TXasLgrUsu4ErXDHAu8TOXbcWAOoPVathqE8T4hokEgK405PdP3+FpxlwZul7pggJ55Z2ksAAiMfcUeM+1wp1Dziv5Cn5fjzP66nM5jogNNwzabqrZ8Fk+f5EkVr0i1WdYOaCVnrUg/QFwB0I7V7wW+6eD/wapQCO8wiAE77l2gKYSS8wYILjJxrVJXqsh3N7GbMd0qajlrdspPCo2korra951U20fOtwnIgH24Ptv7b98m9/C95YVqpzS+br/JKFenrDWu2dNllXK5bq7KIFWpidoYsGjBsnjNemiSXaZgC7we4fN2CtKMzT8QVznIXeXFOhq5XLdXDWDOUZW/344F59fuSAbq5cpiFmwLIrD2nV3Z+odMcZrX7+c6144m1tfvNb5W68qZlXfqfJZ7/ThKOfatyeN31kGgsPIKBaFSaEuoovltUM8b3ixQ20b+DtUvVJ2IfQYfOekV7SDjgR1ll67SWtf+EdtR+er7nnntPaZz/Q2qdf14FPv1Tf9BkeJqbJHA8XkOkaM051wiLUJ3GrfvPLrzKHRReoY8p19Rn3nnrmvmgs84JaDl6uZn2nKbhTlpr1ma7GHTLUtEep/U1TWJ9patZvtoMpYeD2MXuMkV5S56Rz6pn3gkLt+VbDq42pvmWPXVBotxgzWDfNGNzx74WnTnM7UmbovwLsFEz1MQNWs24jBbfsoJmJVLQ21oK0+h6uoyAFsYWxUyfbefvAWTpGm4IuprbANDE4hHRz9r7vBggjhvEOVOs+5o/RegA7RRmKXDLsM5DPnGPn6aaD+Sh7HFUmJAA7jiwQA8uzNxgIbDzt7Llh804GoMWeF+M3Ie9LpSbfDePWKTJTlxfAphprvDEu2lIQBzgxO1jDh9fWuHkNNWdzUw2Oqe0N/KVLGilvfOTvK6bfrvf00+82S8hprpJFDVV5JFStO9ZQXHaQRhvjKkuoZ6wr1AX5CeXC2GBm+8vradTMHUpad1vTDAT7dIh3oXiAEMED2CjVtDxHbyf5TVSFEFpA3xawpPoWUXme43FCwagN0eKC/B9gyj4mJu3x+7x/nIEyA7xxVpihS+7THRc7tzg5sCecHK5pIio7l47ynC5senjXmvb7BvtwbRwMVJuovKXNhT5Qio3Qzt1j4ImKEXlRCo2QQzxh3/vwtMYOvo8ta6O7B4fo89dyVBLbQLsnNVJWTrCmLA9WSkmQ0jLqaqmBbmFkHf3gRz9W3eCWzo6pFiev6FXedqw4dNQ2kJfEqUMFCzDjemDd4MgCXu6cmUOKswdLHGhOLACLE0yEg95l9gmT5bsT4m3adYiCQtuagzXb9w2bdAfZrs2eyTP8umWfsGAeJ7fK4H2K3wBt7AGgjfOHoweoIhgyoKDCUwo/euhh+dzgxqHqFVlLy/Y1VcWhplp3Kkz5M+volVfe7HvPFD7YHmz/Z9v777//3cFZ0/SSMU0Y6Fu7t+vWmpV6fN1qfXxon57dtF4vVm/UTjPQFYUFWjWuUK/vqFZ12QS9Yqx0aUGupiYnauXYQnvdJn//bgPh8jFxXoR0a02lM9KSI69p6un3NeXEm9rw2tc6+Q/S/Mc+1MrX/l3TLvxCC574q4p2U70bmNiAwQFEWTyAAO0oFBbgxQMAMFUfI2avpX0i4t5AXuT7ACBkBodP3qaDX3yngbmzFZ63RFvf/k5VL36qdU89r5hJi8VQasCWnB1ecde4Us9jtgyfqXPHd09v2ydX/Uo/U5eUywaAL6p5v1nGHrMNLFPVrP8c9Rn7tjrGHVXLIZUGrufVYvAKZ6M9cp+123MK6VZsQFqtVsPWqVfBK+qcQl71hDrGH1NI9xIvPmrSOU/NegbE6DEE9LxS2MMsRuaNMoqKVpI5j/9RnWPH6ZEf/UCFw+s4UKzJb+hzRZ+obOo50Zz0oc7OAUcMCqFpwJkb+U1X5DGngQIfwrpUCHvfnRlx2lwIlwG+nHsAF+PJeSH8iMITxhXjhW5p+6GZ3rzP8Q4t22KGa7735TU3hkpFJyDMvvitAE+OBcendXi8qw6VGQsa2aOWjkwP1nvbmmmxMdF+7Wpq5eGW2nG9peZsaqy+wx7V8v0hmri8gUoNaLMnN9L4hQ214kBTde1fU30iaik+L0jDE+s6k91hoEKLSPGoOpqK0lFikIqj6ihq6joNn7bbW1u6tRnhc0bHxm12EGSyCv8TzkWMYYKx1akGnlTyApyEZmlFmZZx3MejeWg364yHcylAQnCecC4yf4SC0yOXebERedGJiXvM4L/ojh5D2DHw/Ba59xxEb98yYEiwx3fM7aOPdjZzZyhtUG1jjQ1UNrqujhljXD+2gQ4ZMB6e2sgLhWCcnEPaWxYxV9aAlfA+jgnsdaUBIznnD3d30dkDI7Viamev6i1f1kqTl7fThIXNnY0ljQ1S0fxG2lzWULG9HtUPf/gjr1YmbE/bD9fB/bSCs0hztoZN3ekhevqECfXTRw34cZ1Qzc56hUHyXl7v9w0EKXIjREyVeli3YapVP0QtekV5hbe3oN2T8eP9OXve92t0lK2JJANhRB3oH8c+oPKVZrcs+7wEA+RxR7/y6U6F5PMXMYD+joM7NqF7fJkeeqSmeiROVte+3bX78RbacrmZXVtNtPZkqBbvDtbZSzv+eM8UPtgebP/vt2+//c13C3Nz9Pr2an1qgEkYdseUSbq+coWHchfmZOricgPAuBgH09sGiHeNqS7MytBOA8qK/Fw9t6lKd+12zVjorLRUrR43Vh/s26V39+zQ9JQk3V67Uh8e2KPp2TmqePnPWnj7S1W99Qetef4TLX/pr1r89D8aG72u7O2vqOTML8xbfdfBkvYPvFkWoRe42GJyNrrzbWNYlxxo08xAETLsbwDJOC3aWagGjZy2z/Mpcy6+pC1vfmksNE8zTj6lqpe+UOWt57X+7qsGuOMcrPCuAS/CWMGd0tVm+AYDyXQFtU1T+9gD6pp2w0EvrPck1QsbpM6JZzxMG9Jjouo0i1ZMxiItXHNW9Rq1275220Vll2/XgOjJajpwo9pEbrL3HnVWSk61xeAK9ch7Xr3yX1aLIRVq2DpGrc1AN+lerh4p033kE1XH5CMxODA+vsvQCVtUuNOAbP0d1ajxiGYYEz05M9gNZvqQWp4DQ1t2avFw5R74zA00Ro/vBePx3KcxXB7DIYFxo91LQZYzBF5z8FM3goR1fcajgR6PYSAZqcZ4MYwhYEhPLeBODygqTH3SiQIsUIPmHdV2ULLnzTynZiyFnC55bPoIMZA90xcof8ijKpnTUdUXwjW6b42AUo+x6blJ9Q00W+jcG32UPSVIqcaWYJ2zNwU7Q0VOjjxp+sQgNW/9iIbE1lG/YbXUqNGPDUgQIWjmYhSd2zyijEkN1LHJI4puXE/lR55UzuYAw4zuX+btK1Tfzso650wU8BsXt0WLCm45eyw34KRACDEEVIqouAVQ7xcZkTPlvfSEokYEC6WwiBAuA7gZkRao0D3p54mB1Z6btnMH0wIsOM+wMsQ+4iuua/P0Hs46vzvUQnF9HvWiq20lgeHsFI8dsb+rC+q78P7GcQ20x1glggyEZndMbKhV+YFZqxSdjTPHYZ+9bveUML1wK0lzUoKUnGPXSkkT3fysn9aeaKVN51up+kozjV/QUMMS62i97ad+rR+pUdMWziRHmIMKy4M54xBRdOffAYfLnCrGCpJDxQkgzEvUgnYsioJ4jspY2sUaterqQFazTn016x7pFfDI8jHogLww4EkIONCO9ZGrisGGWZvJq28oyZy+siMfaNyeN1S4920VHf2Jsfe37Poyx8WAFABOtPNKTynOMw4kqRGqc2nJYgxj15jx6jEkzKu8p60JdklCVJXmb2uiNQf7PAjpPtj+321/+etfdjx++9nLu9dv0oHpU/WMAedzm9c7ezy9aL7e2btTVyqW6sqKpTq5YK6OzJ3lVboLc7I0LjtLs2bM1P69+3TyxAlt3rRJqyoqtNRY6W5jqk8Y8M7NSDfPttRzojdWr9D8rEy//9zGNYqbsU2Fm85oxbM/Vdaa01r58u+17q1/Mw/zeWVtfUWZW15QKpV2Zuizd73rTdXIepFfgXniucOOyN2MtIVOmBCPufPIfPXLXKCQDv19QbOIh03eo61vGhjM3aS+mfO03gB07Qufa+0zr2lI3jRFTNrhxsBDTQbKTTsOUIuBi9V21E7VazY4UDCUcVutR2xS066FatIlX72L3lbTXuUK6xil4yfO/eVvf/vzwHun9f9r27dvd3pOSaWaD15l7POk2o7couYDl6nNyGovPuqWcUutIjfr8cfv/Huboct/X79NvB3TVg/F4oVjDGAFkVN3ickbM2/+UcMmblCNR2t5TnR2Uj0tzarvakbfHGjumrM5aYOUstEY5NrAZBsAmRwy7JSwIawdQ0XhB/2BhG3dUNr5xmHhXPCcM1VzXAIA+7H/xYBynmCjsEvyWBhQRCkY4M2klzqNmnvEoJsxeuaRRi885c4M+SoKazievnmVKo5popFJwcofVltrZ/f06txX1oc6m4ofWkfL9jdRxaEQzasO1qj0uurUq6YLLdDW0qLtIwpr+bCGjq6jUPvbrlsNFUXV00pzKN7YHObVrKMia6ttl4d1rFOohjRrpcINh3X2t39QfvR6DeyaHlAcSj8p8p8zjFWiMsRUF/KZgCHsk7AtwElOlLwpYImw/EIDSX8f9++NNaMAaU7uvWHbBdc9d8o0l0V2Pzx3mTsRnHcqUdM3v+C/MREVfiNnqFV3NSW9jesAv7w+TEO61NQxY+in5wS7KD99oRvGNdTUMfV8zui0+HoOnAvSgpylAqA8t8VAl6KkaWPqevHZitxGOrW0s24tNeejuqV2PtZT01e31OG77bTuZAuNNccERpY5yZwX+5wuzWuqTbM6nk7AuQRMWXcwThwwgG2YOYnUJ3A90GoG4ySHTpQDLVzGmg2gwC9mnBfJ1Qpq4oMZcKrIkQ4qXqsE2xfXNa1VQ0qqHLABQPbF5wGoOBwF+97TuC32Ox1+T8W7X9GQcSs9KsP1SJiZ3m6caSqLudHmxvMA+iBjvAA54Vy0c8PjuqvyUFPlTq3vTtmuW839/zmbG+of//GPq+4t2wfb92175623Xi9KS/19aeIYFcXH6eKqCh1ZOF93t27Wzao1eu/wAR1fukiXV1fqyS0btXX6FF01wHpiywZdNDa4YXKZnty8QU9Wb1TVpIn+msftuXOVK3TQAO+WscObBoLLisfq0tpVesr2y+3Cqkqdt/e/sments+arpd279Dp5Uv13PYtWmxgOC0xXodmT9PlFUt0x953bdUKZ5+H5sw0wNvpoV2AdLOBIyyzZHSsFsyfr9SUFI2OjVXimDGKHDZM0aNGKcZuY4uKlJuTo70cf8Uyr+x90r7fr86dVFFMlD49vF+P2/eanj9Wc69/qUW3v9Dqt6SZ59/Vxg+looMfq/jkt8rc/HxAlNqMPtW5hIhQS6GKFVaVue1VZ1QsWCoICTMiigATopzdZc0mI823R0W7ntb2D36lVgOTlbxol5bdelNLrt7VmqdfVUdjoeRc+uUu9c/okThJrUfuVLtRu9U6YrUzxc5JZ9Uz9wWFGHi2ilhjt9UKMTBdsnT5ryT98N5P/P93e+vF6y2HZ+9Uy2Eb1Lf4QzXqmKkOY06oc8pldUw4pdBeZX97/80n81qO2KVGbft7f6a3ncw/aSxulxsAxBFyqp/R2P3v6pFa9TUnOcjDepuLG2hgpxrG4lq4iPvGqT0UswRRCgToybm9dS+PjEj/R36D/ZArhWXCSMk940zAjMiXAqQYSMDQ9VGXXHDjhkQh/wOuyAFSxBFhLIDqSHLYtB6E9Rhmjkw/b4XpNGrsPbZyxas7Kaohvztsyg516TfQAeDnh5rp0u5IrTWGRZUpI89WmGMQk1JHq46GaOetZp4bTSmubwBaRyOMgScUBKmNfeeO3WsYs6qvhJF1dXJ2iD7f3VwXFzbxeaO0fuQPqKMnOzXVqPIl2vLax1r11POanXVB/TolOTjGDJisWQZ+FBSlDFvozBJdXIZpI8YQP2iG50wB1+jwSV5kRDh39MBpDpKEgQn/ErbNj92g5IiFgXDuiGXOdGdmn9U0Y7JUoTqI2rn2gi877/z1Ii9jdcgwxq64qVuVLcwBaKq3q5tpiH2/KQaU24xp8hvDJAHIefa3CuY5oaGBawMfdzYvNUg7JzJ8O0hrChpok4HtlLh6mp9a34U41hYF++sqjoQagDRSwYzGrm9LAResDNF4zunofrVcEat7qxrqkTDJju26s0XWIk4VBUXo7DojNTDFMcLBoi4B58Bzo/ZbM2iis4Ewfc8hnQapZZ8YtRmcak7vIbuudwvNW6p4U9bcdociY8uLGnf8G3fIcna/o2Fldo5JNRSt0fyr72n1C7/QnHN3NW7XXSWvvKa4Jee8CJA0DNrTVP0PNJvB58KCSfEga0ixW5foIi8sIqzbb1RrnzKz5niodt5sriW7QjR3SxNVHmmon37302fvLdcH2/dty0xM/Pmru7bprf17lDZ0sA4aoJ0y8ANQHl+7Uo9VLtOXRw86mNFW8qwB4tnF9rwB27klC50ZPm8s8fzShXpmw1qdMmYIazw4e7o//9yW9bqwbJFur67QdQPCi8sXe76SQqDXDDBf3rbZ309e8vaalTpj+7u7scoLguZlpRtwLtcuY6CfHNrnLJJ9vL1ru/bPnKYJcaMNYFdrSVGBdu3YoeSkJC1etEg7tm3T2tWrNXnSJO3euVMrli3T+OJiB9RVlZW6bE4BedH5WRne7oIgw86pk/w7v7JpjXK2P6G5N79T5ev/oaXP/bMB6fveegGAll38nS8ycml4pF5dagab8CQ9auTwmG6P0ec1TEDpNqbMCzeQyQtp38/7ATHs5XsvqHzfZYX1ilbFk59o6Z2PNffME0pbvNkXG0yAVhlApX6LXuoYf1LNByxUk65F91pXbim0Z6nC+kzxnGhwu3itW7Nqx72f9v/VZqD7cN9BCW+1G31KnRxAH1PX1GvqknZN3TKfVGJK9tf5E5Y927hzgXnRW90wAWr0hrbqH69YM2LTHvu9Rk7drrpN2ymhX02tyjPjamDaIexhr+okJ3p1RRt1S5od8MzNkyfHeV/bFmDE8AHIGG+eJzxLkQcFHhSHuEbwzrf/XvDiYHsv/EtxF+eVQiT6/dgn4vQwDEK2iCt0H1PurUX1m3dUczOezXtH2b4Xu2OQtuVljyogJNE+pszDk7RpzEg0pmnfAaEBBovvLmukqoKGGmUstayykRZta6rieY00OrueIsbUMYb5iCIT62h4ah3FDKytnRMYGdbEC3IoqMk2JotSz4L2dn5aNFH6kg3a9NJHSl2+T6UJux1E86LXuXRfXsxaLwCiKrc85YCDIEwTwKRy16tsDXArS571sC7gyUQXwraEhsmpwkphq8j+lYzZ4TlShBdc7ciAGecPcAmE0F/0645r2/P9BlDO/Kte0ivrgvXc2lBzCBo7kxwXVVc5EXUU17eWRnQPDCPv366G4vvUUnj7Ghpjjw81sI3tVcsn2AztHHhuYIcaiuhSQ6kDa6mqqIFWFzTSOWO0jCdbYOdy86UwVV9qpk0XQ1U4q4GW7gnRgFG1ddZe0zr4IbVpUV/Neka6/myqHS9awszcJQRNnpHQacz8ExpEb6ldR8ycjbfrBKevW+IUxZiDQCEaDmB3cwCD2/XxYQbef22smxwr3x+BByq3cw04KUIrPvGtg2u6rUmYbqJdr9lbXzSgfc4LAlc/+6k5cgs9vx676LyHxWml4nrrlTbb0yH0g/I/0pq0ubQbku6KRQze7xPV3SMby/c3VdXpUC3ZHeLykfO319Mffv/Hd+4t1Qfb9227dePa8ic2rtcbxu6G9+zubSTLCnKc5a0vLXb2R55xVlqKt4mQXzw2f7aOzJ3hYEk+8ZoB3dnFC/z/04vm6fTCeQa2VZ6j5LUAIwALqD5jj180UD1trwcYbxrD5faEAdjSPGOK06bolDHhmanJOmCADgC/tmOLscflOjZvtoP6YWOjF5Yu/jvwLlu2XEsXL9Yyu1WuWKFBAwaoKD9fBXYrtFtyYqJ2bDXvMca+25Ilys/O0UvVm7QsP1e7jZn+/OxJjTU2CkMF4COTCrXy+W+1+sWfqeLZbzRi0nplb39VE87/RuNtIZEDxdCQF4UFseAI3/AYxTeACyGb/gUVXgDBIvYp9waiTHmgrQWDn73+gsIzJptXPF4Td9/W/CvvaPv7P1P/rNkejkR0HSBhtFKtxj01KnmK6ob0Vr/SL9Qp6ZxaDlmhhq2j1SPzuhp0GqvbN6/uvPez/h9vpQvPq0PcMbWLou/0oIHJPgPoS2oZsVYbqvfa3/Vq1jvOjC79eie8BxbAAgjT1t5U+YVfq16zLiqKrKONYxu64EK7pg/r7pqmAWH6pU0VsywwY/F++JDvSI8o/8OGYBL3Q7gexjWWRNgckOX5PDvPHsY11kplL/loqi7ZJ/cZpUUEgGMsOPKlC+0DxuSyyJ1hEMlJMXQ8rEekywBSgERPKaDMLYLCpK7dVT66jtbkBmnbxGClDHjUVXiQMHylKtSZ1QwDk8joOuo+pJaSjJG1MqAIa/eI8pKNaSXV95YWvvubm8NcqWhMn5raVNzQw8L5jWppWPZkrX32Q+VWblOjjgNUlr4/IEI/cqUDIoyT/Caj0SanHtHMzLMeoqVthUIj/kdonqpdQBTWSbjWw7z2OGBJOBcQpV/U3+eh3Ysezp2Xc9lVee5fu5zTgJPylksiEm3hufiNb+jGglr6+J7+774pjVyEfnF6A2Oa9b0NiNznZvtu9I7COHdMaOTFZXvKG2t7aUNno5uLDSiNmS7JrO8C9ORPv9rfzMPE5Zn1NKagniYsMRZ7MBAqLzdGOmBkbUVG1laBXVMoPT3aIEyhXYd4SBcmCmgNMccr2RwzBtDHG0sk9ULYlrBsqq1PVIlytr3u9QmxtmZ7pc11tSuqt0O7RahjVL4GT9jobTGEiBmGn1J11xxmc4TnHrfP2esRiwEFlR6xIPIxas4Rpa69o9nnfqKCTReUtob+0lsebUIdCec5UMG+zUGbQfEwUIC0/fAs7w1tbQ6oLTtf410Ht1Hl4VBXvZq7uYn2PNFCK4820Y6jEx7kRL/P27EbN5ptmzTRGF6FVhTla3JSgvbNmOps8Ml1q/XO7h26aMztla2b9NT6NQ6kE+JHG6DNcdZ6yNjphPhYHTFg4/7huTO13MDpxPy5BobzNMvA8LgB6eE5M7S5rMRBEZY6LzNdTxmzBMzIa/J5AOIT6/iMBTphj60ozHUwXjW2UB8d3Otg+1L1Rgd42lje2GmMaMhgoWaUn5urmTNnasSwYQ6YPHbk4EGdOnZMmzduVF5eniqWL1f86NHaZs8vyckyIJ+vrZPK9IsLp3XZ9vmqMeNP7HMmlM3Rqpd/rW2f/kVTz36o8YfeVemZXyitypjn1pd91Bj5EAAU9gn7oQUEw06RCwOvycN5lagxIATuEckeNH692g/Lcs+XyfeMOGvaNUJDi1dr3K5XlF9l+5x70IcuB8SqzRjY32Y9otSk3wo9cW3H0A6Dy5119i54XU27j1f/ca+pWf95io1P337vJ/0vbac35zXuGrPOK3Qbd84xsL7geVc+M6htqnplnLPvsMz7M2Ev9KwS3mYUVfwiZBFfUdthORretYY2jmuo4zMaq72xuK/2N/cm/dMzGxjj+dhzVN4DauySHkWMFUyI/QGcVIh687sZPp8+Y4wC4w675HXOkOwvLIlzRKsBhVe8FwMHg+f1Pv3D9gXbwnGhHQlmGmnODc4OvxeKSYR3McytByR5Tow2mbYRWSqNrq+7j6XolSsxLjSAjCETS56oCLRtoIVLcc3uiQ21HQm7sob2fwPvi+T1OA6MQiMMmhLRUN+d6Klz8wOzSbt3bqbMZXu18NoXatxhgOKmLFHB9LWufVtgAIfIAhNWZhqjzI+ucgEGgDF12CKX7CN0m2+vgXGmDV/qTHVK2hF7/3xnquRNqcS9385CKJh+0cLYTQbSlSqD2WZf8iIxQqGuV2wOoqclzImDmeHkuLTkjN26vqiBt64gkkB+uDK3gbPJDeYsMRbt7uoQnbK/nBcmtyBQT8Ut1byE8mH1jJCjHYY2F87dxrENjN031csbmuq0gepEc1iWG4COzqmrDj0DE3Ji4upoZU4D9W79iOal1FW95t3UvOcIY3FpajMoxZWIqHRnfeG4DrLvQWVuT2N/FJANm7TD21+GlG7262HoxGoHNB+cnTRFbX0/ya7/XL9FZwW37+cA13V0qcv0RU7da47vaj9PCQaShJG5dmIWnPFc7JKr72rO2Tc8TBvafZjaDct0HWf2jdYx1xjHQWqml7HRXmkz1XFEvsK6R6hlv1hjoj/24eIteg/UhrOhWrC9iXbfaWpMtKnWbpzzAED/J2wLp03Ve3t36u3d21U0aqR2TZ2kCgNUWOeS3CxjfPRXLvPWEdpKCNleq1zhTPPy8qUOsjBSwrL7Z03Tefv/CXvdzdUVzlKvrFiiG/aXqlpaTmCkAOcZA1k+k7Ax4AVYwja5lSfEq7p8gjPh5+xz3rXjA1jpAyUMnBYxxPc1f+oUxRkwbq+uVnpqqv+dMX26tmza9L/vG4iOKyzU3NmzlZud7eHdqsnlen7LBs01MH/WgHmvOQC0yVDxOyszQ+XHXtbc6z/Vyteloj2vGwv9lYoOfqLoOYed7WCsfWp+xVXPx1BYhBg1rDRm0TnX9extDI3FB2NjYdNLCaPif6T0PGdSxuJaoh6pgTmh5OmQNgM0yIWSo6nVsL3iS09o587t5zplPOvCCE17TlBwp0y1HbFJUSmzGJdU897P+V/eTh07uKPNmKsGpMfVNeNJdc+4oy6pl9Wke4nS1/6zgegin5KRUf2qOxOBAqPRGrP0vMYe+NCM1xz1N8ZAZSbGNarno94ictOM51d7zEDa+UteE9A2vc82Pd9JYZEZbNgQBVree3uPcfJ87r4PPJSOEXNQNCDmPGHwYanIrnk1r/0e4fkV/hhhN8LBtDxQqYmqFBW45ADJkY6puOEFRbDTKArAzBlo2KqbgWmiM5LWQ7P10sYWqprS1qtJl2c3UN+2j2iuMclvD7ZwVoZ2LMDwloEr1bePG8AiqABIoLebP7y2Cu326qlBurarv6oKArKICQsOasnjv1br8DhFla3QwU+/Upf4CZplAIlqUZGBXdHoLQZ4FfZ3o7e8kMscO3qTg+s4+79w9AZlR63UuDHVdgNU1yk/dr2/hufImRbaayko4n9mivI8g795PG/UGjvnL3juz4uI7HzhnOB4EBkAXGH/RbMX63UDO/pELxg4vrXFmLV958PTGyuhXy2VxdTTgcmNPfJwcUGwlmUFOfNeV9TA2GZjL0A6PTfY88xXFjbxQiMA96nKEL2zJdSFGC4uaOLtRBfmhRizbqCy1HpabGx/ZkI9TwkgLbg8q56Bz0gHIGboEkGg55JID84Pj/XNWeQOAA4uqRMPq1Kda+ttSOkGdxZwpChAo3eU/4lC8FpeQ8U5INisV5QPba/TqJnqNW2jZgbcnUYWutgCPZ7UNiDrSXh4YFGlmnQKV1BoO68R4DbAPoP2KlIRHBvgiaBDh8gc19hu2Sfa5SkRksje/rrZgVWavaGB5qwcpiefvvHV5orrje8tyQfb930b2rlzDKHVG8ZGY/v1MQY5V2sMMAE4AI/WEvRoUQXaUFrioVlY5zMb1um4AR550kPGNC8ZywSE0Kk9bM/zGm9JMVA+u2i+rq5Yppe2BrRtbxjAfrhvl+dWAUZCxrDOcwbAN1at8JBtVck417rdP3O6h24BUtgwYgsb/T0rFWsAOm/uXC1euFDDhw/33Ohuu506flxbt2xxRnpo/35/fOqkSZoxbZoiIyM1Li1Nj1UuV+noWP3iznU9Z/s+ZwwY1aN1tu/xh17RhMPvaNHT/6RxB94xBvqigeYHSt/0nPIPfeasB+PsxS97P3CJMa/YMyaFQSZnGFjAM9VlVKE6jypwzxm5PxYSIV3YEIs7dukFb89IXrTPZQcJATN9IrnqGfNiqxXcrURTFu59OSZlktrH7lOfce+qefgcdYo/puCeM1VRufrSvZ/yv20bUnBZbaN2KCx8gSsf9cx9Ts0HLlLrYVXqWfC22kfme04SD5u2k7BuEcYGp2nSpX9wZtok6IeamxLkU1wY/bUqr74+M0D5dn+oMudu8PwUhow8FgYbwENUHCeE+7B6emQTVl531olB5DlyqH2yjF2asefcA8CAJsUvMFCqKQm381pmk7J/b8kxAOW3cVEFY79Zu9/24hkAol/uMnduIoyhELZjKHrbwSkeeuf3CzWjfXtZYy+iWWggAIhWLeqrwrhgrTFAvLoo0P5yYX6wLhugUkC0f0ojTY2rrciuNTU2J8gB4fqSYL2zOVSbxwerT/Jkjd9hjsScXWo9KEnrn3lBaSsOev8qUYrcqNUaP2aHwjun+rBuQry0vkT2LlJU31L7O06DumUqpl+5+nQYo6Shc9WzbYzG2GuH9SywW75i+pdreK8iRfYaq6E98hQTPkkDu6Rp9ICp/poIuw3snOZ5UD+HgKedX0CUKmf+p9CKnsgFU2K9whpxCAAUR+HFqlBdsv+5D8PMGFTbmGltnycaYKZNff7qKxtCPVwLI//InClymzBUJr4wgxZBesCX+yuN3WYOrq3oXo+qe8tHNLRLTc1PD/IQOG1SawuCfCxZWztnDLTuYmyR0CmFYThFrCuK+jhucptcn7BBokI8HmkMleuO1qc+WfMDilXzjruzCuBRcAQAcy0CzhGTjUXa/90Tp6q7Xd8t+sb6dJhaDZvqxw/X9CEWLfrEqm5wCz1av4nnaTkmQL1f3hL/LI4r3Bgrw+wJ69LO0jEqz0cUor/7gx/90GzHWQ2ff0a//PrrsntL8MH2P2lbs3Nn2nEDrdd2VCs+vL8X3DhTNOCjmIcWEkKdmyeWGjBON/ZpgLpgtvdYHrXnAEuqXmGvgN+RuTO1x/7fOKHEQZj3HZ072993wF770paNumsATD8n4VnyqQDivulTncUeNWCmqIiw8B17nGKip+y1sFuAntDvlOREB/NJZWXKysjQ/r17NSYuzgF0Unm5Dh04oHOnT+vMyZMOsOtWr1ZWVpaz0WEREYoYONDznyWx0TpubPemgSch3vcN2AkVT3vsZ1r60t808eh7GpC7QGOPfaWSs79Q2oanzXh/5h47YEEYF6OP5wozwqMnT9i/YLm3tnSLm+CauSx4RK7xoEO7DXX9TdotWvSO8tmXPVOmK37VbfUwVglDo7qQcvvethgbdSnRwopdatJrmvqMfUftRx9QULNB6pRwRm17Z/9fCfcsWLL2dx0TL6nloCXqEHdcPfNfUbesJ9QsfL46JpxVUPM+XpUMMPG9+f7heUs1485fPQcc9OiPtDqvgYuPF0XW1azkIB8Bxji01JRILywiHEy/J1NbAqHxYy7jBjDimHAuyUMVHP7CzvNt5ex+z/NRMF8AlPMUUIqiyf6age4GY6Wvu/GnPQaGCpNCNQZQphgJoKWCl0pLbz2w3w5Wy2+K0+NaxlN2eb4MQ1u7UairTNVv099Dl2kGEkOHPqpfvxKvyikdXdqwc7OHVWBMM3lAXY3oXlPpg2opNTpUjx8f5gOoEwCX8LqanWLss38tRU9Zr/IDLylt6X416RKhjc+/qdknb5gRX+Fj7HASBoxfo/Axs5SYsVFjxlQqM2GDhoWXKG30KsWMWqD0pA0aHbNYKakblWb3k5LWKidjh6Kj5qqw8Ihi7bmc7N1KTF6rjIxqJcevVHzccmWnbdWIoVOUm7lLCclr1Dei2Jk55wjGz+9B+JPz6NXndm5il15RWUpr7xFlyPo5Y6JLs+s7QFIY5BNZxjVwZSdyoiO61dSxGY1dZAOB+ev2PGF9RBcYl0aV89yUepo+pp6rG1HFTViXsHjB8Loa2KGmxvSrrSP2HtgsjJ7wOUy/uqSBgtuH+zQkinIo3OlnjiizPQFN1syImfs9ukN/Z7gxRCIMRD8GjTc2aKwU9TB+f4C2r70OqU0cXx4jjE8R0JCJAYlLqtCRggT8YKk+k9Q+h35T1j9h4TaDk9UeUQ/bF3lQIklIEPIepAZx0Kgb4D29M+d5Ww362URvajVoqh/+6Me+jnoXrdP/+vMfpt5bgg+2/2nbIQNNGN7lFUs1MX60Dsya5jnIY8Y+aSeBEZ5cOM9DvbBMWCnyeeQ4KSi6XAGwzvW2ERgl1bNXDDRhmvtnTNPzmze4RN+UpAQH0xcNSAFqCoU+2L/LwfaK7YM8K2DJ5+8wMLtmAHdr7UoHTnpBzy1Z5FW0FYX5znIXTp1iRiJDc2bNUo6BJGC5acMGHTBQ3VhVpeVLl+rS+fNauGCBgymAy+s2zZjugDzVjueVUyf0xunjrob0wf7dmpOdqcx1V7T8hT9o3s2fK2/3myo8/LkZ79teoIDRxuAApFQw4r3TjA0DooqX6s4Yb7U4p6EUL0Tm+LDoJu37uFdLYUO0LdCOIwtdRYepGYR+yJ026zXS2VMgFHnHvdwWg1aoQdtkhfaZqq6pgTArPaEtBy5WbG7V3+79hP/dW62OxkBhn4B1JwQcsp/Sow06qm7oQNUJ7urhLMKi5B4JQzNgmFFxuTvf1I9+/LBmJNTzalSmoAzqWENfH2jhbOLEwg6Kmn/KmTxgCaiR/8RgwyADbUKB+aIe6rX7tCd4iNHOO59JMQznHBCFfZJfpbIXsGUfnEOeY/8wZkJ25LT4H3YLEBM6Di+odLWbGDuepLVPKceeRyYQxoKsHJqm9UJa+fixznGT1L1TU+0oqa+iqCCvPN4wrpEqDFDOL22tPzwepZfWNnFGlRReS+emN9Tc7g00N6y+trdqqK7teyuz8pSKN1/RursfqH7LnhpbtVuTdh4yxsSYu0QXhhhmQB49e78LqyNWjvElDNl2SIprAeOgDTDmRQEWQEFlcb5dn3wvzhlAQnFU0ronPHftFcpm8B0Yd71tTHubX7sAJ44QTA6mTvSE0C5CAhh1zi9iA4PKd+n0zLoOmjDPq4tDtH2CsXIDRQau92tXQ9kRdTwHfGF+E29pSR0QmH7DWDTmiTKAACb6tDlReyY11HNrQlz2kIrnXRMb+Y2Wl5yhdTUhpp7nUcmpEi5HEYnJMS8bo52eUFedBsd5j2e3uIkeuoXhUf3Ob9zZrkOADSClMh4QpECPXOiIGXs9lYKikRfDFazQiFkHvAgQQAQ8aW8CXClC49zimNGPCot1ULb3sE/CwA7cecv8s7zS1xxJJP9gtjxOCNeBNmexA2q3MRMN3Bd7lKPjyDwP4z9Su74zWOaWthk1gQHcM++tvwfb/7Tt2MYNvwGcaP3IGh7hYAloEkKljYVwK+FdWCa5S8K2iB1cX1mh8wZsR+bMcqA8ZMD6lAHpBWOU5FR5/YGZ0x1Iryxf6jnTl6s36Zn1azUjLcX1bwFoiplOLJzrn0OF74YJxVpRmOetMxuNyRJ65VjIzfLZm+yxp2wf+WPiPVQ7MjJS69etU0ZamiorKrRtyxZvZyE3unPbNmVlZmqZAWrvnj11+OBBzUga46xzY2mx/umV53WscoX2TJvsed698+Zrzt3/1IoX/kXlZ3+qgj1vGQv9pYHpO2bUCA0GxhlhhGllYfwRxh3DjffuEnRm5BFcwDuNmLhR3UaXGJjmGsAeMsN2TaWHXtfwsg3qYo/n7XzRJ4ukrb+tlhQV7XzLPObZXrHaok+8euc946DZJeWqi8u3HrbOpfh6Fb6rviNKP733E/63bhvnjWnazT6rVcQqdUq66Ay4a9p1degZp/K5O/85pHux5yk5FzgNeOkwgtIzP1Ps/GNq1HGIi5RTpQlbY4TYm8ya3N5Mb2xopITNr7vBQeggzww/wEiPXyA8e8FbUgA9GARVozSnU2ULeKJvCqByg0FyHIHh6AaYriT1rHn6JV6YBVDzGAY1oDL1rO+THlOAAyDxcJ6BJmyYmbL8fkQRYCa0OBApqG2MIcB2VqhDdIlGRXTW9aWh2jIuSJvG1dcvH+tn109TD1tTkZtkbPRO+xDtaNtE4W06K27BIeWtPqpZx5/R6sdfVeuBicpYskXrn35Jg0q3qFW/0QrtMlgjpu1zg02rDSwGBo0kXITdR2e1tV0fGHG+AykEmPX9c0Eok/9hPryGoebklvleACRORsC5QOv1TiDvvDQwo9MdQxyWZVe8mIjqXMCcFqbUivP6Yk+oh3GvLArxwiIYZ8vGD2lSXD1dNjYJ+x7T71HdMqAkvDukc01tNWbJ+Xjb3vfZ7mY+2YUCIwZ1o2Z0Y0mIi3FUlwSUjaaNCVJEl5o+p5Tw8Bl7/TvVzVyD+c6KUM89U7BEWxJrCUcCUELTFgAjDE/4NiDCcNhrDGCRFP6xblEQgklSmU3kgipugJcbwhycC8CQnOeoeUf9XLBPQsVEKej/ZtoT7JeColiY69zjHjkAqAFf9gMLBthxxtCWJizMDcCnvQWdXIoHW/aN0UM1a6lBi84OuF3jJqhTRKqmzZr/p+LstHAD1OB7y/HB9j9hGxMbu/YOrSYGUAM6dfT2j/GjY7xgiIIiinsA1XXjxzkTXV9S/PcioB1TylVdNtHDvrDLaclJXpELqwREeR4myXPcXtu+2UUTAEZykLdWV3ie9JSB55ayUj25fo22lk/00DCfSSgXMYTAsRQ50M00AL5SscwZ7FIDx9Lx452NrluzxoF0rt1fbOxzYmmpUpKSvEJ38MCB2rd7t/INUAkfc2wcz/MH9+nyhnUO5G/u3KbdC5dq8uVvNXRcpSad/4XKz3ynrG2vKH/fB56L87CXGSA8WNoACN8Cmj4VwhgmWqQUEVFp6vNDi9eohxntdkMznB0RJpp4/F0lV57zfMmEk58qZ7uxq01PeqWgC66bYYNRNWzV3bVtmw9YpJYRq9U984mA7J+BaKeUm5o1t+Kzez/hf+v2m2+ebdpq2Fr1KzUgH7pG7aL3uMDDyDHFmrtw7RMhPSeY8akSk1cwunj25A+jzXhNuvoHtR+R732B6wobeiM9fYRHZzTWs8Yovt4TrOTlZ92wwT5pUQDsEo3pe25uf2CYMbk5QriEtscYy0IgHUDktbSnIKPG+cQg+rxJO2fsD1bLa3BoqN51rVN7DHYF0AI0SArCULlxnslnY3wJTVNwAuhkbn/TgNPYiRnSbvETFNS0rfchAm6D7dYtZZY6x5ere8+uGjm0s+bltFBpYkv16dNJ7Tt2VTdjr7CetIqzBoz7tPbJ51X9ylvqmz5dfZLGa5vdH1a22UXwG7fu7q1OFDORIy84/JWfC0a10duK4hKzL3G6yJcTiu5pn8+1x3sonOI8wCJhl0Q8koyVe8rBABPgxBnB8OO4cH5gVXx3nBn2hyMEi6X/0cfa2f6oeC2fM8VzvlRbP1EZ4r9j+ei6nv9k1B0aulcMEAd3quHPEdZtG/KQFwURun2VnKiBK6BKhS73Eat/dX2oRypoc6ENZkZikM9Zfc/YK9XN5FxX5TfwUO7sJGO3BtSlMXXUulsfB8gBRWv83FBXAAOF/QGiABJOEsAXPT8AckPt9yLiwbrkL04G63e4gRzXEWBJ3pTwLqAL4NLyAugS4ufa4HfncdYvr+9v1+BA+yzOLdcy/3NcvB4Qp7UlvKDCQHWp2gxJVR9jyDBQQtG0trToM1I/fqRmQIPaHCeOEyAeYvseUr7NGHe8Lly68qA693/Kdv7y1S0vb67Sq9urlTUsQlsnl3lukApbwIvwK9J4MM7KonxvYdk3c2pAWMHA8vDsmR5ehX0yMeXIvJmeszxi9ykGulax3EO8J41t0keKyALh4rd2bdNVY7SEbnk/IWUKmwBQQrb0jyLnB8v9ydGDzoZhwoA5fZ0IJWyfOtnbVtJSUlQ8dqz27jKGWVWl6dOmqWrtWi0yMM3LyVFMdLRWr1ypPQaWsGtGpfHZf3r5eV24FyJmf8vKp2r69V9r/OGPNPPOX5S2xrx4M+TjT//87yDKQkJJB8NNKBFW4MIBeLFzjpkBf9uNF8IEfTMXuORcu4g0N6aARv72ZzWwYKl5nxNVsOtVTTzxmWZc+62LLGDs2T9A0qzHSLWN3quwfrPULfNxu91R+5i9Cu6crx6F76t4wtT/KyD60bO7mnZNuaQOow+6zGCAiT6mqIQJmjR3y5PBXQoUY4YD7x0jgj4o3xPmVnjgI3cOmtT5gabE13U2ivQfOro/2dfcc6Op6dGuPhRgh3fdQHmhj7Ehbnx3zjMs6v7/AKA/Zq+DUQam6HzqYAMYUADDb8HxuMqOGUsAGfbFPmBv/AVA+Mv7cFao+iW8iUNEoQnFPUg38vvRxkBoD5BqNyhZDY01wD5oyYEd8z6YCqwV8XqMLjMncTC8Z3HZRSWZA8Ac1IprdxU9DYnGYdr5xvtKWHzAc6/tI9LVuG1vA8rJXvRECDXGWBJ5NZgM4VYK0xq16OKAQV4YgfNsY+/pG59VLqFwY5255hCk2nFnbH7RpSmT7di4n24AmbPjDbu9qQL73pnm+GRvf0NpVU97D2Wanf8UY7JZ2151rdecnW8q05yRTCqZNzyv0oRmDoTkJp+yG7lNqm5hm0enN9LJ5V10fF1fd5po3Xlrc5giusIoGxsYNvT5qQwgACzZz5MGxOQ6AeVDxtoBV0QbSqPrKn94Hb1k4EkY90u7VgjrwkyZSTsvLUh5w2qrXa9BPlybEGnvzLmeCuE+YW5EDHqmztIQfjMDygAb3Oa/H9cY+W5ypwPsdTgfhLZhjwws6Js139/D7+pFSfZ6HA+Kg0bNPep5UoCOEC/v5TPIpfbPR6hhizN33g/gDpvMPpZ5kRGheCpzyYdS/d1xZL6z0KadBuiHP/qRV/0i7IDzlmXnnusW1S2uAar7i8tnPADS/ynbs9WbHDAXGWgx4WTH1HJnmlTJHp03R4+tXO4MEGBEx/aOvZbCIsK55DEBJvKdVNLeb2+hSAgQRREIRrp72iQfTQZrPb9skY7Z31cMuJj7ecLYa6UBGSFbmPDeGdO8WpdjAsDXFo919nnY3sOos6eNPbIfWl0qisdpvLHRhDFjFB4eruH3JP8oIho2dKhGjhihiiVLfQYpCkiEgg/MmuFiC3f37tKBxfP9+BmNNj1vnCrelkqP/0QTTn2jiae+Fg3+DKdmkXgY0Yw0htgNtN3HoHPhk1OCOZHfxAi7Z2oLqktUgToakBJ6ZJGVHPlAqWuu28JdoElnv9O4g+9o2tVfqUtcqTNRFj/soFnPKJf6q98qXq2NgXbPftorZJv3n6vmAxerSZvIL+79fP+tW6tWQfW7ply0z6wyRnVN7WPNUx73ngpK5ys6bdbdxh3TPe8GsyF8SB8eAvt46KXnfmUG4aR++IMfaYmxEUJ/VFeO6FFT3x1s4YUolxeHavBUQmgXvbWCc3ZfVN5l/WCfdm6ZJgJ4AnQwfFhk4H9jq/ZahgAQeuR/wBMNXlplAFvXHDZmSbESEzoIv8O0+K3IXwPMFJoQRWCfsDqOASMGg2O/Keuf9UIRQtawnJa9o72NoW/OEvUzI4nhRKUKsAOEYXCEgpETpMKT88FvPKBwhXqnTleD1j215s6zGjlxmbMUBND7ZszxvDmFMhjs4WaQRy847owKow9wInOH4W0zOMVzfuSjEdlH+J/w4aBx6+zzt/l9+hox2AAH4UzXaTWmTu8yoEGKYfikHYHqUztmwqGIAoTnAUL2XeyYEc+InLJbPdIX6p1qA7VlIc4Mn10TaN9hnNtQA9HMIbVVNrq+Bnd+1AUXbi1v6vJ/Mb1qebHQbgPRXxxp4VNdANAv9jTz22P2P7NGuRYI1zLtZ05yA1Xm1Xcm+/aWZnrJnK3n14Xq+KzG7oyhnTszsa7CUye5w9I3d7EDGQ4bldxU1vY3dt09aap9t3netuLyekWVtq4meF64I8MI7Nww4LtH8rR7TNHOn/1u/I8DxfsJjXMOOfdU1naOGWdMc7lHAgBYS+akvAAA//RJREFU5g9zznqmzbLXzfd93C8k6mrPAaA4yP3yl947njm+f8bzdTI22mbAGNUPa68f/PCHam33meDDnFuuRewK1znOHvZikH1OUlbhAyD9n7CdWFmhzw7vd6WgSYnxLkRAvhLJP4QNECQgb8rUlK3lZTq3eKGLJgBkhGOZ3wnowiYpGGIUGcDJ4+Q2dxmAks9ECxfgQ1SBz3raQHZ5Qa6PKbtjAAwLJbS7trjIX7fLmCZFRRwD6kW8D0DlWN40JktolvdumFCiSUWFzko30Se6bZv2GCudNcMuzrjR91pmNvr+OQZuqCf96olbesb2g9whI9b2LlpmgPZLFe17V1Mu/07Tr/1RBQaU5OPijXlhgGGKVObCZAKT/59xQ35fOIBQIIuM/rGomfvV2xYQbSB4mxjZMYtPaMTkrb6gp1z6ldLXP6Fxhz+1xbjYDT0Gnjxhiz5mtFvGa/6CZV+HDV51TzP3nBq1T/HZocPj/++ombzx+qtft0+8qLYjq+3zznuLS1cD0/qhvdR6SIUad4jz8Ff27nccrMhJEfbESMNkxh77Uo3b91fqgFqqHm9sZVaw2oY87L2ADHX+ak+wYpdeFu0VnE+MBuFawq6cP4yXF/+YI8Hz9H/ifBCq5D43ziUMEHDk/KNyRKjyftUut3BjJxgjGCM9p4Ta+AxAk+f5DHKnRBJ8kLIxV8CYwhFAkxwYE3kARKo6O43Id9aI8SWvSVU1BSeAT+fY8XbcS9zQ9k6b4yCHiEM7Az60WanKLt18SAUbjvlwAopj6BdEVxkGS2ELzKVPNqFKY1d2bRCSJGTI5xAWpMiIMCwGmqgH7B/j7SFNQMReQ24Ng0/ujt+Fv/RP+nN2PBTZkN9lXx4lMXZEPptjBXzI5ZPT43V9RsTp2wPNvN8V4XxE5gE5BnKfMKY5PaGej0PbNqGRNhY3cKY6sGMNnyN7enZjvbbBQHV8A5d8/HiH7Wd3YJTatweae1iXvlDCtbDQlbkNlTW0jl7fFKaL8xurJKq29kysq+qxtZTY58ca3vkH6tCmiQaXbfdUCWpFyPjxGw0trzYA2+i55N7mtOAIIbbAX84T1w6tY7BWWrIIrTKOrLexT94PeMJYh9vvQCEQTnCP5One781r+Z88PaA9av4JP99ElBB54P0wWw/9Tt3lDhTslpYYBOcBWMAVR6zb6PHmLNn1MCDBh4zDRKncJ/pAXpprHeAkKkNOlkgPDmpE2gPVov8R2+jhw38GyFxctkR5I4Yba5yqDcbc3thZ7e0riC6gSERLCyHbW6srHWCpyqWYaO/0qa5nS78lz6GTS1ERIEnRDgpFx+bOdjH5s0sWeEiXnlLaXfhcek4pJmJ/czPStK5krFfjwlwRXaCQCWCnDYb2GXKjgPfE+DhnlqsNdMm9Pme3NSXjtSjP2Kx97mMG/lX2PehrDQg2lPpkmG22L0LWt7Zu0lZjvavHFep9Y6X7jKEW7H9PySsuqsxY4uwn/t3DZvn7PvRKTjzF+0wHFgagEoIlBIgAA2IAhCGZb0l7C6OkeiZPUbPuxo4pRrBFl731JaWuu2OGc45yd7yqSRd/o3FHPjVmsMWrLWkzoOqU9oomvWcranTGpKjstT4L1EG07RhXEWraa5q+/PLjMfd+wv+2bXD0+H9CZKFJ13y1GWHedfpNdcu8pebhZmRz7yi4c7TnJ+nfpGAFQ9Df2Nmg4ioNLd1gDPFpM9hmpNs85OG6k2ZwMwbX1gkDU0J5T65sqvzx+Q6ehIJRdoJZev7SAI48FfnNAMt/34EPYCPPSQg4a+fbdo7PeQgd8OV13Ccv6FGCe0yVNhcAl/wqz90PH2OoCryi9Ya/n+IwmB/VsORhcYZ4DcaaSRyE20bYMcLq2kdkGKuc5d+TYyKHWEibzsJT5mi9bIbvggHyHR+dFz37gCKm7NUAA/Mhpes17diTxl53q3NUoZr3HOn78fCv7YvrIrHyMQ//5thxxi44qTxYujHyDDsXKTCTJec9LMv5KbLP5Ll0+z6EZSnEImybwHczZyDRXkN4N9XY+Rh7jnBt/JKLfh0n2mekrHvChxzEGdDwvtF2bRLuTbbzmGLOCk7F2sndHfTo+WQOKsDHJBqkD3eXN/KWlYrc+jo7N9hBtjS6jrcBlccivtBI720L84pcQsH0mFLd+/PDLfS1gSp9tVcWhnj+87HFIZqbUl9dWzzirLN5jwg17dhPPbOWKmrBOWPmJ83hecpA5iUDqz0+hSXGHgMIifiMmH3I1w35TCq5o+xcch8HCAAkqgMweQ7ZfjNyj4RLRxi4jrHfD6cmqeopf45cMADJb06LFX9x7Ph9UCuLmnvcHTA+e6S9PvD+w/4ZOHZcM7wW4OY1kTP2uWNHKLi/redWfWNdaOHhmrWdiRLeJUWALeF65DoFOPlc7mNfgnvEULm79d7yfLB9X7fFUyc/f9VA8esTRxTZs4cX2mycMN4BkqpZqln5SzEPoLjMQIowLqBKTymPn7cboV7ym7TAIMSwZ9oUz5vCQi8bsC7JzfHeT3KaF5Yt9hAx7SZUBl9ZvkwHZk93ST6YI+FbmC+5Vz4LkCTEu21yubNm2CgA/PyW9d6est7AklDy8oI8Z5oUQL2ybYuDMMD52vZqb9nhNYfnzLLnx+nTc6f03vEjmpac4CHo3eYMjD3xpUpO/MQA9H8pb/vLBhZHXIA6DQUXM7oYLBY0xUSu6uLA+qG/jhwZ7QGMShtioELxQpuBSWYU+rvBHMSEh4mblLr2lre5lJ76Vvm73lTcotPmEa9zL5aKQRgUbRYN2iWrctM5NWjc+uk+xR+oW8ZNH7LdZuQWH7I9bfaan977Cf9btt/97lfzw3Ov+Xi0rglHvCK4S8oVNe092VjNZQ0c/7qLRhCKJYcIiLbqP8arXMn5cj4K7LxQuPHoIz9W6ai6rpt6YmYTRfeqqa/3t9Cnu5prT3l9xa40lnivahTgA+wQAYcRco45pz4WzQABpu85UnuMdg0P+94DTc41jBSdXUATkCUsnm/7iV141sPxGEAAGrFyWh2QcGPEFQyA5zj++4MDOIYeiVPdQDurNdaMdCNKNRSHNGnXx5kqvydA5t/djDs5UAw8wNo/e44mHXtbmct2epg2ekagtaRPxhwvIOsxxhhs8Rpnx7DkIRMZtXXTWOJsz996A749l2SOBvk6/hJqRTxipLEwtGGTvSp3pefsCdcCkjBrviP7Cs9f5nl8NF/jDESi5x4N7HPNbTH1hn3C1EbD6mn/MLbNY/1yFilm6WNaW1DPnR6UigBSptiQl5yRWE+VBp7rixr685V5DVwgYaKBJ1W2j69oqperQh1YX1wX6A9GceiV9U2935S8Z7U5VwenBuuldWFecLYiu6H6t6+hk7Psb/YCZ26wRoBp9o0/qmD7S55rLDr2lTI2PeNFfyON+Y2x3w8HIdqAsNCuuyg7L7nmhMTYb5LGsAhzIvh+hQc/tXO2z18TOXmnsra+6o5KwvKrPkCbHtGCfR/4czgvowyY08yp43wwVCJ/7/t+zovYj51f8sfxdk4T7RrM4Pox0MN5GTF1j73/PVv325Rha8HF7w2UAVXYLL3jwe16e39ojToN/DvhNBNVoZXufr7e8/x2XXMtBLXqo3//61833luiD7bv67Zj587nPzu0z4BptYsuAEC0pjxtLI+WFRSH3ty51dtfKDDaUj7RwQmQBJBgn7SswDwpIoKF0q5COBZxeYCS6S0zUpOMEc7zYqG7GwJVuwgfULG7pXyCh1snJ47x3OwRY6cM3ua1hHY5FnpHKWwiL+qqSfPnGIss8nAv7JRcKUO22Sfh3vuhW56HAa8uLtRT9hpCyQD1pbWrdbpyubHoWP309HHtnFSqybf+qoK9b2ny5d8ayH3niyLXLuj7fWDk1TD65NBgUzCl+wYeTxYAJBRDteSA/OViXmjr/nG2iPZ44RGGLn/f+2aQC4xtLtCUx/6ovF3GkqqeMHY6y1V6GFHFwgoK66pusRv03FM3zrSI3KPumU96/2ZI1yIP74b1KCLU86PAr/hf3zZs3PznttH71TpinXplGpjGn1Df4o/UoG2iefy/cMGFPnbMgBZeP60CbQelGMPa5SFeQAnjxziomvWaqHhUHS8qgpG2b/qwzxWlp/DrfaFKW3PNARQgTDRWBIjCAANFRIH79KEGpol88PfqW8LqnH/Ak5YUGCTODfvBe/eWDWekaOu+cS/8fsvZAhW5sM1AVe45b/VAM5bPobCHfQCYCEIkGyOj0pICI5cHNOM5fPI2tbHfEkAdMZMQszFE+zzyuA7kW1+xfT+hitvvKX72Fi8MirNzBDgjU9ch0m7DslyXlQgGxwR74VxSbMX/3pZiQMw1dF8nmDAzTJ/j4vj5HD43aU2gvYdICN+TvLyHp+0Y2Afni2pkqp9dIMPOT+b217yIBUeFz/PQtoEt+X4iDHxm9pQ5+mpvqLcmEWLNj6yjPm1qKGVAbZ/QUxpTV7OSguz/Wioz8Fyc0cBAt6GBYGOfKUr+9NC0xmJo99cHmnso931jpt/sa+aASp8pg9tpfWE2ae4wxChqa9/khhqWVeb52mz7noRD09feNBD8xLWrGYQ9esExZdv3T7VrpujQp+aAnnOQhIVnEv637zTGgAhQhGmPO/a1Eu0c06aWauclyX6rHHPEYued9PcFWPhHLlgPIAKesP58W+fk/YuPf+P7A4CJCKTY5wLCvAZQ5TOIDCQSNbD3p9v54zHAefSiM37OcYi5dnolTVHdJi09lNuoVXd3fgBKIiP8DlyfOInYFq4LKqTjcsoehHP/J2wfffTRRnRs0ZCN6dPbdWWnJid6e8u68cVeSYsYQ5WBK5q5sEAKh6jMpchoS9kEZ6LkRQHWuZlpLhaP4AJgC9ACroga3JcOBIxpc6FSF5CkAAlN2xXGJFE6osUFdggoUgh01vZPawxhXC86WrPSGS6yhRQFVZUWe5ESOVRCw3wfjo3PgoH+9NQxB3uYKAyXAiZmmP70ynmVjRntYP3Rnm0+Fit+yWmVnf+1Zj3+H+bZvh1YiKtvKdOMMoyU8BCGE3bA47S9wKCYI8pCwGD1NANKTpQqXXoBGYdEHoVcTeHBj7zAgfeXXfoH95JzDEjbR+Z4ro7iFsKK7SOyFDZolQaPyFCjjjnqM+599S54TS0GLPBJLm1H7VBc5kzCPfXu/ZT/x9u777x+uPmwzeqR96rCepaoc8IpD+W2H31QQS1G2mftMgCf5QBE6CvOmFd4YYXn3cgpATgUw+BxE6JqPzxXfVo/rGkJ9bSzrJHPm2T2JFJw9A7OLQnX4NLNPmLKiykMCHyii4EGjgqFQgAyYdn7+VMqWgEIXouWLvkmfgfej7HC66d6EiCitw9WSAsOueaAFuxHDhgZ9hsDRuRdfaSagSfOD6G8PDNggDsAgzHnOMYYyJETo2Wp9YAEr66kNYG2B/LiABrsic8p3nxCJdvIwe4yhnTQjumkXQPb1HrgGHOISp3FkkvlPFKUxOfQs4qhBcgBN55jn32zFvlxAaS03hCm9pDlrIPuVGBwYZeeGzag7pUx1787IAvA09Yxxpg8+WIEGbgB3lxjDsJ2nQLWA8cGHCA+L2Hdc+bottXX+5vrjrFJZPsQVQA0EVRgHBxFY+S6F2XUd7GEypz6LlCPbi5gyfQaiofe2hyqSwua6E37++qGpt72wn5PzW6si7avO8uNmRpbnRhTT8nhtbXdnK3ekWM8N8t1RLiU78KaoXUHTWkqtLku6Pnk98PBIPJBOoDQKvUEpBo4TzzOOePaQL2I5zgXOBs4HVxbXKvsA6EPWn2ISHBOCf9zLXFt0c7FvnC4PNRvv5H3MxuT5fX8FohbcIyer59/0iMP3oc644D/tuE5i70+ombdBoCijxGMW3bF8+ewT6IyFE0RReF/jpvCpej4lLuBFfpg+95vhETplSyOidYWA7GdUyZ5tS0gCHh9fni/V7HSdgJz3G1gSWsIovRrS8a6/N8zG9a47B8hXAp1ANO9M6Z6LpL30BoD+CJcT8iY/S/JzfYQL6C52O6vLCrwv4DhwuxML3CixYWQL72s1yqXuVgD80CRDvzcnuMYPzqw17V+aVXhu8Cq6THlNff1gX2+6b0CJsLEp4wdv2D7RfQeB+Kb4weVtPy8eZ9fKm/n65p5+395HgrDW3zyO18weP4YYDxILnYMMl7jGFtQVPC6PquBLWomGP1h5oG2H5ruogvkaTBWeXvfU+SMvZ4ryax+IRAuNkNIszcGFUMBaFDhW6dJX7WN2qVGnbJ9wgrCC1TMNjcg7ZJ6xcO6ESMTdt37Gf+Ptr/+6Zve7YdXGgNdpeb9p6lb8ln1yLmr7llPGustUPPOY+xvvloPSnajQogVIGMCBmwB6T9AhDzSfXHwztHjVOPhH6l8dD1vrCcM2D70Yf3scAufTXlkWkMfjVZ45Es3ehTZOCDauWbfMCOKLsiF4lDgpMAMYEuAHoCLQUMikDBYICf9mIMCrwUwuX9fyAFwJkSLgwKw4PwwjNnZq+2HzwQEMbRIB2K4AWWqVfl9R8487OG3QUWr3CmKM7Di/UgTumE3RjT77CtafvM9N6bRcw65s0XIFdEECpMY4QVQY8CpTCbMR/gfgw34eZ7Xjh3jfh/cuc54nuI2GDPfkXOOQSes7aIV9v2QUOR65Pp0RSfbH06ai/ebI8B+AeS+mQv92oKtM0QBxso1jPNHRXO/onV6fFkDjxggnkCx0Kq8hjpvrBGG+fzapnpna5jr5KJCBUgi/QdwMi6OflDCvIDpJzub6Stjn2jm0hf65d5mDqIwVkD2gr2W8C+KRRNjgtQm+CG17BfnIeskO2byi3xf1gYOAw4IIXscIqq3+b60VgGY5BK5NglV8z+pEUDO24bMueU7U2BUeOQnvk/WNH8J9/Pbc84Aac/127XHOYPJB3L0L/t55FoZaL9/gTFQ7nNtsp7ZT7axe6439k8khuInv0ZmHvSq6P7Zi3xdEMq1JedV14A39oIiMhwnIg3kUAFQjq/D6In64vPP3g6s0gfb93374Wv3ql2LoqNUHBvjLSf7Zkzz0CksEACrMJZIqwq9nTunlhvQlvvzJxbM8VFplQaAhIFhkoRZlxsj3FJeqkmJYzyEOtb2vSg301knwvUlcTHaUDpOM9MCY9M2TSgxAM3yKS7XDLhhjYRlAdlZaaneswqQA7KEbxnL9pwxyC+PHXKQhzmTPwV0mU7zzMa1HsoFWHEEAGrAlf3Cpi8ZIP/u+mWvEL67qcreu1JJcw9q6vU/afKV36v46Bde/FJ86qcaf/oX7sHj8WPsMXCwCMKKGGw8SBbt/fAcOZQY83KHlmx0xZmwbkPcaCIvRs6Lgo4OI/Nsn7d9+G+eLVI81g4j8txgYCBYxA1b91Tf7MvqFHdIDdsmqe/4jzyUG9pnig/p7ppxS2EDzLFYuOX/KOzz2acfHosae9pViWhrCc+/pTYjt7q4Q7u4Ezp54uh/FM85oUbt4tywAxgYDsLNHYZneTsFuTrP+YwpV5OOfb2hPLTrUP3woZrGMGppanyQDk9trMhuNX2+5rtmhKnezM6Oc6+dVhS8+fuhW5gX4VYMO2yD/zEqrlJkLADQ4LcAGDBE5ExhIrSm8HqYLKCD8b0fvuU9HDtg5bKCtk8MHc3y/JZeuLTdjKL9fvfbjDCsbgyNMQBY5LTIa4Z2YableAdjcokAWs76q1r19GcaWlplv/0eD9UB2jgYgG5vYxycKwpO6D3EWXBjbAaTY77PwDHEHFOOXRMALQ4ErJb34cTxnfnuAB75Xwd9N7wBkQo/bjsPhJA5B3x3fiu+N98B4x9IQQTOBcDN5wI6ievuavW0AcYqqaJtob2TGytveF2fYkMBEQVDt5eFeMsKhWIHpjRy4HzBgJX2l0vGLj/aHuY3mOkHBqTkRmltQWDhJXvdkwbMDPd+1kD4Obsx5cVl/yLqqm+bh9Upaqy3lQw1B4AKV889GwtnbN19pwJWyLF7kZDdCg7/xK8Pzk9AOvKqndOAw+tM1G44X7QlcT48UpQyy68xiqgIgdP3yXUMQLNPWqBwqog0kNfm87hGyDfzGirwORZmjpJf5z4sHyctZeNddypxzpDEpIiMEWshHfvphwagj9QO8rYW0gQwVRwZflPAGyDn2hgwbpXC4z1d82D7n7BJ+uHBBfO8sAiAmp+V7iD5+s5qr2qlbYX8JYpFsEyqWY8bgK0y0ERYfl3xWK+wpaKX8Cl/EZUHDHcZo909dbL/BSSryyf6/pgzCghTjERuE/aLsH1BVKRr+DJG7QkDOuadIrRAcRPslqpapsNQlUuvJyIRaOzCRmG+5EoBSEK3ADVTX97fv8u/GyHbr44f/nuLDfnRP9y+5iIOfMaL1RtUPmejcna+oYTlF1R66hszpK/7YsQ4ERokJAbIYeADebeAN8r/vA69Utpc+qTPcy+UxY/cV4s+Mc5AAEc8apgUrQXI0pF3JVfD/rrElLjxpF+NRUivYXjSfLUZsd2Y6CmfIdo98466pN9Q62HrVb9llDonX1ZY+GINHD3zPzMzI9vf+1n/f25/+9vf2p84df4fQsOXq+2IzWo5uELN+06xfV1wkO6YcEoDhqfp7nMvvts5bp9COg9xwCIshsdPiw6tFbRKEF7E4LXqH+ejoMiR0g5Qs15DtW36qHKH1XEpwHF2A0gpVPnKGMnLVU0VtfSGGT8DPgM72Cd9nTAvQPW+EeQxDCH/E1rjnAMGFB7l7vnAwYLfxRkojNQN5zVnWxheQrt4+Ux3CYAtI9RuGkt91RkNRgwQ4i/5wsBnfuCg2zd7sbGcjb5PnJxBY1epfUSmi2hwDLGLzovB0Guf+1Lplce9KGXU3CP+ehrsmSPbPb48YIjNaCOYQAsJ1wEMiNcRAiQCwf4w3IB42hZjmn6dve2hcq4xABMA5C8OAkyXawXjzW/ix2zGnO8LM03dRJvQS/7bEFYm7xpwPqhq/tiZNNeos1AD76iZ+/TpziYujEFvKNW2KAqhhbuuwNimASUhWwDyk52BkWj0e1IsRJiXIrLrS0IchHdMaOjsk1Dux/Za3osM4GOLmqhkVF2X8mOiCxW84+3/rCF11K25MdHwRE9vENUgJM36g23CQDkXFIbxXfldCbUTgQBk+R6AG98FwKSGwaM+9jp+a84Z5yoQnXj1fztZ9vtzTklRcG74n/OIs4xzQ3UuoApI4+SxTxwPfi8iA1w3gDf3qcAnzE+qgXYkekN7JJSr3eBUHzBgy85vDKSIKN/izgDfEcUlPoNiOZxRmC+tVNPnL/+9L9YH2/d/A0Qnp6d5EQ4tJjDIwlEjPeRKawu9m2uKi7QsP0fTkhNdgo8+0YXZWZpvf2elpTibA/yW5mV7oQ5FQZnDhmqpvSc7cpgWZGUqadBAZQ8fZiw3z/7PUGHUSM+95keN8P7P4thRnqvcboD77KZ19rfcGPAaF3JAuOHc0oXe5sJrbhg7RYiBeaQM7kaYATaMzu4XxkS/PH7IGSxSgkypgdkykYb38xpCzEyYeffgPh0xEL+0fLF/1tz8IhWf/plX+c249RflG8sJzAx92qvy8PYx+F78Yxc+8ysxzBh9mAVAiXHLNENPaAiPldwI/WHtItK9uRtjCUASbms7JNUrLYsMVMsf+5MG5C12MXIWNp/JIuU1bUZsMxA9raFRqWqffEvdDEQ7xB91AKTgp130bnVJfUythlap3+hFat26Rc7V8wdzDCwf5Tcmb/rzr9/L2bhqXv7SNQcU0sfeM2qveuY9r5aDFqtHyimfVwqI9p/wpdqET9Df/vqrnEH5V9W4Y6wbLhwJPHFABsCEWREuI3eEMgu9rRiGEZM2a8KRtxUU2l51Q9ooewgFKHW81YECI5gMM0ZhMOnmiJHbxHB5aNQ8fs4PbJFzgMFD2o8WI1gEs1sHFFX6fZgehg+gw8hhhHgv+yPEBrhwgynA7rjP/unrwwhj+DC6GE6Om9YIWABhP74jWr0YzYjJO5yhRhmDHDR2pQskcKM9AtBcdut9Tdx7y3s0R80+6GBJzyDC8ejv8jvTtgDr4fj4Xn69GNDBxAeP32AOVKBCme8TAMNAOJeCE/7nuwL+gAVhWQAfQ4uuMFXIbtzXPOF9oHx3nqe4jfN3v3iK78R54z7hahwI8s0Ab8yiC5pYGKnn7DdBcH63gSftKogm3FgWEEfg9+N3g2ki37dpXAO9vTkQtoVx0q7COLj3tjZzdSq0dT/ZAYCGaF1hAy8s+3B7Mx/evaW4kYeCuQamJwQZiNbV8M6PqGviNM+JwtIQUmCN8fsw4IHv5efC1gvfD2Dl9/LoQXGVf1cYOOCIo8o5ZJ2xPlmHnH/+h9nn30sH4HixD86Fnxu7HnzGqn0O6xdHxPPSBsA4uTg4vM9nCts555g4PlcsM1bK+sfBpMq4sznPRKHQX8bMcgtu29tbW9oOSjbn84hdmwfcOeX7APyJK28ZkO5ST/sdX3jhhXOs3Qfb/4ANEK0y4CIvCJMsT4jzsOra8WM9p1kyOkYVBnylBo6wvdnpqZqZnuKAyvi0acYgZ6Qle9iW5wjTTk9N1rjYaM0xkEXYfo6Bc+6I4cqNHG7AmeShX4QdeD/FRBkRQ7QoJ1uTEuK9IhiVJEKs35486kVN9JVSnUt/qlcAzwrMNaVIiPaXzw8f0EtbNztwEt59xh6jFebmmkpnn9xQRKI4ClDl82Gsf7hxVTfWrVaBOQ3fGFt9bdtmJRtYTL35F2VufMb79HL3vqfSc79W0dGf/H/Yew/gus4sO7cl5oicAxOYM8EAEiAAIueccyKJzACQCARJgACYwZxzTqJISZSoLCrnVupWB7U6d4/HaTwel/387LH229++RFdNlct+z35jj1y6VbduOvfcc0/417/2XnttC4lxMTFgMYBxITHgE/rjPXJoKDyZTSJUIK/DADo9skAClY3CNBhIcVHJ2Pe29ZSM04u94PgnUnvuoeQffl/cgxbZgG/5O12W2bOTzyxxn6nH49SpZ5eGJf9sasptmZ39UOblvykTw3eLX/AG6/YSFHdW339BAkL7xXNpv/gv75W5Ue3iMbde3IN7xXflEZkUsU9oqzZ51UHxmJEv0+NPy9T48zI756HZCzpPiBXP2RUSMCdTtyXN+oUyu0aBC5gSorTOFPkdlpOL2njeQHWyThL4vyvX7pW6Gz8Xt0nzrMvL/MCh1k4MAUpJxBjJDBlj4T9s4HrzR8uCol6rjQWg+b+LC7qMXTCJADgYmAjlolqEWbBvGOQAGYCHbUKAYkxUwYhwnYGgvoZ9cozY70xyABSOFyE/mCBheAZP1m3L6OBKvScTIb6PYIQcFxEGWMbKNQMyL6VB/OettPAgQJrbfdYGZpS4gDHHbXbiahtEyaGRE2Ow5XwwkwgdpK2Wkd/Q7QUM2EYGY5bjf1EjyzqpPYZVM5FgsAcYAD3ymLA0mAyAnNT9jIUj+U8Mxo7aWYeIiEkBdaH8F+urWd7nmKQAHI+/H7Fmj+wpdbIIAU3HB+34brV6yPZ8JwPJV3sck5+fH/OzWs+fKyhyHJ9u8zIgxaie8hbM6gFMnn+yz0eub3S3WlOadr+m6yCnerjGTc43eBjL3Z7vIkuCRsqKacNlqk4gqculdpJrCAAEYBATwTzZB+wTGgIQtuZ/cM4QleB/wLJh+XYe6LI85h39zPYNx59liGRwTrEuJoawTpZzfNfRYo9rjv1DCRJCJD63Y6QTIL7DfgVMg3UCB1tlGxA28bhIJwEhOtGbtCxZho8ca3lQFLmTl6XKrPhqPUav2YSTSSjr4pqBGfNdjic1yTOXxeqwLM6Ph+gfbt+HW1NG6t9RdwnrxICe8OrB2tUGmvvXVEuNsszVSfEKcknKMMOkPjVF2WqUrElMMEaJ8QECnar4OFsW8wU+q9PleQRgES1RG7omSUE6P1dBOd5Cwe3KWgn98t71tk1WZ0pJCqDZU1Zi4d9r+j5lMuQ36fqC5SDKXkRC5Dm/fsxIAVAUvIRuUe3yn746c9zAlVwpwAkjBeSpRT3cUCt//dRNBfkMy78+tWWzXhSv6kn9ns5u+3Uwp1TgM6m89kepvvnPbKYLSHKBMYAzADrCil/aRcYsP1MviCx9H6aAOpflCes4+02zMhbeZ2BM2/PIQnsTlmXK6V/8XqIb91joMKXjgkyNLDYQYSbOuhHVuEwIFs9le+T555/7qKBk7e8DwgZkfvH7MjfvdTOrnxJ9TBnpMfGcWSy+wessrzk14YIJhABWWqlNS7godGKZGntCpqw6ILOUvWLkMFMZ6NTEC+I7r0Lyt30q0xKvi/v0PKHbPxc3/5OcLiBBSydyVdEbLhoTBSQmL0uxsC4z8qrTr8u6m+/JWI8A/R8F4j97hYQqy8hZMdbqC4N8htqAS5ur13q9pba+0BSwgBbMixCnYyD8iT0HMAdzfnwOyAAmDGyOsO3XxqwYBA08dTljDye/1AHydXtk4DSwecw+iCawb2F2g7/BsWVQ4xjagKoDKN03UCJT6sLxIL81N2mN5TlRJS9VcKNGNmzNfklqO23iMkLadF2Zr98l10i4D+bCJIFQ6+Bv87v8jkPo87UBBcpQm1D0vmAMk+0FRPjfMFyYEOFJVJ0RjacMsJdX0Xx6p0VFlhT36G+nmGoaJyS+xz6hjAhghq0T9rQaXZ2M8P+TdfI3sH6BAR2q25e6vaVo5Vg5Wetmd1goYdebLe6yJm6c5TFfV3bJezQsB2CpASVMv6/cVV7VyRGvyZfuKHKxz7m/0OVp/ruofAn7YvuHZSD1pfQSXRI0XGbGr9b/1mhhaBg8AMdxwLgE0OTYsj+shlj/g00EdIJToMeUc4LjhzCLc4Xr0c4VnawAtkyMHBMmnXzZOfWcOTsBtuwL8u0cExpx85vsOyIgCATxi+Y7fwFpe7xjywN6ACH58xnRJXqONJteYMQYZwNQylrmJNRYSJ/rh+/Niq+RSUtTZFZCta2DY0h+lcnPYr2GDhw68p8fD80/3L4vt4acrL8hPNpXXiZpy5fJttIiKVfQo3/oEWWpAB0hXhhlM8xTQYhQ7kZlnhjTk88kJEs4mE4svMYZiLAtnrWAJ+bxsM4zyiQ36GtYK9aBhGcR/lCWQpgV9gnofXHqqKlzyYe+pWAIKBImxtwBoP/o6EEL88I4yZXCNB/27zDBEeAJQ2W9uC7xHJAkV4oY6eS6BhMnfaa/8eXp49Kqk4XfWRnMdslvPWH2dWUXfiXlV35r4V0e8458ZB1LuMAYhAj7UORvOTe9ELhQHQO8wyEl59DHggkDs2BMFwAfLi4uGorz4+u3S+r2O6ZyBawi6w/LqroDyiSOmy0cs20uVsKRgNiysh5xDlgmnou3yfnLNz84cuykTIjYb6rd+cUfyPySjyQo9pSjabcCKnfCvD6LmiUwtFdB8rKJhugMA7BOT74mM9Pv2vK8dgqIlMT1b0nulrfFL6RbJuo2w7YZ8Lm4ASp8XhlUZsVVGWAgjPCfF2mdahDMxHY8JfWnb0pC807xmr7MmPnkRZF6bGbIi7tmSUPiOKmMGmt+uoiMaH311UFPie26b4MWjHBwkHIImRzgSGkL4EOojsEsS9kBgyrMiwEVVsbxgLkArtSAwlC5W25Ujw3HjcGS32F/OgZkajS/MiEKkx3HBMcR9mTygqkEgy+TIgbJFZU7zXpvyopMM0nApD5cJ0o7X31bolqv6mSpzo41QiLMyQEpfsvWqSAMo4bxEoIcnBQQweA1wEE4EeYYtvawsXxCxEtLlM0WbrOw9ZykOosATAnN0c+PW76U1mfRLVcMQNhuQJvfYIJDtxMs/diPjgnZFwbSGPajQkYRntB6Vn530kO+OelvodbyqHGmpgZQ6cSDEAy3opstnhayfaTsExb6qxN+lhelzRlMlDu5ThjozxSQAc7rGzzMVJ5aURgsbBS3o3ttHtKZg2mDm9QljDcmumjycGXwayU4d7P+n8vmSW1KWWVu5HOZbOCPzGSGY0f0gZAr0QVCtYTs2d+cB0yayKHyfYCW5+RFTWug4MqECkMD0gOAMucY5w0TKY4XkSWOD3dYK9c0IiOec71j4cnkjOs+Xs8rytsIQWOjuEgnL2PdfA1EvaYtllCdGHNsLGSrx5YcaIyeK0QjsIREyc4EinXDZr0XxMkvv/4q5vHQ/MPt+3Jrzs/7m98reAFGmaHLrbyEkC65QsK4OBiRv6S0BUA8pCyVXCgmCZgj0DaN8C41o73KHgFJHlkPrBbApDTlRIPD8ahFmd+RurVyqrnJymKuKwMGAHEzgoGioMXkHkA1sdCuXsuD4j70aP8u2ZSbY4ySR4cz0VYTGznMFg6a9SCslO+8PbDbAJiQLob6uCWd3dBk9oPrdLu+1O8A3jBdAHtXc6useebvpPHF/6wM4qfWUzTv6MdSffEXeoG9axcWFxwDMxcG8npCO7AGQmjMShmwC04pQ9ILg0L9EJ2FzlJgdJs01+pFkzuvSvOFtyVoRZqZUhfvvi2Fu562C2xqZKHM08F4MOTDBcb6cdfhYvaYHi2+S7fJjNA6oavKeP8IA09CsgtKPjQGOjPjWfO9BSTxvoVxkjOl9nNO7ssGmtMUVOcWfShTltWK56RwZa8bZEb2K+K9qFVmJ1TZAMHghbCDsGrgojgDewQ2SduetQGB0G7AgiidjR+xvBN2dyd++luZn1JlIV4GreU1ByxUeK7RTdanOZltnIfTEGvyzAALK8mOmSJhdUftNxnYGDBhk9z577yPmTqhUICTQYnG2oTVDCz1EXBxhPscRg7knwEpC8/p8eBYYFqAYMRCw3ocHQxj0B3pgTEFAIhjDGhnKJMlOkBpCgBFrnNB5nqZFVshsW23pPTo27LzjV9KVP1uM3annGlGZJGVwxjjU0bJgM5x5bxgW1g/4Ev5BEzawrb8P91eQq2YlhOhgGWiGuX8SdPJAdsNoPM/+M8M+AzETAw4F1k3/5vzhfA7EzzCogic2Hbybewv7rAzi5oc+lTWJrkJ3VZgkrgJla8aZ+B5dLWrgSKioY/2+hgQUtaCwvYXCoivK9v8pT5SzkKeexAsqQelPObzA77yrB7jb0/5KWh6Kuj6Oxp167I3NrqbScP2AjfZmOYsM/1HiL/nOGVxG6yLCuHqKAUlQqlMXhCboUg2YZACIOcD/5dz0I6lgiDhavajTbL0/OFzWCXvA7z4PRNOp1Ucx94hLHKYXKDMLtTr1ZHvfNwRSNfJ7zvUzo/sfOC6ZxtQbBPGRe/ANnBMaHW2KGeTqYtpdTZynKtFabhmFxdskVWrd0ny5gsyaXma+R5TqsRE1HtWqKm+meRgqr+hfdsPqtzv460iNvpvqJ0EYABN7n0VJbKzqtwY5bW2VlO0nl3XZErdmx2b5W5Xp71G0UtpCyyP8hbUuU/rZ+c2rLOG3Jgy3FNQg6ECmCh3qdvE5Yh8J2wTAOQ17PA3CnbkLWmfRi4UEKVXKcInlj2qQPxQf4vnGDR8dvywiYVgpc/39tj3Pz9x1EpevlBQBEzJpVL2AhvFi5dSmPUKoJTu/EaB+j0FYsLMhIvfVJDOPf65VN34k5kg5B16X1pe+r8l/+A7UnrxWxugGHQZ0IwB6YU2eIFxAVr4DXaqLIeBEzs4BnjEKHOS19rsFHHBWO8gWZbbJJvv/UwW6+x7CgIiunvoc0JEXKg4G3GhMZMmZIeClboyv3nR4jo5Q6ZEn5CotS9IUMJlXV+wBCzrFP/QPplf+mMF1bNWEoOR/MLyzxU0L8niqp8LBgpTYk6KV1CcHDm4/9/+h3//t19XNB8T7/m6bbNSFCjrbABilo9LEzP9eWkNMl/vWMTBbgAbmLL3jOUKKjrwKSjEbL4pR378c1l98LT4zo205WJaL1k3ijkhK+VWi7vc6/A04wWXMUPkng7QGJfDRj/c7SERpZsNDGC8iH8Y2ABFBjv2JYILBshBhsCAyGvYP0IRxDcWGtWJDwMrrkMW+tNljdnqYMb/gmFil2c5UQVpWAmgZL+tgyHrA4xgjuxv8ogwXAudKsjhFzxTgYka0KRt9ySj+7oC7YBMXJwkcxLXWP4Suz2AC9aOKMbKL/Rc4f/wu7AiGA8MFKBn/wGeTESWlvSK58xwmTNritSnekllvKdEL/GTka6TbFICi2GiQF6XkDK5VkCF/cZv+85eqYzsjCk9Kd+gdpJOQuwLlLqOXOszplguLM2ysCtgSe/Q0shxJgI6oRMdakLJfcIwAczTde5/6chCiBemCSP98YCPXFPWSsszABSf3RsbPaw1GqCLuQb1ohxvymJgsx/t9ZVdJa6ys9jN8q+zFES9vdxkRUW/zM9oNqCijpr9RhkYpR8ow2HOsHWO0WCUgQmBI0zvEPvwCDjynP/JMeXahF2Se0SAxH6xc0HPFUqkeJ598D3TPNikinPk8YSM9fF7REjYHj7jfISRAtqcV3T9Cc7dJEsKO61tHmFc+sASIkaQtiC1QVaWbTUHJuwAYbJMxuYkrbFyHs+gRTZB814QL6+//vr/VN33D7f/TbfK+Nh/DSjBPAnbYnpANxUUse3KJil12ZCVaeCD0vXeti7JWxlq4IqJAUYKhFGx5QMYAVzsA/nemqREOaevN+t6zqynjrRKeivKDATp/LK7usJUs4iJYIIwS3KXP1WGSLs0GCTLwlK/wCh+XaOBH+wXT9zOwnwL22LkwO8CtihtB8PE5D5xM6I0x7Zdn7+ioI0gisnACZ0AENYlp8tvvbFLB0cbbL8wP9O8AwqepxB93LeaTmaM2M0x6DJAc4ExGHKxOXJzjlxdnrI4LmDCTAyShHsoCaETBCG/gt6rktJy1Poges9YJl4zllrnDgA0j7Db3rdtNh4UnmcXNMDMxc6gPLhtQSFFktR4X0ERcdBFcQkqkA/ff/O/bG7f9ufAqSF/DpyTKk6BUeI+LVNcAiPEZXKimcnPWhgtb3/wxbdhKS3/16SIwzpo5xkgJm69azNsZv6IbhjsYZtWE9p4XP/HgA7Yz5iDDyFN8n+EHRnI4jcclKt/+GfKJhoNdFHJEm5M0ME+fP0lOd/oYfk0ShwCPYbK3c1ecl4Zz4fKcn6hLOX9XZ6yuOa45OnMn/wWpQoMLAxaOQc/1MHzcxMcwSLYH4RGbfDUQRB2hehj8DX5R1TVFpZVoGXwgxHiOsUAakCs63WA/zVBiWu5VT1efEaIl22Hua4yn937dvyWFW+1QnnynZn73zVQg0HTmWVGVKkJRwgpcm4YUClwAXBWvnPiKwNj8pmwR8CP8B/NuWmzxcTEf8YUKd/kLqUbnKRis6ukl4yXxJSxUtjoLB3HPKS4eZyEpXjrhGqXFJ/7xvJ5NsDruUHocnJopuWu56Q22aQCdg0LQyXKpAQAZ18xMaHJwddHvOSnhGEV2JpSnKSv2NVUuIdrXG1ysz7N4aHLMlj2/fp0gHx2wE/6i11MGPaZsk1AlpIYSlb+cDbA6kOpM/35cX9zNHpKgRgP3Q/3eivYuutx9zAQ7VMA3ZRJz9mxMidghATMWaH/q9cmjbHt1w0kOa845oTaOR8ctbz3bUICkLFfmeiRSuB/cu4SZmVigpBokFFiUekI9RNh0PNIjwuCOELFRAsAQ0rYAD2YPOcfHV64znmPO8DO+U/5kU3u9r9t1zIgSps6BEVMgocMH2VKXFTGqK9JxyzN3yy1N34j+QM6mdr/pqT1OX6T2uqZcRXiNz9SZqwqkajk7L93jMg/3L5XN9S5xcrCYHX43aYvXyYnm+pkY1a61Ys+p8AzaCS/R4ERNonNH8pd6jOx+0N5y3vUcpJHBTxxMeIzOr9QaoI5/JH6NSYUcpjQt1t9ppkfKOgBlOQyN+Vlm0MRDBJ2+9kJR50oAHehZZ0th3K4p7TEwrvYA5poSLcPsdFvlVmyftYBEP9a14ORBJ9RU4roiM8vtGwwk33Y7+cKooeVcb+hz3E16t3cKzV3/41UXP+zlJ7/xlyFyK1kwyb0omZwtgvcBqnXbZZK3gnPT2bKDNDUgKbpZ4AiuTZEJkvL+yVryxlpfeonymp6bNAlfxKkgxx5ULfAWRLRfFqyFDRW6aC9asNFC+VNDEmRZaW9xq6wByOMZ4XZOpAszGkRtymx4rOgUdynZsqUyN3fhaXt+A/9+y/8hxtPvyYuUzIlc8ffy5a7fyNLKz9QsL0gvvNr7X3P2XkSuCTJBl4AmhAhAAnLxjYPw3nqIgkrYl9n9nY6oM2MLrGynUgd8OjsDyO79df/RpKat8p8BQkM9emiQciKfWA9G4va5JO9nrJg0ghZmzBe3tvlK7/RwXZDmpN1DIHF5MVOlqQ+GmM72swZo9CBkJwXgyGABCgaw9RHQnumotRtZ4AEQBlkLW9mDMLR2Ju6Qz7jPUzFmeig4jVVtYINAzbLwW4BHxgqEwiOb7wCFIMqrcbI1xFRsHrYtYd0Xw3IPAVU2t0tymqR0DUHbdLE8oBiYtc9O1cQXA0OvPwvwr2Yvc/AtEHBdk5Ko7j6eEvXKU/pPO4lmw56yqlXAqTtiKcUNrnI0Qf+0n/VRw496y97bvnKzIXDZXp0pYEE5x3/n/OHsHpwzkZpvfuhzEqsk3gFAcQxk0OzTHgEU4dRZx3+sTRnAYw+BoAwzvVpzmasQEj3gz2+crbBXd7u97HOK/QVfX+3j3ys4Peo15EHRTz029P+f7EI/MMZfxMPwUD/cC7APkd8BAMlpPuOgjBMFuMFrP+ak53kYJWblISPk/CZI/ScjLOoBvuZiQ1gSigWtTblQEyiCEETZeDc4nrimJMbHcxhMvFhYpO5/y27Do1h6jnCxIHJy2DkATbK9ct5wHkEQDPBYKLFOvkNWOhgft4Yr4Il0QM7L/RcsfNFAZc7HX+YDCEgfHLYcHlyyFAJq95vDka8F1bRI2XH3hJ8eCmDIucLG2Wb6H1KpMpj6mJ57ZVXzj8eln+4fZ9ugOiFjjarr2zNzZaUZUtk92MRECFbyl7IhwKG5EAxMMAgAWAlrErvUGz9YHunFVhZFtUs+dWz+l0cjfYo28RPlxwlal/A9UUFNFyROgvzLPcJGwUsH/Z3G/i9ogAHq9yry2O8wPK0SAN0H+gd5yMAFMMFGDHr4Pt0ksECkJIVvg94mnXgsUNWW8od5TE5UHx9mQh8pb/HpID6V5Z9f1+fxO18Q2qf+4924eYjTFCGVHDic6m++dfGNG3Q1gvMisBbrxhYMmAySHKxIg4hPEQOzFoltZ6XmsPPSmITzkDd4jNzubhNmGl5E2a9XLThTSckcHG8hOq6zLhBfxsQSu17xcK8NB8mZ0goCTBnvY5c3kVHqcmSRPGcESPec/OUdSaL69R8Ge8XJdNXrpPQ4tPiOS1V/BYWi8+caAW/TgMcBmK211oyWXjqjoE0YUEAkhIdBjare63ZL7NiSsVz8gIF8+3WJDpx+3PSfPaqHP7kax2s80xluLi4W5IUmNhn2B0CymH1JyQ7eZGMG/WkdfhozXSy1loM4hToEx789qSvpNd2GJuD+THoYzRPeQl5WRgyzJc8FYMkwGg5QAXNQeZFSQoDHOBEOUTY6oPG/BhIYaHcyXUxCRmMGpAP4zkhaiumV6bGMgjE8Mg1tXVRlwLlRpmdUG0DJgM+LN2EYfQWLeuzY8g5ALDDahH3GHDrYJ6qE4HFymQRiE2LKrGcqW1j9/OyNNZbdt/0lpiscbIifow07XSXLSe85PSrAdJ32Uc2H/KUxn53Sa90UgAdJZGp42R57HCZn73FAIYBHrbto2DOdk4KSdd9oAxuyx0TEgGcqEMBiiTdR2npUaawBURfVkaJzV9ntovlp3eVupgICDDExo/uOywHO32nX9noSYeg6E/nAxVcPeXLw77WN5ReoeQ9AU1MFQj7YqhB2czzWz2V0XrK5wcUsHWdiJZa0p2ku8BVlk4dKaHTh+l5GaeTNQVOPV9glKRCYJWAniMy8Zkdf443IAcQclyZSHItcJ0xCQQ4YeekIcibA5KkW2CvDlBUQNT9wjKs146P/iaRCAew6jVNvljPAcCTaw1hm03C9DXnEVEEtouQOUYfnAs0nGAy/OSTQ2TIsJHGMjkHqN0lKpO1703bNn4TByquK5oUzIgu03Nqtbh5B+KDPeLxsPzD7ft1kydeP7DPvGxR06LAxVyhr7zUgAywutbWYopZ8qGYIACGLEMoltDruQ1NZjgPkz3aWGfvAbiIg/gO7wOihHrpCcpvYaLwk9PHTUjEHSZM+BUwpCMMTJS85nUFSMuVKijCTGGkhHAB6K9On5CbOgHA2QiGyXrpPUqYmNIX8qe3OjcbQ8YCcLC9GiYN5Fr7Ksrst8m9ovIlZE3I9429/ZJQ0+sIAeosl8G1BEZ6/U9SqXerH4X16EWBDJ+LGjZjLEYHUceF/HOhhyQh2fjNVySm8aBErN0rU8MLJGhFhjK8LOstSV4LkAEoYLIzdZCeFllkir/Cc9/YoBcPo9n1hs6ye+1CxZ8VgCBUZH1MlY0QyhwMWxqYKDDH6u8uUsbD4BTXcUOWlet/0sGE8BQMhcGXgZ/vxnc4OohQLO4SMN0YJcwMI3YAlnAh3fndJ83TCcJBA3/ENa233pD9b38s0xUYwtbqduk6inS7Y3WwSN35mpRf+ysbdPgfQ0crA1Um8ukBR14NAcqRGjerR3xWgfRGi6ecrR1n9ZcMQDAEJiKW33uczyKnB/uA1SEKwVQA1sf+BrwYSAFGC8sqe2GCwD5icIRFEAK1onk9RgywDqvAz20gNaGJft9y0Ao8tk918IOdz46v1n3SZCyUUCj1sxyLqWG5psBk4kF4kX0f3njcWAivmfRQL0qoMig8X+I237CBmDpI6oUDZk2T/mvesve2jzTvcpfGXncFyLGyJHKMLAodLSuTxspCfQxeOUbisp0kKn285Na6SsUmV0kocFEg3Wyhd7afCEiwTnyMpcO29PgyWANIeLfyOqF2h3xzzEs+P+hnoduBSlcL0+YsHytHq93Mlo+m268ok7zU7K4s09MAkrDuF4eUvSqQfjrgZ1GEnx31l95CZwNIWOirylC35jrLs52e8sVBXxMk/UpBl7xofcJ4ublRj/k2b13O23KiNPGeHThcggKcLdIxLbLAjgtNtAm7ci1x3CgRgmUDQIAf79lkVc9hFK2I33gfwDMbSJ1UUc7D8eS85c6+QShHVIPvcX5wfgHYLG+5UH2P11wH/Cbf+cvETB85noA4EyZyygiL2KZwIgt6TszUCSYD6rBRY+2aAZRRTtNEnG2hlCtlx4t/mbwG6qQXNuqtE+rl8dn/SQnNEMeY/MPt+3Z74oayMsCJek66oPSUFRtAkn8kvAn7Q31LTpT3KAXB9ACAPNHUYMBK+Ba2CHMFzGCHvA+DJWzK+/jk0s2FchSWhc1i40eOEwtAxEQwS8Q/lKLAjvls0EQe4IVZAoAwy+rEeGOObBfdYBAksTzvob79sbJOQBJAht3ivUsY+e62TmXKq2V7abGBMf8BYN1RXmwip28unJFtZWVS/tTfWM0oM1jM0hmcsJ5j5ktYlUGZC4+7qSQtr3bDBnVEDBENJy0cGdVwVGbo4IsqD7s8FJfzUurEyXuiXYgxrXQgOS/zczbpbPszA0CWW5CjA6Re1LBSQoKpDBrrz8v0mDKZGlFoFzBCJ7YPIQxqU7PmI3T4WJDDNlJzyADK9sMoCYcx4JDf5ZELGgUp7HOmbiczYwzTAWDqP9lGVLh4AC+v3q1M2VH/GlvfK5d/+9cS19Avs5NrZWXDCSlW8Ci9+gcpu/YnCaneJ8m9L+kk4Glz/ombO9QccfaWu8rhaldZNXe0LJ02QtoVHGBADNSw05a0sZJx8BMDSgZV/guDJGwOcCBvyn9hIgCgsq/NVN7ykT/TAe85A1X2D+IRm1wc/sSOE/ky8sqoNTGoZ3CkvZmF4XWdg+DKevlP5Lt5b3F+hzLPOgkMjrOGAlOWp5s3Kh1FCMnxHfJ3gBmgzTHAe5mG69Oiim3ghOGQlyVqwfqXlu6Ubae9ZOCOv4Hi3tu+svOqt6zb5SGtAx5S1+MueXXO0rDDQzIqnaWi1U3icpwkrdxZ1u9xkxsPI2XismQFlZ9aXpQJAuwZ0GCwH9xf7A9sJkPrTsjx6jHy4wO+JgCC/WOggHVfScQ4M5pHIMRnMErYKsYJKHc/3u8jbykjvdTsYeFY/I8/3ueIIvz0iK+5ExHq/VCPH3nRzwZ85Uy9u9xv9zDx0eV1Hvbdq+sUbLuxEHSRzhwXmeY7TLwCZ1ioPFQnN0zqsPeDvSOKYt/zf3jk2iKSwMQIZs2kiWgFkx6uPz4ntEsukmuG/Q1TxAzeSo103UwK0S7wnFy35TUV7GC0Fh3Q9RAFoT6Y84ZzkN+EBTNRJlTMsQXUuWZZDznnJTqppNxLx1OrkSZKw/W3pHCrMeIF+v+W64RvuU64Fuo4YAYlIWm2PS6Bs+XKUw/+7BiOf7h9727ffPNNCCFZ1K01iXGWb6S2E/cg/Gkpa0GhS70l+VDCnjTHhqVe2LjOHIYQEdH5hXworwEmwAzFLTnOkwq4N9o363p1GQVeDOc/VsCjqTcgi3IWlgm4AuZ8/7aC3afHj1ifUNyUTivgIl4iDwqzBFRZ7gMFSzrKwH4J5wKYAOjHRw/ZcwCY3CvLYwdIazSWg61SCsMEAZbN9mLYUJeSaGHgP9+4LAkt56RIB97KG39lbjbkSJm9Fhz/1MAxT1kfgyMXYK4yJi4ywoSOkM9RAzcL6+hFOy9jnbEVBAcM2guy1hlYeU5dYiyUixEhA7NVwBIhDxcZtZYxOiBmKwjA5paW9+kyOguu2adsqMkEQahALa+pA4D5i+pMmsFkRfUeG2RgdTASBhKeU+7AYA8TIlQbMD/KBjGETeHKnglP0SsU71/ytj6zl9sAgScoJS6sK6vvhhz/8jcSWrTOitbJm2J3GLn+gmTq77C9mQpS5HeZGMzNaZfbre4mLoLhzAoYLnsUTOnysT51nFzW967p85eVpdDp5dyGCbK45pixTaIB2YdwdXEIuGDesEf2M+DKfmaQY9BjX1s4V4/LYB4UYGWiwPIwFd53hPYceVaOG9+3Y6lASLnKoGsSRguIu1ZU7jQbPxS4s+OqrJyFiQYsz1izsl5Cd6yH32LwJuxLCQTHAJBlgKbcgUkB58LERSul64SnHH3OkfM8cM9PctY6SYcyxao2N1mzxV3qt7tL7loXqWp3l6iMcdJ2yFPqFVw37Zkir3yQK6nlM6wW1KIgur38r/l6XkxZmWsMCt/cDGVt87M3mYCI/DOlKDuKHOIg66rT5G7etpS3nK51k+sKkgApHXhglYRyyVn/RIGSPqDkSAn5ArRY/WHx98tjvhZdQLH7bKejdpRw71PKdgHbO60od70t+rCn1E0qVtECbaxEzR0hAcGJsrSoyyYXTPg4N9mHTPi4ngajPuxbGDznMQDJJImwLayV54AhEyVHaPeRnTNcU9gCwkIJx3KdcbxZp03EdBJqTFS/x3nBORCh1wDhY94jasN5Qus62C1lSBb90W3kelhc0CHLy3aYun7oY1HRxKVJBtCEfO1c0HNprh4TQNRv/ipT5ZLD5joa5ewpaesPEsqd5BiRf7h9726ffPLJ2zfbW+VPN65IcVSkNawmH7oxK9MEOLBNgI/Q7F0FNozdcRjCWxfTBczn8a0lpHpXGSR5RXqSwjyPN9WZxR6GDVc3U6PZbkYMqIBxQwK46RJDmPfFnT3WUBsmSE4ToGOd1J7yGlAkZEwdKKAO4GLwQMiX7YS1sgygCKgCirBdWOo2fc1v4bH71n7H8gD4y7t7ZW1SojzS9wgl/+TMcVmXnmYdX/j9o+s3SkLPQwuRwhzSd70iNTf/SgqOfixll39vAy4XWtG5X1hektkxs1bUmRY67H/JmCtgRQiJ8CvhJFSwMD9CfFjE+SlAAQzLq3YZCBCyzDrwgYQoqE3RWS45N8QLWAXmnfhSItedlyWljv6DSORDdLCcuCTJBC6E7bhgZycD3rdtmyhtAPzoTsF9UkiqCYMwySbHGMcApMySwXiFMicGDDpNTFK2RUcW3FUi6o5ZDieu444U7rkl+97V/7jtuLKzBivNALQpNSk4/oWUXPydAuqPperu30rplT/apGBm+ia5st5d3t/ta7Wi+WFjZF3KeOlePUleGJgpx/S9lozxNjg/6vOW358LkM6qeRLb9ZyBH6AzWN5gNYF6Zz/DwhgUASgGO1gKwIioicELFSQDJ0wcoGddHBtH3uttG5QJ3fE5gyzsgeVRzDIhSdNBdplOegjfBiyKtsES4wx6xjL5IerAAA6QMnCz7mXl/cpAuuy1Wf0paMKaADibaOngyj0211MKGlzk4H1/6b3kI93nvKTtsKflQtdsdZPdt3xMXFTc7GIstVPBtbLNVfqv+ctL7+fI/qvBCrbK5sv2GAPlHOPcIbTIcZqfs9lAKHbrs3J83RQDvb0VLsowvY31kwt9pcfLJjaEaTdnOVlU4Gy9m5W5wFTJi+JziyCI772hbHOwUwtiI8CSED1GDdSPAtAIjzBV+Jm+pl6UdQCsuBSh2N1brv9NgXR2wEiZP2mkTSxhbqvW4XN80wxKOJaAP8eSYwxLBOQ4No730CN8JmGrD1hEhWNH+Jf3LI+q4Ml3+P+m5tVzgWPPZIdzCKAdDNtyzIlYAKacx7xmX3LcTJmrd8wwuEaILhDxAEQJ8S+kblgBcbzXJAPQMS5exm5JCxANIG9uUQk9LjhSUTJFuoIyt9Eu3hJZ3CJHtm+c4RiNf7h9L2+VRUWPqLWEtWEQXx4TbaFV/GkBK2o/YZioc3EbQiiE2QKsEsMEXtP5BeC9RcmIvs/399VUWm0odn4IiTBceNCzTa5uarG8I7Wdr+3tt/DsT86cNEb6ybHDsm9Nlbx9YI+Z13+i27VfARvG+cqePhMhfX7iiImBAELci1D9wjYJ/9JfFPBEmUuOk/8EQ/3Z2VPyvAIyLBfjBVgvIM+yhI7Jx5L7BThhqg2pyVZj+qB7i0Qow8s//qWFUwuOfSq19/5Gsve/LeVXfm81ooN5UGbD5D3swlPAI4zGADsYcsxVUAEIYJOwEQbTCL2oFuS0mAMQZS6oO5mdko/D8YbBOXHrMwpmjhpSmnmnKAjD+Bg0qEFjMIhsPisZA+9bnnKyLjsjqkQW5XdYyJlcJfJ72CUtusLWHpKVaw8LxvEMIsGFgMU1K7fAJQYhDQNESOUe8VKWTF0rpSYAvoFFfY8c+ezPFsKFoS0p3ippfQ8lWQcKQKPxpe8s3JqlYJKtj/SGTNF9MGllvpmWM2DvLHWR2AWj5Mo6d3m5d6JkR3rI0Ro3qyt8e5eP3N6kA/QeH3lxu6cU5kdL7rGvzC2KQY68FOzOzAp0QCWMSYG+udfo8UBE4nj83Jg5A7ABrx4TgBcGQskM28pgx/cJ6ZJjs36wynZg9YRCOX70SKU+dEZMqXXkgGXMjKmw32TAZ0CfpewUM3dHyPkliVrnaIXF/mIfozQFwIlYMGjzP/isaL2vnHwpULad8ZHyTQosN31ly0kvaT/mKftu+8iOy96y67qPqXW3K8AiLtpyPEC6BubJ+38okKZ+L2Wr42RuRqcCjLIm/c05qfXG6KIbDkjl4TuytPqQZERPMWXsT3ASUrA7tsbNmqTTLzQzZLRsy3c2hvioz8es/NYlOxlwdiigPq2P1IjCMrsLnOVSs5syWg/LfZILvdfuoZ95SEPSOCtfwVCBSAPm9bz/YIuHbEzTyVK+izy12UueafeS3iJX2ZThIounjBCvCTP13FwvU3VCZ+CnEz+OBxNXwrSc5yba63vZ0hUAEk5OmfvesQkrkyT+N8cBwGMCyP4lksME0dyBWi7b9YZyl5Avz5ms4gfN5ANmC0AiwqLWG1DmWBLW5VoEfLEe5NokhEu+k3TMQj0np4Xnylg3v8e50HGyIGu9TpaeNsMIJnYwaGPWep2u1AkvE9dxnhPkR088IWP0O1s2NF90jMQ/3L63t/7Wlv/0+2sXhVrPtJBlZgq/OS/XGCU1nZgmVMTFWIh3dVKCAVpTWqqcV2YKMMJQ6d5Cs+2u4nwDTEpjTq9rMraHkpewL2C2W1ku/riEjS9t2mAKXmo7UfM+vb3TnIue3r7FwquYxz+jjzcUKPevrTagI8xKnSfet1j58f32gjwDSIwiAGQESNxhsYR+cTEylnrsoOVIYaIAJMALYAK4mDmwHbBb7AT5n+RX2Y4zbZ06S/2ZlF/9o5QpcAKOCGu4+BCdOEomqEl81dgGISLuABhSdgZLLlDyIrHttyVLv094lsECtsIgALgt0AvSe9YKq11M1xk0nqyAM3nVTB1cAA6AdGpEgTFEQAuAyjr4nl6c+2XtmZdlVsIa6xYTVntQGZFDGYxwyTpE6EAAYLJN5Jri9DNH+PeqDVpJCtZzkqkJzdeBuMHypguyN4lb4AxzjUEkteH6e7L9xZ/JgtQaA1Bs8YqPfyIV536mDPaAlF76VgHqfR10Hkqs/r/SK3+Q8ht/LcUXfi35p3SZoB+ZYOVGi4cN5HiptqSPlx1FziZyodAfX939la6Wq/vVyQD58pCPrKtLkcQdDtN/R1j0vgEl+538JiFABkIGO0K3gyE4Ji+AG+IeC8MDNDqoAawMvLwmNMc6+Tyi4ZiBK1ECwA+AhYWS+5xgfVKXWz0fAIrikpAy68ESjmNPLTGlK+S02RaOPYYZ7NNwZa2EvRngGaSJFqxMcpLu8z7SMuAlq7e4y7az+l93e8q2097SOuApddvdZbu+V6RMdKu+19wXINceRcrtdyLl7L2l0qFg23HUTXyDc60sBDbNb08ISZU58VUyeVWl7F231FyCsFnEMB4jhJn+w21fI+qCcZZHjZWilWMMOMmPpiwZIxebPXRZh9L2RWWW9BSllOVCk5upbGGXACv5zlsb3a0e9BkF1Ec7vMy8gbAxhg3YAB7T37mn676+3kPaspxla56rLJw0QqLnjpCZGFToPkZ8xb5EAY51H4wvbdcrdqxN3d519y+RByY8/Fdeo7QFoIgAMPlhYrNKJ4Wc3zMj8iWKMixdJ+ySYws4c62yDjtuOtmCvRL6RpDGclwTrJ8JMOcB5wPsmGPHxGtBeqOlP4JCM8XJe7I88cSTMmKss0xdmWvnF1Efoj+wV5qCo4GYHlkgTn5BEjBimMwaPUJy3MdLm5+r3KmtAoB/uH2fb7d6e6wsBHP5vvISZZDV5oEL68R9CAAEQBEE8ZoSFdgpdZXYAe5ToN1ZWSYDyiApHSGES5kLwiPex7SBHObNjk2O0LAyUfKmiIh26/pgg8eUBQKylzdvMFESJg+8D9O8rEyX3wekb+v7RxSgyYNilEBZDDlb8rOdBfnyov7OoG0gYiGESHzGHUA9pssStkWhCygjfgKUz7esszAywqN3D+y1WtQ1SfGWq/3D1fOyqnqXMs8/GIAyWyYPU3r5t5bvKDn3S7249KJW0EDMghAB8OLOTNRyLY8HbcKQADKMD9a6vHqfsTxCPTyiUKT0BcUpKlcYIesFaO2ifAzgfvMiTCU7JSxbgfmmhJR1S+WJly00jPk4alZydWwrTJmaVcJYDEiO0CZ1rbdNdRpBWc3CGAWIEHENnCl+s8PE2X+adSnBio76NVx6EtuvSevNd2VB2lpjzczm03Y8L6UnPpaWewqkx16UppdF1t77Wyk8+wsF/vesxCUf1aPO6itv/QuZHF4oPQXjLSyIgGhtPIbmnnJTB2TMGGCghBm/PeUvPz7gZ30p3+j1kU/3e0tdVbwk9VLe43ClISyetPW+DYBsC6IuBkQGO/Y9qlsiBQyIhGWxweNzSmU4RgbCykrJVxLuA/D4nN6S7G/qdVFJ46IzXQdjr6nBMlNZ6YLMFtsvfI+Bl8kK+Ta+C+MAPKn7I5QIY/GatsRCw+m9d3XwrTN2BGjDqEo3+krfZV85cM9fTr0SKF0nfWTPTT8ZuOsvB+8FKJj6yrEHgXLg6QB777VfJcuLP02R4/eXS9cJbwPXtsMuMjezSzBz4LgCKEwe5uV2SXvFfMtLIuZ6Whkg+3aGnyMXvSnTSapixhqDxAi+v8RZylaNMWOFwwp6NAzYrMucrafTirOpbQnRfrTPUedJjpT6UmpBaY2Gld9n+31MSLQ5a7zlUgkLX1nnIecaHUwWQRlNuHeVuslU7+HmUkRTBlTPhF2Z1JkiVs99znOYKMYigBdMG4FQwSmHeQYMlX3J/2USRQQouu26xIQlSbnHWHl6qqf0+7vItcnusj/QVdInTpRZWS0W7udYwzCZeDFRYh0cP84JcvAAMefZXN0uDBlguXaNKphiJs8dAB0xzlWGDB0qQ0eMtrAuQjXSBAi8mJiG1x+RqTqpHeE9RZaMGS5+w4fK3DEj5NAknURO9pKtAW5SMPJH8m//439a93g4/uH2fbv94a//+vBDZV8AFspcvG57y0rNFxerPAziERKR/wTACKESdgW8ECMhzAE4CYmi6IVJtuVlG3sFXHENgo02Z6RaXpXQL6zzbQWxsxubLV/Jet8e2G3M9JEC3dHGWgO4sxuaDMwOrKkxwOR3+C5MlvUDxHyf36asBcUu4iFYJywTJjlYMjMoMKJd2gNll7+7esFMGDBfoPQGtkpnGsLIhIpp5L1VWTUqXkCdUG/hlT/rYLhdwfN3NpslD0pojrCuGZjrjJgLj0GdgQD2yGyX5wy0fIfBn0GeHAsDHjWQece/VNZ32fKfFOGTQyEkS0NnzK2R8EdvvKwDzD2bOdP8N2PfOwaSFNH7L4iW2HX7ZVlJhzWLnpNSa36pketOW750UUGn/R7lLZggLCvtMe/XacokPaYssDwqwI03bVjtEQXgEwro2615cLQCEPlO98nzJGBRrALtSvMGJX+1JH+jdL/xC7n8L0RO/eY/yIGv/pNUX3T0AK268zcWcq6++7dSdvVPprQ0/9cDH4jP7JWSu3yktcSik8t9HVy/PuYv9YnjpSh8rDz55BPmaLQ4aISxUuzoXtzuLQOVLtJcHqIs45ZQXgCzJ+TGPmWCwiOsE5ZHIf4gsNnkRX+fEC7lSAyiWMoBvExymFQwQFpotuc5C/kB0Ay0odV7LHfsqfvJf36UCXZg5YQCMUOnDpSQIr8x2FsWoQp1soQQEUThZrS0uEcK9r8qM+MrDBgIS1L2E5biI0cfBMj2cz4W1uVx82EvZaHe0nPOV7r1XrfdQ9mor1Rucpfnv0yWl79Olb03J8vu6/6y6ZCnbD7kKvOz2i0/DsDw/1MHPpG2wkkWbgX08LUlVPueMtKouaOkv9RFskLGmEPRu7u8pDhirOwpc9X3RinYecknut/XxI2XS02oaT0slw0TRWGLYvfIalc52+BmIEo0AW/cvWXOZjD/Zq+35V5hv4R0YbqHq91MjXuomvIZJ2WgoyRx0UiZvCJXVlT2Ww6Xc4TOM0w+qNXleBJ+t/ynHWeHnSMORYAqx47QPsps2OOMpDVS4usmxxSg+hZMlp2xwXIwaakcTlws3SHTpUpZ39Up7jInIs+iJQAek2GOIRNKzgdamzHpQkWfsfcNm+yS907QR/rDUidMGNd31gozVHhSAXSMq7d1b4G5opEwEw49byhjG+MzWYHzSTkd5C3XpvnIFn83CRk3Sk7pNm70d5W7M3zlwmQPuX/q5JuPh+Qfbt+325qqij10T6GkIzVkqZV4EJql1hOBEfWTGCjgFIShPG5DgCPCoAMKasYSrY60Vc4o6AFugO6g2AhmhzHCCV0fgAibBbQI8SIsIoQKQMFO9ytYEireVV1hIWFMHe4rCPYpm0WcxLYAotSnsv4X+3tlhwL3rQ5sBxutDpQepIAlYV/AlLIWwrfkQTFm+FbfQ6SEyMhKY3TywGdsJ3WlbBuTA3Kjb+r2lsVEye+vXTI3pOLiBvPURTzDQAiIFZ/5hc1cCRcSvuWiZ0CFzZgZw9mf6+tnjKEw4Fvd4s5XbBAvhLUOvG8DLWyNXCU5ONYLK52ns2BEPeRP8ebEOxZAJZfJ4IFbTtGRd8Vt8iKpPn5flpb1i1vgbPFW5gP78QpapCC5UDwmz7fXnlMXScC8VTJhUZwJmeYk0Xaq2UJl8e23bfujNpyzsDFhYlSEsNqV+rsTFseb6IgWaCgd6U6T2ftAdn3wGzn/VyL973wjh36uLPT8m5LS97IxPYeo54FkH/5Ugf+GpPa/akCavvdtWRGfLFO8npQpPkMlwH2oeDsPkVn+w03UAivtL3GR8lVjxWnMk3J4tZv84ri/CVMopdjXvFBS975jgygTF0Cb57AURCE5hz4wls+gRliQY0X5i4XZ9ZgAjhwLQr4MygzQlrNiUqPbR5ge4ciMmApZXt5veVDv6csUQJttQkHYlAGX72D6kK0TA/u+TngY6Mlr01AakIWVUtPLnTwe4jFyruwfFKAe01dJz3ll2d0eFtI9/jBATrwcKIfvBxgT7b3kJw07EBpNkCuPQuSVX6TK3Q9iLbRb1ORqdaWplXMN2AlRouRO2fmGXN8caMKfr48pq610tTwoQLo+1UkZpoKn7l9ynyXho+XajlmyPt9H6hLHSdqy0eZvS340f+VYKzvaU+Zi7wGiPQXOcqvV06IGF5Rd0tmF1mZ469I27WX9na15Tpb3Jjd6ZT0s1EOqY8ZLrwL2hjRn69oS5DVMfHw8TN3MJCNF9znsn5AskwCuIct36z5lvwGaTBKM3evnBmwwbj3WHLMYBcGqAA/p9XWWt/ob5dHqFHm1Ml5OpIRIW9hsyZ4VIK+Wx8jG6X5yepKbAlymRYUo3eLYca4ApssV/MhbA6T4NzP5xPIyOHujLCnosIiNh04ohwwdZqYKrhNmWRqGyRvHgPaJ0yMKZLSbn4SNHyU9U33l7dRVcnu2v5R4jJMsHz+ZMMZF1i+aI09P95Y2Pye5OFXBNWK5YHrzeFj+4fZ9uh3q6zNTdlx8GlKTZGtJoYmGYJCwvGsKLjxSg4mo52LrOqlPSTahEXWjlKqsTow3pkpPUfKq5FIBw9bcLDM62FNTZflKgPNTBTrsAQmd3tX3YIVvKQt9tHeXfHT0gD2+fWCflZ9QpgKw0WD7qjLcp5QV0goNgMXbl5pTAJIeqIRrH+zoNubJtvMdQJv8pvUj1WUARsf9uLx/eMCUwh/qI7lT1LiInToK8s3YgbzsJ8cOGsDvX10jn588Ij8/e9zUtTCrLGWWAFDppd9I+dXfS8nFb5X1fGYXNAM04SgGcC5OBC9Wd2Zhtg9soGXAg/kgWAKwCPHiMQu4Rm24aLlGQIHwLMIg2pJh+MD3YpTFANL5e+7KhluPxGXifGm8/Jp1/vAIWmiq1DgFRUplrGRAf4fQIaYPABuPXPAIXQjlkjMl7MjgFbPxnKR33Za2W2/IpNBsZboZFg4GuKmNRHgRqyCf031Hys7+RIqOfSonvv130vXwK1l/50spufRbq+mrvvd3ltcl/Fz11N86FJIKONgY8n9XNp+TxFA/K/g/rQM0bPPOZk8TFtFR5GllMm/2e1vR/yQdcHuKXMynlVDjNyf9ZHe1v8RucdRzsp/474TP2L9WA6oABpskZMfAjKsPgMbkI08nQkxw8MdlUKYUgdpWPmd/oaaFta6o6LNSBG9l5ChyCS8yuFOMj8CE5QiXA7jGRpVJwWiIPIQ3nrR1AeqANfuf2kXOAcLA7FPOlaiNl2Xdbg/ZctJbgTJQjr0QIBv2ekp1u7scfS5QLjyaKFtPodr1luc+T5DXvkmVS68vUSbqL50nvWTzQIBMiSgUlKDm5Vu81brl0L7srrJDajix8fv2VIDlRKndjF8wSppTx0te6Bg51+Aut3tmSUu2uwzQwSV6rPUVxcWoRoEPgRClR1uVRd5SYISZHqh0k/0VbgqortKa4Wy1oNsUOF/a5inPtnsZG32hy1M2ZTiY7LX1ntJb5Cb7yt1kXaqziYli5w6XKSsLrNSLfKPVa+qEjckQ11jGnjct1M7+op6X42QRB92XTIRMTfs4JE6Of2VEkpye4Cav9zbIw+46iZ8aIC9VJ0t/3GL58ZokuZq1QuqWTJMHRZGSqYy0ydtJkhW4AUmMMRAj2THSa4uJKscZI/wlee3WHGLy8jRrMDBynIsx0KHDhlvaAxBm8stEd0pImoxw8ZaZo4ZLj7+LHFs0XWon+0vW4gzpKH1ZNpe8IJXJx2VT0TNSmnBIGnL0+g9vl5bJQXLQZ6TcfP75mY+H5R9u35fbfxAJvKAM8FeXzlmpyubcHHMrqoyLNcHNC33bDQwR12DeTkj13Ppmyx+SJ73cutFynIDa9Y5Wy4EOms8T9j3RXG/fx6x+V2WFMVKWAUwBT8CW5tsAMN/rryw3E4fjjQ0W+sXx6D3dDpjoyaYGU/uiqkVMBEvuLS+VM+uarGxlj35GM3BCuIAjLJP/hfXfDXKnne3y1enjJiLiznLUugKggO0XJ4+ZMhgmSlgaS0BYKiUvNBpn+wD00/r/889/KznKbvL1YmbALjz1leXbis//0oCUgZqB0hho11N24VtISgcFLnzyMAz2qEQBW9yIMCNgUC25+GsbUOgxSb4tvvOWXdDkSgnxUvu3tLRbEruflcye25LdsUsCl8RL6f7r1ouRJtiIGhjwGcTJDaIc5ULntzBPYMa/SmfyfEZobFXzSUnb9pQUHXxTypXZFux/zcpkpkYWSXBhp7HIRfltQgNhwl0pm89I/cVPJGfPa1J6Rtn2oTek7IDDLo0JBE49CVsRgfxC98mvLFSdfeRjA56y639lwEoua0FMjolTvlUAPa0D8Sf7/WzAx2KuIGyMmdKTy8NibqrvUANU2BQg+/E+X/liwF2i1/RZ7pUQLb8HaOFGhPsS4XYGRgAVVkOpj00olEWyLxx5ruM2gSCUaJEE3a8APjlUajxpbeU3N8IG2Xlp6ywXZy5GClqwI/4vZgtEEwBxwrwAK0yUUiKOHVEFa2OmAzThYMB3cDtgrdRI9l7C9s/PcqIH7voZgO6+4W850bpuT+k45iMvEMr9eYqs6XK393Ze85bQ9DmmomZCkZ6fKR8rABMeBzQRbmGp+Osz/vKR7q/Xe71tf8YtHCXb8l0sdE5OGsUt9aCF+hofY5ZpThkv7dnkSMfKeQVCogC18eOlLdvF2GRzipNsznQxx6HuQgWMNe56DB09QhESPdLfos70iLJdWp115rhK4Up6yY6X+ROHi0/ARN0/TTo5yXKEZvX4EAplIkM9NtcMVovkF9nHg8cMIRHRA5ZhIkJaIVInLu3eY6QpZLb89Y1dUhAyR/7+ZJu8UZshH9Smyv64RfJOVZzkz5koRxIXy87YRXJhkrsELYyy84P0CseDyRAMlAYDwbmtsiSfzkrp5pVMZ5YnhwyRJ54cKqPGuxt7pu57UU6rgmuCjHb1lYnDh8g6HxfZFuAmnYHu0hmeKJWpp2VL+SuSH7FdiuP3SmhItRTmnpDStCMSv7hONhbclfbSh5KwYqOsq+qUgyd2pj0enn+4fR9uzz777Bu/sjDnNimPjZb61GTpVgABhDA3IB/6Qn+3mSwAlG15uRbWrUmIk6P1a62shTKRupQkZagbTEwEgGLWcFABEEs9AJM7wiBCpuQvW7KzDEwJm7Lem+2bLdT69dkTJiQiNIwbkVnx6faxLZTPIBK6puB6YeN62VpUaO9RB0p+FuHSJf0d8qTkQGGY5EHJ2WIqT6gXwwVCtwAs20GoFxZO2PfFnTusaTiATC4W0RO/gwCJZWiT9ucbV2y7qqpaLKxbffff6KD9iQLFNxLRTP0hxe6vWo0g4Toufu4oNh1F3I46RmbRPBLuY+AF8AgJE16iZjFh2z0rT2F5ZsMwRmbbMFJYJiGwCcHxEqgXr9+CaFmctVpyd90Rrxkh1tPQIeO/qaDQrWB1wkACcKDTRIZuX1jNXik89rGk9dyXoiPvS9XFX0h4zS5Z1XDE1sc9WNkBs+ySA68KPU3JQRJOJozWcucLqT73sZSd/lzqbv9ZUhQwyaXmn/zCcpAIQWCHWQffl3IFTcKjRWeUCepjgQJdsIJK5LpzEjh7sYX+cMO5tsHDcqTnm9zkvd3KurY4BEZPKTslH4rAKGT6CEldOtrqR9/d7SO/UqD4/SkvKS2MlpwTXxt7R+AFwKGUHZy8mNewghmhdpgiAzD7fzCMSx0vTAcgZuIBkwbccCharsBLX1cmIuEYout65qWv1+//1MLChP7wd0XUwrEkdEynD8A2rP6YbsNdC+HDVHE6ovPOsvKdJihjAOe8YFIVMHuOnHnVX86+rmz0+QA5/nCCHH42QHZc8JXW/d6y60qQfPXvc+W1X6XIvlsBcvB+gGRWjdFtOi9p+96TxsJ58tUh77/kM/HARYmLeUKXAmR1zDgTcsFGmbQ4AHSsbMlxMgBdNXeU7Ktwld+eCTBf49CZI6U13dl6ie4uc4BlfaKT5K0YJ4mLRsuiySPE13WoqXx5nrdirP0OnrgIifguj5gqALoN+t2ObFcZP/pJK6sJiiy0UDlMlPRFsDI5rgvOLwATVk/5CeDKucdkD9UuqRDOI44VzJXJSWLOBjk6wV0+2lggL7WXyfHcSPl9T7XcLFglH61OkrcVQJ8tjJArykYjJ3rJnbxw2THFSyImTtF1vaTXxWbLiSOeW1K4xcRDlK1MX1UgXlMXyZChI/Q+XNnnSAmYF2mTWbQFgCdGCSOe+JFEOI2SUk8n2aHgOTB7omyOq1XG+UDqMy5IRHijLCpol5DVe20yy/8lNx+jE+SwjE4pi98vmwrvSW5Uj1QnnZTU6Oo///Lbn155PEz/cPunehORJ9tr18prj40NssJWyJrEBNlSmG+5zAfK+Ajl0igbpSvhU5S2p9c1yF0FMxgmQiRMF87rc9gbAhxAFQaJs9COshJ9v0T2rq60cDDgDOChwgXkADIAinUQcoUR3ujEwWiDgR7bBcDDFgFAcq0w050KzrBQ2qu9rNsH0LGtrGODMmkeCR8jEKIulNc8wqh/c+W8bSfAyXuYN1BfSjgbACX/CdvFihBgBtS/uXjGXJdgroShf3f5rCRWd1urM8dF/Yqp+sxoQAdnYz46eDO4Ao64GuHLyaDNbJrBHcCEvaKotDyPMh9yMsZOe18wBofdX+bBj8wIARBlnSzHRYiUP7r1qsMnte+8DkId4js71EpkeA/DbArXc4/gk3tXkvX3ED/F6fdTe56VkNIec+Ch4HvishRT+QZFFEjkeorI71hIC+DN2/2ibLz2qiRtuWIAgKnD0vxNUnTsE0nbriCl6zWGoOyADjNlV/5gbKLi2p8NIGgkzn8CyNk/CKUozZkWWy0DFU5W7oII5Xitq9SsmCzHUpbIhpCZUrd8ktQlOOmg7G7mC4RyaZ+VsGiUzPAdZgBBnhTW9cEeb7nf5S+xrRcsJM7vE7JlAMZBiOMB6GE8AVslbA2IkpvMVaaDapntC1tzyMAPhs4kaaWCIfWLk5em2H9nkId1ApYsR5jehC3KQrFuo7De7Af1PcLf7EP2DaC+omqvCZNmxldLxfFXZOLSZAN9AIPPYeZeM1bKpgE36T7rI+2HfeSIstHTr00wVW7tlsnywk8TpGXXXDnyrL/MCQ2UFXVnJHFNlxyqcrIQKp1XeGTfRM4ZJVUKnJSp7C13AFqFAipMkZA5QiH2/ZZcJwvHPq8TFt7DGzd89ihT0HYoE4Wxbs5ylrVx4yVl8RgJ8h4mFdEONe8nym5P1jnyp9nLx8iswGH2uDXPRc7UuUuXLlMd7STrUx0A7KOgGzpjhHjPXCELdX/SbxY2CUhyznFMOMcxgmfCQyjXctZ67BAaAZ4cUyam5EotZK8TkCavcXJkort8sFmBeYKnfLOlVAaSlslrFXHSE7VQnnkMoG+Ux8jhhGDZuHymFOhy66YE6H4/LvOSas0tiXzmpGXJ5kTlPnG2gSd9QYcOGyEu/tONkZLSoFZ7+Dg38Rj2pES7jJEJI4ZLrMto6VMA7Q9wlfaIRGkpfEZSl2+UqKqDJtRbWrBZYjees2hIUDglahl6zxQaPGAHmB21XUH3vpTE75PO0helJPqwlKRukW3beq7/4Kf7T/S2ac+ecTBJcomER+khStkKYHlnq4OJkkdEYERoFUEQAiNCm5c3tVi49mBtjTE2QrKwN4wXBtZUy+H6NXJl0wZryA3bZFmYJ0IhfHgBRNjmHWWJ5D6fUxZ6d1uHguZJCyEDYj8/f9pAcEtxgQEpJg10fDm7vtlCu/QCRUn8zPatJjoC3HBF4j74nwB/1kUnGpyMMGm4iG3gnp32u4ApAM76Ce+Sg4X9AvgsUxy1ynKnlPH89e1rynwLTMDEb30wsNsABBch8pTVd/7GwpTYrlFLyp3BFLaC6IABAI9aBmjCtAwQKG0ZkMnDkGfDjIHBOqysS9JK6iUlI0fW1CvrKamQ8NQSSd6gTHDTTROpMFtO7X5GZiXXmnsQhgB+c8OtfhGHo8DgBFPXcrHS2WVKWI6pfQFLvHEBB0KUlMKgQIT1IihK0Nlx2o4Hkrv/keQdeEvy970ijVe/lLUnnpL0vufNM5fPMvoxVn/dFMc2sOkAaHWp+n+xPyREB9OCvVHuwmAJsDFYRjSdlmULAmWjDq57y13k8gY3GUhdIUeVQRzPCpPuVfNkzZLJOuAtkc4MdwvxUlf6S2VQhCQ7lT0NHfIjA19M0PGBpSTm2xPeUlYcL9NSN1nu1wZlPUZMcgixMnlhgCbMy3ZyPGCqHDMHoDrs+rBrpI4X7+JVuk+wdfPVgR9BCxMaBF0cTyYyHHtYL4Iw9oVDFLbNfo910L6O98ixBiyKMwYa0+hQb5KrBWT5PoBA9CIwOEmCowOlbruL7L+DctdPei/6yEs/WyXPfR4jzX1zdZlEmZ2zTeqKguV3p30s/EqIGwBsTHaS5ODRcnKth2xS9ri/wkXON7qbH+5rugy55brE8fJWv89jCz7amnnLQ32O+T/K3RZljqh1tyuAEqpdG+8kEQqsM5R1HlVmSh4bwN5X4Wxh22NrXM0YgzzsoqDh4uc2TNoUgAn3ro1zMvCd6DlclkwdIV6ersb2Qkp6TJ1Maz0T4aEJ0OMDs0d8BXBa1x7dp0w0COMyqcNIwzoe6XXHMVweVy4Xgrzk5GRP+XhNoqRN95e/762QX2zIVva5Sp4vWiWvlEbLsaQl8pyCadn8ybIzeoE0BrhL7QQfc6FCqc6kJmB+pIx29jLF7ZNDHMIhZ9+pMlWvGaweJy1JkGGjxstQ5SBh40dLhts4yXIfJ1NGDZdwpzFS660TD1/dd8oscyO3S3zFESudmqjXX2zrRYdTUdNJMz2xuldl20zK6LwT3XZN1qacsnzplrKXjZm2Fjwtq1OVma9okaduP/tf7j9/Nvjx8P3D7Z/C7d7Nm38LoMG8YhbqSZWWYhZ6lLa8tqfPoVbd1WuAil/ulsICY3vkFgFbwqZ0dtm/pkouKmA+UCAEDNfp948ogFG2gtkC4dY7+hxwgqHC/CgbWZ+ZZn1KYcIwRUK55CAR96AUBsBhrKhsecQOkDzlKzt7zad3f02VAmqj1XgCll8rawU48dk92VxvpS407EZgRC9R1gnrpcb1bWWesFDCuqh/f6PPB3uQtufnyk9PH1dAHTAfXewCYal/unHZwtK4OfFdQsH7ayokZd87UnX7Xym70hl1zwuW1yy9+GsL7wGiXPAwUgsf6p1wonl96sAJY6IUA7YWnNUoDR27pE1B/viRw7Jn1y7Zt2ePtG3aJJUVFXLq+HE5eeyo7NCJSVJRoyyrHpDiw+9KwqZLkr/jpMxLbZaABTFWc7e0rM8GbtgrzinMhAEKBEULqSGtO6bg8pzgKUqfU8AlW7chc/erkrnnNYlXUF+cvUEqz3wqFSc/lvgNJ6Xo5BeSO/CWLMzeaJ35LY+lAIRalZwSAxwARLiZ52l7XjfQzDn0sYEpYJF16ANr7basar95sxZHjDdP1f7k2dISOV9kX728syZJPqxNls/XJsrJlKWSM2uCMisvczEiN/pMp6cN+jjs+CmzKYscJ18f9ZdfnwqQF7Z5mRcs4JrZ3K3H5CVle+ct9EeeeVnJDh2QHZZ+sFE8UBm0YUIIWWjcDFNFURzfeVfylUFbQ+XibcpAKk1cAggijkLJy3o4huxnzM4RaxGOJ0QIQyWsC3PnuLMP7Df12DD4Y/9GmBkQJyzJdjHgGsNVQJ6X3ioBywrEf1GSzItaJj6L8iQwpEiWrTkhSfnFcr7eSW5v8jAvXEwpYOQob2uVMe6vcJVjqx0G8ZSXsD/ON7qZaQKCH0wW8sPGStLi0cZWa2LHS+z8UZKn76HYhYEeqNKJTaWblOr+TV86RnxchlozblhuZ/ZYWZPkLfHJZRIWkSGbcnzlRK2LsV6OD9uzcPIImaysdbL3UJk7YYQZK0z0GCJzUhtldkLNY/Gbo+8q+X+OARPKWfGrbZ8SprXa3fabNmEhT82+41gyEWUClKLn4GofFzkyyVN2TXCXU3EL5dfr0yVLz5lbuStNRHQ4YbHsjlkoVzJXSH/UAokP8pFDCqh7J3pIdoCf5btdA8l3DjXWqUOjDBs+yjEBXZoks3RyCgiOGOtkn01TwExzGyu9Ezxk30RP6VEwjlU2OnHkMPEfMUzmeEyWhqzLkhazVaI3X7XJKpNT6oZpYj/oGIbpBjlzohmTVmRY/n1JxiZpL34gGSvbpaPkBcld1S21Gedkddope39NygWpLW///WtvX51lg/gPt/+9twsKhrCxdw/sM8N1lK545b6hIITBAMbzT2/rMtCBaQJQhxHiKGuDueF/S10n9005WVbDSSgXlojpPOUwgA6/AfjyGeFa2pXBcgmdApqAI2Uy1KRSIkP4lPIT2B75SwRI3ypoYZSwvaTQRE09pUVSFRdjIqinlc1S9gL40fib7aAWFUA814Kx/TEDX1S5OByhNIbl8jlgSC7UwFRf8z6+vIOlNA/7dpg4ivA2//ejIwO6zTvMaxeREd+HpWce+cwG3yU4rijzwfmm7PJvjY3AiMi7FZ78ympCERYxu+YCIvyHC1BSfY9s6WiXstJSGdi3T1o2bJD+3l7p27FDSoqLpXXjRtm+dats61KQ37xZurdtk/bWFonOr5aIyh5pvv6eTI0qk0mhOTItLEuCIotlTlqzMU1k+gzSsCicjSglsE4vG86baCNTB/JMXGG23tVB/WXJ3vuaVF7+lVRf/JlUnP6xND71Jyk5+Znk7Htk9aUAL6FLE3ooiMBgjeHB+hQ8AUtMGgCSQfN7Qrh5B9+3UDft0SavKpU9peOkK89FB1wPuV4cKx9uKpKLBVHy1+358qgqXvbGLZLXy6NlY+h06c53tfIK2BOKU8RFsCieM/i7jBkil9a5G5D+/Ji/5f1+d9pbTq+fIotL+6ydHDW2sH9Cr+Rt2T6UoIQG2Xb2B+Fah0PUMQc714kGx5T6XdyJJigTmRKaaSBLne7K1fsks+e+hK/ZJ2H6OU5T5KCxhwQU+E0Mx6dHldrvEIoHeNlfVjes+5/JCIwEMGVyRdiSfQqgAMLkyxFKTY9bLQtWhBlI/fG8v+WRCaO+sBUW6SVhM0ca+O0rd5W+ImczP6AEhbITQJT6TvYXk4/ndf/da/OSi004EnlYCczJte4yoOB7shYlrrOpdunq0pLuLFN9hlnJypt93tKaNlqCE7ZKxOpHErhotThNiJWJkUdkSnCpvLjV3X7ry8Ooe2ki4G2GGYunjJSFE56QqJarFjYPKdth+3lRbruxTRTs7AcmoBwjAJRriNA4Ex00AcZIdd+wLOc0+2zanFC5pCz0sLJQQLRaAe3TtUmyN3ahvFYWLR+vTpCHxcrgCyPlWlaoRExUxqoTs+yZAXJ/hq9EOY02YPzRj54wx6FxXoEyWY/vhOAEs+GkdnrkeFdbxnv4UIlzHiud/m6yI9BDNvq6ypVpPnJWf3+/AnKHvr9ft6MmYY80Z12TeUn1FqolRIwTE9EJ6oeJSs1LbbL0D+fc3PR15mhEbbeFq0OapaP0oZQnHpTm3OsKns9beDd9ZZusz70p63JuSGHUHtnZcUnOnD9x1AbzH27/62+37tx5+939DrFNXniYdBbkWe3n+swMBZkdJiiChZL7BKTWZaRZ6QqMlFzoSX1OfeZ1BRfynIAZtaIALO3QbNnmBmOtKG9R1xIqRfELQ+Q7gBolLuQ4yY8S4qX05f3D+y1vymvKVd5WwCV3yvLkRmHA1JzinIQv7339DHAGmPHKxbYPsCQMjaIWcIRN4kJEPhRmC2gCgDBgSnBYHhESIMo+AcDxDf7q1HELPxOSZkIAkKPwvd6+WQpXRZjFIO8dam6Woit/lkQLDb6uAPobczOCaeAcQxkMAEMRNgMBYSsuJgbS7IYNcuzQIdnZ1ycnjh2TgwMDBqRbt2yRivJye79NgbN2zRrpbG83dnpAP9/V369sdadsWLdOaqprFHT7pbamVNISw6V1fa1s79oqc8PTdcA5Y2pQDBqY/SJwwTova+8jm/HnH/5QUnuek/i2q5K580WpufY7KTv/tTQ+/c+l8f6/lMLD7xlz4HtWZ6msGmUv6wQEENpQK0nYMk3ZF43DYRaRCiYZe99SQD2i//kVqbnzL2VV4yEbKAg1/+hHQ+RgtYs83O4hL5XEye74YNmvrOFiRojsilkgZ1OXyYmkpbJ6cZBURzlZvg6GQ91h4coxJoRZEzdOegqdTTU6b+IIiZk3yvKkH+z1McAl9/dCp6scrQ+UpM7rkr7/A5u4DNo0DhomEPIlf8sjIVUzIFeww+WJEC+OUDQGiNZBz9pXKSOlZpawOYyFdmnzszaaOT/7mNpeOvcsVeYL08LdCKEYNnbUq9Jxh+OP8IuJDkb/c1PrLaRIyzS6e6D+XKCsPyimUiLiouRB9yQ5V+8qGMJ/uM/XQJT9Ea3/eWOak7HPviIXcwjCTeg6+c2DvvKOgilm8DB/mmdjjkAuEzZKHSfdWfgudZ6EfBEVUfd5sRFvXBfzt53kNdS6tuwqcZI5S9Jl0jJlV02/kgV5z8uc7OdlbtEH4jmnWmbOj9XvjDfgxs2IXGvYjNGydMoQ3R91dr7zf+lXiwUlYXPOHaIh5IU5JiYE0/OTiQ4hT64hrPdQnK9ad84mMIR/E3pekHY/FzmkLPT8VN32KV5yaoqnNMybKB/UxEvMZG+pXhRkitywQE+Z5+UitYunye7YYOn2d5VWP1cF0TEmDKIGmkgD+xyzEhffIBk+bLg8qeA5VZlnsjJPnIV6A91NebtTQXP/JA95Zba/GSjcm+knOxXErwe5S0XqGSmPH9B90yZZW48b6E8Iptn4KYtGMAG1MiyiT/mdVt7DJGnSinRlrlckN3GXguZDaSm4K+sURGGk9ZkXZXPRswaoLQVPS236OemteVe6St+Q1Ij6//Lyyy/+QUS8Hw/vP9z+sW/ffffdlIGWDdbMGrAMnT1LapWJdhUWKDBVGICdUxZGGzLqQl/a2WPLbS0qMFUuzykDoQk34AJDxWweAEXdChhTpgK7hK0RakXdS+4UEEWNC7gBktwBVHKYOBhhgk9Y9+fnT8nPzp00pTCAzHoQD20rLjJQg5GiJKZpOM27Uf46wG2Tguk+cy/CuAGAxiuX0hy+T7cXTPQBdARTgLKV8Oi2A4bUlCImQt1LCBgWTfs2FLn8T/K9LP/pscMmbCIvSzicsPHmkjIpuvbPTI1KfrP00q+l+PwvpODUl1Jy8Tc6ONB5grKKBwai3GNKquWUAuf506dl986dxjwb6+vl+JEj0tXRIfUNjZKcWWBg2rN9m+zbvdtY6o7ubqmuqjIwBWTXKfu/MJAvDaWLJHiuj9TkzZNjPbGyuqpYFkel/cVkmzsClugNZyVD2SdF4iU6cFVf/7Pk7H9T6u7+Syk6/rEktl2W7D3KDHRgIxwLuyTPieIXFWMJoidlEgifwqv6pObcV1J46F3JOPCuJOhAkbbvTYlW1sUgGFZ7VGoOXZWn/t3fy9aXlIl23JExbr7iEjBLSsPHmifrufQlcjM3XL6sTZKfNaTKj5VN9EcvsHxWxgx/K+injyVCFVODThkhy6ePlGVTR0ry4jGSsni0mdfnhY4Vj/FDrGzjTxcC5FenHMKjX5/2l1+d8JH6ZGfJrW2W+F0fGstcqsya/BuDNgKwQYYOg7QesOQ5FWQTtz1rJhMItagNDlgQLeN9JinglZovbmBwvIXRaWsXFJZjUQbqfb1nhBhroukyvSetZCa3TSavyFQgaTHghOUCKvwuYiTrQ9r/iiyt3C/pFTVyutZVfnvaT75SdgfDZoJAf89k/c8lkWOlv9hVthe4mLE/TkLv7XKUljyrAAkbRWhEbShdV2Dzz3d5CibxXwKwu3ysSTaiLVTQhMt3l7qYuxCCom15LhKjTB9zBupG95aOlaCkqxLd9IUsK3sky9b8QhaX/1gCV3TLrKwXxHvhOnmuwwHO5E0jZ41RFjpU/2+WTboIYfMfOfcHbRNhoEwocJci3E0ZFOcWwMq1slLPHxg65x6THh45VuHT5kq/AtdTyijPBXnLIWWBZ/QRMN08Z4JcUuZ5Nz/clLlMzi7r64r5U2SLguARXfaSAm/YxCCZk7xWgbPIWgE+oaBJvlOHSRn+xBMyc8wIaVHGiWBou7Lc9b4uckG/d1N/82UF0Iv6fJO/i9yc7isHJntIqZ+vNOXdkpr0U9a0YnF2k0UTZsZV6P983f6zQzB1VydbDXZ9cdx5f2Z8jU3EopI7JDV0k6xNOyON2VckIaRJH69KVcoxY6PbK9+Q4rg90lb8nCQt1wl06gmpSDwqpfE68W7v//blt678n91O7d1335WjR4/K3LlzOVD/W25PP/XUGx8o0Hx99qSZxwMG1ie0sd5ymIAUQpqfKCgRYsV4/nhDnfXy5P07WzoMvKjLbC/IVQZaZ+wTgQ4CH8K/lKsAooROCXcCvLBNyk0wt8ftCJYLGNMyDXYIiwREvzx91MwXaFH2Yn+PgRugCoN9TcGW0Oq1za2ySwGb+0Nlg4iCEANRUsNvY+EHi92clyMv63fe2LfTAJzwLEAP68Tyj1zrIINFrbuzqtx6opK35flr+tvkeNknvMdvUxdL6cuvLpyV622tFkZmG3+vwJsQlaRs9IHVLcI8yG9lKqBgJF95/U+Wd0P9ClOrOvWidG/tslAtrLOpocEY6A4Fy2mh6TJlSbKkJRRKyswFMnd5qvgvTpFpyxIMaAFRQHZ1TY19p219oqwuWSGnd6XL7WPZ8szpXClInSWZcUH6G1tMOIFpPRcwuVLrc6ggmXfofSk8/pnE6XvJW58yJgmgAJpc6JgGELZF5MEsmvCaNfzW9xAw9b7xJ+l5859LVEGrFAVNkY3uI2WH91hZ6zlO0heHy5zCrRaqqj3zupTsOi3LS9pl5DhX8dMBi9rGWT5DLeS3MdFTWlZMlz2xC+XV0ii5nRsmhxOXKIPwkKgpHmauQAh3gudQ8R33pMwMdBY/P3+Z7vOkRM0ZIXHzR5sLzulah8crdnZ+bkPlgIKBhX4xQu/zkY8VhH51wk/e63WW9soFEqxAlbrvPSk6/42xT+oEHSUxr1uoF+YNc6JONoneoDmbLKxL6Q8qS5hEuIIk3wlfO2DfByj4jJAgJUluE+aYgIZ9ZspTZbxMZgjnUWMMaBDStNrUbS/oPtoiPfVL5eeH3ay1GIId/gOA95vTAbJeWWfa0jHme0v+Emeny+vc9f95G5BebHK3iQPf2ZA6zsKrmMFzx3UIgAQsP9ztY3Z+MFsAFPZKmRGfwUJho1tzXSVXJyYZS0ebkrcl000WFr8pk8M6ZMLyTr1vkYkRe2VK7CnxXdQsfiHbrJEApUnzJ46UyNn0CU0w1gUjA0gJeYdU9JmBAl2KEBaRt19atkP3C+z0iIXSLbSpEwoMJGBvTGwo3SLHOF8Z48lJ7rJHGSEAdkqBc4MCHIwUgMRaj8feIC+pnuorlRM8pDfA1dgiQEv49+JULwlwcZdRY52RvhqAPvmjJ2TCyGES4zxGyjzHW7h3oQJpm67vhLLclxQ4z+r3eA6YntP7MV0XTLTTd7yUxu1WQDtogBdae0gmhqRZJIJt5pojlE+4mjQPz7m+KNsh3IvN4LSoIgkOq5CuspdlbfoZWZN2WraUvmQ50YbMS8ZQC2N3Slf5K1KXcU5Z6vOSvELHj/JXpTBmpzHWophdcmjPBfmX//rPbY+H/P/zbkeOHNn98ssvf/L45f/Sm7LQmd0KgIAIoEPHFvpuwh4LIsONeb6q4GXdVWpXS76+t+0x66MmE8a5q6pCDisDhe1h/M4ds3oEQSebGo31UStKfpPwLyAF++T3CImSawScCc9+cfKIgSxCHtjg7c7NZtrwhX72y4unjQ2yrd1lRWbnx/o+PnrAhEXdut2A97sH9hgDJZfJb/zx+iXL2Vptq/4eOVi2kdwrQErZDADLegF5HmHGsE4YL4YLuCI9VIC91dUh7xzaJ49YB2b2uhwTDxTAhJCZGKAQvtC63kD+obLu+WkNxtCwt8s5/IkOFl/Y4ImKkwEEEc6yyt2yemOLVJSVyXGdVB0+cED279kj69ZtkGmxq2WRl4/cjlshNyIWW+5l7ugR0uw1VvKnThPf5dnS1bVVDh88KNu3bZP0pFBZXbZcTu7MkBcuFcmNI1lyaX+adDaESnb8dMlMXCTLIpMsP7kwb7OxQ8JhiIOsREMHK1TCbONghwwGLHJ4ACqDGmyBGTNiGcKdBUffkwPvfioVh56SDUGBcmKCm7TOdJe0ZBepLXGTyuXOUuvrLJcnuMi8GQuNpblMmK0M1E9WFHdK02XHvnB2dlW2g42ch3SmecmPVydJ07LpMt3dSTrCZkvpwgnyep+j9CLQfZi4B0yXxUVdBjwoY1etvyBTVpXLVN/REr9wtGQqeCKY6Sl0MbCJnjdavJyGWP0jjkifH/IzFvfhXl8TIL261UVe2OYjnU3xElHTp4P305J/GhXoAwNKwo8IWGBO5HNpvUXOM7b9lkSu3SvVx+5Jwd4XBHOKVetOSUq3TlJ0365Uto6CmtZec5NqrTyC2mHy4/OzWiyMHlK1VxK2Py+rNl6RiLIO6aqZL2/2eskzbS7y1RE/a1mGoQSTDHpyUteZETJaWtKd9P+4WUNtmCcdVVAuA36vKOjCOln+7iYP+eqQo48nrJM2aIR1ATiWebRDQVHXRS6Zfp+onlHc7i+ne463+eHidQtgY0TP9wbKRklg3HVZUPyuTEu5IQvKv5S5he/qBK9VZmY8Ky4zquTlbW6yOm68BGEuHxQsU5anWZh0Ll2BNly0Tj8h5TstR099bEzrNRO9ETInNUBZEFZ+MFYmfiv0OFAOs0iZ+7KybhPmZLiMkmcVuO4oI3xulp+xymdmKpvW1+Qpn9HPzinYwU4BvjXeTnJV39890V1OK7AenORpAOgzfKgMVcbpN3yYRDiNkWy3cXJAPzuk4Hw1yFPqfZxl2sjhsjPI13Kh2PNd0e8BsPf1N+7pb/L7R5WFVk4Nlo35d6U247xOvK9Kgp4LK+uO2SRhUkiKHXOiEYgNF2Sst3GAEifSH9Rf41s9aUWa5MT2SWfJQ2lS9tmQdUm2VrxmQqX1ynC7yl6x54R4Ce+uTj0lmwvvS2fZS9Kcc13W5d6UnFXbZFvFG7I26YrkJtf/570Du8oeD///Z9x+/etfO9XV1f1vYaHUhV48e/ZvASts7dKWL7PaUKvjrK50lKbUrTUGiZHCmfX0DW0xtkloFOYJ4JKL3KxsEhES5TCtOdnGzrbrc9gl3rn3tztYICUw5CQpC6GkhXwjYV2s+lDZkqcktPqBghHM90Z7q/z4+BFjk4h7ACYM4yk3ocsMDJbfQqTUpgywqyjfhEdWE6rLwhABabxz+e4vlWEWR0XZ+mmVBgiiqkVtC+tG2ISaF+HTcz3bZYdOMB4ocPfpejcHz5OdehH26ex11/QAKdd9hdKXmlL+IypmGDSgTFs2fvMX507LQd1XmYfxRn1Xcs2z9UWhkXZq36vGUuM2X5XivgOyvqlJujqV6ZeXy7EjR2R7V5fMiCqTOh8nyfJxk0/LsmSdt7MsHjtKYnVmvF7BdI9uy/4AFwlcWSAH9u01sdHuLZmSEj1d3rm7Rq4ezJSitDlydneSnNmZKJEhE6SuZLHEJqTK3OR6qw1FSUpnk8EwGuCOqhaGRKgMgRSsAfUwj4OMDGAFbGPbbkvfw0ey49X3pNZ1lNRP95B1/RNk7+1pkqgDe3z+ONl/11dq+9ylMMFJjvl7So4uNyO5TqpPvCf5ffckvHavOTTNSlwtLiOG2ID9C2WIpxvcpDnBTRpi3U3sQh4OH91JnsPNZu2JIcPEf0GULC7eZnklynPYLlpTcYrPDxwuFavGG5AS+m1MGq/H0lXiFowRDwXTxuTxcl6ZGuHdb/UOW+P5R3t95J6C160WdznbMlXKavIlfsMJSd35usT2vCo5x3+i4NeqIPhQB8VzEqYTi4LeC3L4019KRC05rg+NaTIhIedKPSpMc74O/r7Tl0ngoniZk90mMdtfMvFSZFW31FfFyY2OSXKuwVnutLhYY+vf6LZgEk84lrIVGl3jGMT/ac3QfbmG/eImtze5y0d7vJV9Kog2ustzyjwJ0dJB5ZECMXlPAPQnhxUs9TUgCcj+7KgjJ8r/RvjD5IVQLuDZW0ifUHcTGp2udZNXtntbTpTyliDvoZYr7S0aL5MWV4pv8EZZWPG1zMx8INPTnpKZ6ffEdXKyTJ4eKgcqXcR93FCJWTBfZietkdnxNQaIhGLnZTTbZM3sEI98auciTI39ik80giP6ttLRhXN1cX67gSjWl7gITYsulghPBbjpPvLcTH8T9HQHuhl4PqWMdK+C5BFliTBT2GaHv6uDPSpwHtf3TugdMCU0e1KfLxo7Uqr0GqvxUlav4Nkd6C77dJ1Vfu7y81XB8sbyuZKi196uqX62/DMKmISOYaGAdoufq2zS34h114lD+nnJj+qVDfl3pCnrisyOqtDJwasSXNBlauvpMaWWOsCGkkiPlbfoRIpwPmpjevYygWjOviZJy9cb+0SZy/NGXR9CoxRlnc05NxQouyU9bLMxz/LEA5IW1mbq3ZTQVtmigNpW9Jy9X5ZwQGp1u8rSeuTll1756rvv/q2bAw2+x7fq6mq5evWqPHjw4H85kP7pX/yLXLqfwNg+ODQgNQnxlnNEEITDEG3KaG5Nqcv5jc2yNjnJPGh5jSF98tIl+nmBlEavMsu9TgVXzBdghKhlN2SmWZg3PyLc6kUJ/cJcYZewWu4IhyiPAbzIvZJfJAdKWPWpre3KAg9aaBWGByBi1wcAAqKWT1WGjJoYJgqYUzNKmJWOL4RtHS5Hu219qHxpKG4q4J19ZpiADy5gDQu+omD+yu5+Y7swZ0RCx/U3q/WiWqszzXTXsZKlM9P1Pi6S5z5ONuisdK3HWClYNN+AHxZL3eu97Z0mwsLRCCb7h6sXZFlGg0Q0n3F0cVH2sqRwk3S99Ctpu/Wy7PngX0t5faupbwnFwkAHFBABh12JCZLmNEoux62Ue3Gh0ujtIsEKou06C+aCvaoXb4VuW8n0GRI4f6UM7N0rRVkrpDpvnrx6rUTO7UmWYzvi5UBXtN5jJCdphtQUhMiqeNhAhfW05OIlB8OFXayAaTkmUw3/xNgnJTgsQ+h3kJnCoByCqHuy5sKbcuzr30n1JD/pn+Ihz32WLtdei5RQBcydlybLjot+MmnGCMmrc5bu816SpAPvuUnesnqCr0xTIEXqP31VsYx185Uhw0bIiHEu4jR6jOQuHy19xc4WftxXQbmEu+U93cYpgA4fKc5+U2Xi4ngZ7zVB3CbNNRMF8rPU2GHD5jNrhbgEzlJm8SMr6M9Ypsxi+VhjcLtKXM0ysCxirEzwHCbeLkNMfXqz1dParNFBBjDFcOBn+vy3Z/wVSFzkuXZXebvPUw42TpP0jCgpq6uW3MYtEl/bI4lNOyWqfo+sqD8tK1qelikxayR6ywOJWX/a8r6zV0RLdm2LJEXPk1VLA+RErYd8utdDXt7qpuDlLt/opAHQxJcWUPtwn491tKGX56k6dwmbOUrWpzjJlmxnC9serHL0/STfCIumVIUSljeUjZLv/FLBEGP41THjLB9Kb1budFfhv5MbvaUASv70Q500AJ58/qWCLblSSleetbCvl7ymAH60xlXWpThLQ5KT+LsOswkNYqZHO1xkSsQumRx7RjxmFotrUJr4LGiUifPydfucZMGk4ZKnAIcrFcA3L63Zcn04ExE9QIy2tLjbwpcAJN7E2CLi+RtZd9RKqGYnVCtbazZBDi3/XAOmW8sx7xHDlPV5Wt7zmILlLQVTgPGF2X6WowQ8DykrfHVOgAHrQ31vQEGREpjzCn6VCpYwyFMKqlemeUuem06yAj2kUa9twrLkPO/qOn9XmCifpK+SR0tnyVr9Tqq7k5xV8AWkYbKsGyac4zZGprgGyMaCp6Uh+7Kxw9r0s8pIn9IJ5B6J3/q0TA7L0ettt9kJTgnPs/9N2RQ12yHlvXYOBy6KtVB3bN5OWZt62sK1sFBYLUyU0G6TMk0YZ03KcWWlt42N1qSeVPZ5y4CzMumQvddZ+pLU6fdSQjeaOKksYcDCwnUZFyUxpFnW1bX/YN7wP3rbVF76Nz87e0q+OHlcUpWFEqYF5Bj8ATaAb6eCE4+FkeGmvoVtNSmIJi1ZbLk/jOa7FTC3KlOrTogzJlgStUralXVS5gJTxVSBvCJ9QgFJ3uuHbSmA4ZWLuhb2CKMErKk1RTAE03xr/y4LC5t7kIIbKlls/8i1wvr21VRZA/AB3V62hd+EtXYW5tuyfAdgQ8wEowXUBnOjACyqXJYHZKkLfVbZKcwUBo2d4NmJblLo6Sxb5k2V41N1ZjvZy1R4R/XiLPYYJwUKpg3e46U6ZIm8o8ANQ8cP+Kszx41tEz6mPOdwY4Mk00pr67Oy+flfSsdLv5HVR29J2f7Lkl6yVo4cOig927fLiaNHpaysTHb198miKJ3AKNgkeTjLz1cXSIOXs4SPHy1xLmNkJzkdnSVzAV/Xi/zuVC8FohLZs7NfSnViE7U8UHZsjJA3bhbL2T1JcnZXovTp6+A53pKdGi3TF0dZ02NCuoAk7BMWmrzjgeXvyOk5gPNZBdVbJoyBWSUqaCZ1P2PKSMAWN6Dmi/ekZFu/HPJToHshRo7fjJLYbHdlo4EycHuqtA74StshT9l+1kt8AodJ5ykvqZnoLDd0u9cpmx7vGWiKyMBFMZarpYxg+OjxMnzkGBk6ZIR4jBslvi6jZdSwkTJS33ty6HBxmzBXZsVVyrzUBh10a5XB1ojbxLkyVtc1O77cUR7Q96KVT6B0dfKbISOHPWllH7A47oQYcxRUsa/jvnTqSOses3TaSHPtQdWLcIewJQYEMK9vTvrLfQUkwr+4JiHKobzk1W4PedTjLq9sc5XrzePkw34n+fqwp4Kkqzzc4iJPtTpbI3HAGPChjybrRzFMmBbLQozhAU3WSb0n3VJKFOQR8gCWJ5R17lB2iNIVoHy738sAFLXt0dWucmWdu/XtpNcnzbBR1wKmgCavv1bWCRulJOZT/V+UwfA/XlUAJtcKIALG5EJR8QLkD3VbT9W5mVhpT5mbbM93lZ06AXEfP9SMHNg3PQrCL+n/rkicLAvDymTCzAQpipmo33OR+AWjZbKer4nRqaZYBiTInRPSxI0LtyaUx8twB9LzLqSk2/LG8/W4zlhVZCpZGiiM9wi0ukzKTp6kW4qeAz96YogBHaB5VK/L1xQo783wkxcVKM/oew9n+Ru4wTxP6nUC0JIv5bwDQF+e46+vfeyO0hbmicvQHgVGvve03u/oZ+0TPeWbimz5bWW2tE8LlJmjhsm1hJXSr8vz+VMzdJIz2VUi3TwkQicOCH1QzBbF7rK8ZWuBw74Plhidvk2iN1/TfVFnEQqur+iWi3qeXtLXV4X+wHRXAmDDaw5Ia/7TsjrlhOU41yoYr00/Z/nR1QqWTTnX9H0F1LQzsqnwvnQUv2DLbCx4ykpgEBjBXCmDyYzoNABl2dbCe5ajhc1WKNA2Z1+XjVWH/7dpcr63t5s3bvxf97raFZyOmtF8eUyUgSS5PxpmA3p0YyHcWaxMk1wjoh1ArzIuxtgn/UArYqOVoSZIzsowqU9JkuywFcZSN2RnWJ3p+qwM2aj3oqhIExyRP0RUBGNE8UunFEKy/DZ5UURGdINBXUvZzBkFXQAQsCPnSO4VsKIUBebKZ4AirBYmSq6T8hfYKaHh3yoLBExR/T6lwEguFiYL892YnWWhW4DudLPDpAEbQZyYritr7fZ1kg06yO+YPUWOKnDiRJKuTDRBB4Vij/GyXS88Lt6Q8aPkepCnlKyKsBAy//mebh8gT3ibMprnuztluc6qySPGbDgjIRU9Mm9ZlPT37ZTDBw5KYWGx7FcWWVhQIBs3bJCiwkKJWJkq6S6j5GxUiNzW+0ZlwNNHjZBtgW5SqzPl3YRydVZ9TWfQRxVUF4dmSkdHlzQ2Nkp1YbhsaVwhCeGTpWfDSqkvDZaY0AmSGjNT8vMLZUZMuQ1Yc/RiJqQUvQEF5KvGNvG4BYBgoQAreVBCvSaC0fccTjHPGahSu7f9zT9IVUah9AS5y+H7CyWp0FM++7tEufnectlyPEA2HfSS2u3u0n7EU3Jrna1DSW6Zs1yfoqxB999pZa9+U4PNppBcGQx5ug6gKFnHugfISGWVw0aPkzHuflY+Mi2yQGZEFckCBccFmahcD9nATC4JoQlt1zL2EjrdqP/tjmB4Qd53pv7n0a5+QsuqmX7DLbfHvSJqvBSsHCsb0x22drRbw493ms9wA1WA92CVgqGJenzNwxerPF5TZ7k139lCr4h3HimLpeE15uy4KgE0GL1j/gAwUsfJewAn6wLEBq0KscujPAVrw6LwcbK71NUMEQDAdcocX97uab04YY087y9WcFY2+ckAwOslDxQcvz6i7FNZJGD4dr+35T4RGBHGvbmRUK2P5T4ByWc7vGxZQsSIiQBL/tf1DcpWlYFiNn+RxtnKRPHLpTyFcG5blovMDXA4FTGxQJxF/hS18OVmeoW6SPaKMeI2dogs9HaR4lWRktDzvIW2AdElCpiRTSdk0rIU68M5RydA+DvDMD31PBjvNdHEZoTqn3gS0MQtiD6dw2TYqDHiNXWxBOh3r+rE8bzeCcsCiIcV1OjFCYhyX+3tZJPd43qOEXpdo5NQ2CLLnlUQZVmAltAuRgu81+avkyBypXpt1QV4yE9SwuXduBB5ISteiuaHSUVYs8QEr5bSsNVStShHCuenS25wsTLN29KqrLNaWWHcUjxyn5W24gfKEk9IRniHtOTftXBqRlibXqcVEqKMG1U3eWEsNn31v89NazQGSo/fmKazErOwRkHusDLLGxbCpYzFwrkh66RZ36tKPiapoa2yQVlocexuM2QAKAti+iQrssu+V61gmbuqxxjrRsLK2Vd1ezoNTGG25FXXKKttVwCuzOgDSH9ovfb/5vbnf/7Pu28py0KNe2pdkwmIAEVCmzBJTN0BMpjjgDIr6iMxK8hZGWqfIxqi7yehXpaBgdYlJxkTBGDrU5P0MdoANy9cB3B9jUCpS9lhq35vb02FhXi3FBWYcQHAiPkBjb0f9G4zcIR9kjslBwsrxB2JzxH7IEZC/PP2wF5lwzn2eXtBntQmJ9prvkfolhZqg2U0AC0hYRgn1n74+rK+z08etTpY1ouRA6FelmlPipODk9wlQ1kgtWYxzsxQPUzCzgXJTJWwDu4k1XpxDijItvs6y72e7ZZHBqT/9dN6giqrR+X7jm7rigwk7I9kpg4abS0bpa9upQ60LpK1bITsKnGR2tIUOXXipGxubZVV0bESNmmq5Ogg9LOafGlUAM1wHSeRuh27FTCZgaMmJJxEeKpet2XF3OWSmBAvJ48fV1bbLcX5KVKdv1BWLvGVNYXBkpu+ShrrG6xDyLzUepkVX2UhI4RBFH4DiIAmdnOUDFBWYMbtx78w6b35/+rM2YreD31kj7gvtb/ye0nxcpX189zk+MNp0tQbIJfeWCLrdwZI/1V/aer3kC5lnz0XvCSr2kmSi/Ve6SS7dZDaEkCBurdc0ElIWMBEmQarjKsw1ybYLnWT5IxmKDsBLCk/oEsGdaqh1XtNrJPWTws5R7sqWrjhMpR/8qdSZF7Dr9tghYKYulxYNuYIbpPmydARo8VrHCA5wspiCpSdIpjB3q4scqwZtK9O85Q4ZVMYrFNKg8J3m4LmZwf9LH9IHpH84Y+VbeMdC6gCPnj6Yj1IvnEPpSaPazgBUEKpuAIF+QwTj/FP2nrTloy2htcYsyPuwVz/UrOH1Wt+pd8B5BAC4Qn87i5vBUDKUDCa8DA2CHj+8piyTmWiGCBgt/d6r5c1yQZECcciImpKHmeirGt6xzsX0Hyhi6443nKq1t1Y7OsKshdovL3BQxmvt7Fj8rCdOa7SlORsIeXFk0ca+DIpoBnAylmjZHbASPEeP0wmjFe2P3uCtEcGy6qEIknUc4ZOQeT9KKGauDRJlhZ2yOy4Kuuz6ewXpOA41kL0MExcggBNAHO89yRrdj0tPF/mJq217yzVY7jJz8WEQF3+bnJJzx8ERU/N9NX3XQ1Un1awPKPgSN0mYV2AEqZ5V5dBRHRbl+/Uc++kXtuEelHxntNlCN++NMtPnl65SD4rSZdLYUulOumgbC5+KDtq3jHA2lbxmmwues5CqzDO9bm3JD+mV997RiqTjxh4NmZdNhDjOSFVwAqA43tN2VckJaxVQst2SmznLUnZ9bI+3pSwhmMyLaZMIlatk1oFuc3Fz9n3YLDtug7KW2CPWAAOAuCWcsdz1k3YFmY5GEKGCRfE9CvzfFo2EE6O2WkgWpqw3/4H21avTJkQMOHg3KgdOtnuk++++871MVT8cPuv3XQHTVqfm2VAgXcsYiIYIyYFrQqOhHHJG+57HB7Fwg+TdcK4OAMRekWFe17ZJB1aBtZW20yzIz/XQHNnVZk0pKda7hSR0qacbGtHxmc0s8bEAfbKOmikjbr2zLpGZZ7KfFs32ueXWjYYIwX4UAlTLvK8Ah95TpyTsAxEkbs5L1tZZ6fVlVKOYyph3VbCuwAihglYBZLbRGHLpAFGSkgXxviJ/n8YNPlVSl06TIncb63N9swMlEzyHrMCJM55jKn4ANHTU7x10PexGetlvXgrlZEeUABFkHBdGdXVrk5rTI5L0q9uX5PjymwJ6/7x+mVJSiuRuRnrpbJqtQxsCZam/AnSVcAg5KsD9nhZlzJOiuKC5OjhI1KQlydTdVZ6LnyxPJcULq16cU8aMdzCTgwgSPNPKJAemay/qQPA09O8ZEV4jmxua5ejhw5JR1ubiZMQKm3tUnba0CQzg8PEf0GMhUGDczYpQPVITCshpEtScOorc82hXRd2c1jfYVkH26SZNUCLlyllH8jvE7bSluo9M5IovvBLqZ8+TfIWO8u1D6bLvOVjZN+tiXLwXqBsPeUtxetdpOuEl6SUjpee814SGq9gtcZZjgd62WTggjIAJiaIM/ZO8pLgkh2yMHuTASO1k6hiQ1ESZ2+01muA65LSHmM2hJTJIQGm5GqtvlMBn5pMyooKzv7M2DMWfIiNQtcelNDK3WYyPlMHLPLOzn7T5cknn5AJ7sMkdMYoM2jgPtd/qHz5MFYOVbvKI2V1hFGtLjVgmNQnjrcyGdgjwp/OXGXYCi7Lpo+UNfHjDDx3l7mampZ6VgwPaCvmPm6I5WbxnyV8Smuy25s8zeCdcHJF1Dg53+Buda0A4kcKnN0K2q8qWBPKJfRKnhjjAkLC5C5hybf1EaaJty0NswHd13qU5evv3tjoboBOmJg6UcK+7+o2HV/rLnc3O8wqAFHCvjDpa/r6QpO7bRdlMKwPVly0cpz53gZPHqGTPwcznR0wQpYFjZQFgT+SiX7eEhFXICGJFfLEiDEycUWWdWBBjIYrFBOwpUVbzSd28rJUcfWfblGB0c6eNqEhhO89balMi8iT+UzyYsvN9YlSF8K/WfvflQhdX5VOGAHOewqE3Xo9AJCvKLvkDoBSbgITRTBEDhSl7gMFRl6/oK8J7/KIuQLgiXJ3QIH1kn5+TK/lM2ELRTavkdpl8dJe9op0V70pYfOKJT28XcLml0hF4iFJVRBMCGlW0DpiyleAq6fqLWOisE5EPXmEcLMuyqbiZyQ/eoeFWjtKHuo1vscBevq8PG6/ra8wbqfkhm+V7eWvWxgWAKSUpTbjrJXIbK98ZCFccqE8r0o+aoAIoPM54VzWCdvEwQhlLuwUsGQ7Wgufk5bCO1KYukkqk47KxrynJX5Zg5QnHLRwc3bkNgVVZc+Fz8uu/oFLj+Hih9t/7dayukZubdksf9BBfY0yNwRBO0qLpc3UtRlCT1CAElchWODRhrVCqzMADtEQ+UxAFnERId9yZZ4wSfKjDWkOA3jaoPE5uVKAsk3BDnCEhVYlxBrAouyFDfI54eTzG9ZJkYIxil3WhWECbJI6UlgptZw8R5xEaQtlL6huufM9to0w8noclpQFkguFZeKfC2slp0oZCjlZzBaoI322e5sBLSBHWBdxEfnRi8p0G72dpHPWZBvkk13G2sUGcMFAL+tzBv0X9MJECdg7wU3KPcdLm4Jbs/6/9w8NmIL5p1cvyDVl2GwPod3ijAJZnLZW6iojlf0r02ibIn9zI0he2+EnL2zztcEteNKT0rK+STrb25Qp1siPdTZc5+0shQrodIfAXox8z+nJXvJQL368OjfrYHBSQT4oolC6OtrNcIE6U0waqB8NTS6W2ckNMjel3lgc/p8UrqOExPmFHojYquFBmnPwfcuFUvSOWww2gAiOoloumn0hTNrR1eUpYxgR605L0akvJWbKDDPb3nvPR/LrneXmjydLaYur9F31sXvxOhfZfEhZ2lFPmTpvhOSvdZaLk7ylwUcfdX+S263wGm9KxztT3CQsIlsyD31sxgSYsuNPiwCFchHKTQg5o+IMVmCk8w2lEahyURXjaEPfSZj0vLQmSYNFK5umZpN6XL4XtDJHJwPdli8NztsstCRzCZghQ0eOk2FDh4q381BJXu4qdwfmm7NPXeI4czuiNpLwrafTEDmjYEd+sbfYRboLXKxbCTWZhF9zVoyWIwqQGL3DFOmNSkeT/ZWu8oYyQ0K8O0tdTGn8TKfD6xb1LawU1kfeFLYIED7b6WHskPODEO0hBc33lQV+oPfzjR76e57GNmk5Bhi+pctQxvKUstSHWz3tu7vLnC3HigPRybVu1vsTlgvjxN6P9cA6+aw23kl6i1yNFWcsHWNqXLquZIeMlak+w411TvMdLkuDhsv8CZStzJOoTdd04uVogD5qvJtO0LbbxGa85wSrJ6ZpNqpuWuhNWpIoroGzTEQ2bORYWx7BEMpbvHCZyHFMyQty53hxfoYrkNJajElsg4+LhWNho4Dg7em+8uLjHCjMk5pQ2CmMk5znYIgXaz9A9JheP+RFAV6ua8K5A/p4N3yRfJMeKbXLU6VG2WBl0mGJXFhpABgyK0efV5gYBxs+gIw6zSUzM8wkPj2szQC0StloSmiLAVmlgiwKWcKvKGPTwjZZzrIs8YBkR2w1xyEeyxVIHevY7ABiZbipuiwscUPeHav9bMy+bAyXEC4sFEERJgzkOPNgkcpYG5StFsXtNsYLQ4V9FsTukN27Bk4+hgCIVNCN63e+5X0UvoSbmQSQY+U7ccvWwkZ9Hi/+w23wpjtl1P7du+Unp4/J+wcHrNk11n2wRTxtaXcGeAJW+OKSF3SwTgerAtBgpwh3brZvMiAl5EuLsr36PuAHEJ7d0GT5U4zr99RUWeNu1okXL/lBWqGhyMXZqFFBF7CG5aKG3b+2xnKgCIwI6QLOsEwAF3cgtgfQxIeX/CjetYiWWCcm8EwIntneZWFplLmsg5AvNaI4Cj2jAPn6nn4zkScviysSIWkmC2/u22MhXcLXD5Wp1nmMka3KihAtZLiPM/EOQEqOBVsvLlYYKCIjQK7Sy1lWjB8tG6PCzcC+MT1Ffvfqi7JX/x/KZ+wD8xPTZM3mnfLO0VmyIcdbfnx4urIZnT2vJQflZaIQGk+nrZotO3q6rW9ha+gKKxTH5LonEIcUV1MjrvN1ljs6cLwy208u6mDQNGeuTF8Way5GOB3t6uuTpsZGCU3IlXnpjdZQG19SSgtiN13RgWq30C3C4cmKeOim+bhS3J68/Tmr4yQvSikOuVKWyz78kbn1JCjIkmcE1OLabkqqsr/4hHI5q/vryF1/ya11MtA8eM9XOhQ0a7e7Sct+D8mqcZI5i0dJQaOL5M0bb9v/nA6AACgqSkQhMILjyiTOKavfMslXwjdelAT9bXMP0oHajO233TclLqyTQZbQL2wH8IdpUm9ImJpyAv4TNYYMzHRQIbSL9+zCzI3WG3TikiQLbZurUFqDTKWrzYpMy02FhkzWiaa71V0i4nlLWRw5wNeUQQ4okAF2ACSsL2EhSmIXWamM8sEunUBEOZu37K0WjN7drc8m4U/Y56YMJ/Ok5RH2it3eFmW4qIIxOVgSNEKZraOn6pt9jtwqucu7+hlt4PC4RZBEazGA77qCJ6D5/BYFhe06CVEQx6XooAL2LmWQhIURA52t9zDAh0Ge1O+e1UkAtaX1CeMlbckYWR3L9tDiTI9fxFhpSnKy8DY54YkeIwxAV0wbLgsnDZVJvspIc9vM5xkbSyZbiNHoSrMoe5NZHbKf6c6C6pT6Y8w6eO3iP03vM5R5jhXvGctkTlKNTdRYnvMQ0MVcYUnxNgNQFLyz9dzt9nMyADyq5wjACHgClOQ4iWYQyYBhwjr5DHBkkvuCgivf484kjUnoy3MCbB2DNaUYJjBhPrlktgwsC5YOZYS0IEtY3mzMLmpxhbSV37GG2fkKWDlR2yV28VpZPjtXVswtUGBtMiaKCpd7Z9mLBoS4CKGUBTh5vbXi1ceh3aeVab6owHdB2kuel83KAqn3bFFAhD3yHIbIsoRwCRUTcgWYO/R7G/JvG7gS2qWEhvUS7uW3AejqlBNSEN0vGVHrJL083fkxDPyD25e//HRl3LI62xZ+j/+WGd4pO2relcS0xMWPF/unfVNg83/89B/9tm/n7mfePwCgbDVAwh8XEKL1WUNqspnLn1UgQ5jToayRvCNAg9CGsCnh0kGgRMFL2Jfw6WUFINhdfni4gRggx/rJcQK0hcoSCQPvX11loV/Uq+RHCaEiCoIxkqOkPdmz3V0mCEJUhKK1q7hAzm1sluvtrbYdgB31oHSDqU9LlorYGCttIUdLWQ3t1gBRzBz4n0f0NdZ/v1ImSviaR3KegCuCI8LEsEaERptyc2y9mDRc69gsR4N8rDMDgzuCImrMCAdt9ne1wZ/Q7g69SA/rjHa7XqglHuOkyF3ZaEqChY9R/35295bc3tlnZTr8fll+tdSs36IDpZd1wni5x6FuJD9Gfu12q6esnDlCSuODzDhh785+CVieLUlOIyXaGRaqv6cDiOVkdRsYDJ5+vC2ewcmyb/cuK5HBrKGhrk46Ozpl2qoSEzMBQIAMYTEGKcpKMADAOQb2hlkA4pu8418aa6MAnAENBkE9H91XYJ6ZB/QC23rfTCMW5XXoIPeUMY4QHRxRCOfNGi+77nhLWauLMc41W9yk7YinFDe7yLxlo6S+20PSc8bLlcneNhFgYgKrgN1fneoIkzMY8j6PJya6ScyM+TK7YKuBJjZwgDgDMmHcGOoKO24bM+ZzmwToYM5/IgdHaJpwIOU4hIGpwTMQzVqvg32LMXMA0zVwpox28VJmNEbvoy1HN2K8u7hOnCu+cyJkyuIoCQ6eJevypsjeSmWSe3TZIT8yy71eBSLCuTgj3VOge/9quGSEjLGSGdhe3IJR5kf7uoIkDccHVgfIe0eCpSrOTeIXjrQylNqEcSbUATg7cpwkfNZIY7Xdhc4WUqX0pD3L2RgioIgilvcRMGHLxzpgpEzGCDnvKXO1kCs2fbnKkFsUsMl/NqWMl4RFo2VN7HhrS7Y1z1VqFDwRM6UvHSsLJo2QWf4jxd9tuD4fac21I2aNtrZl48aOEPcpi2SBgmT+ia+MWVI7THkGx4H9H9F0wkCT1natN9+S2atSHRMwBdric7+UKaFZErg40cqT3CfPsxA9ue5wBeMlhVvNTxaDefLvKKuzD38sUXWHdILmZhEX8po39DrkWmz2dbE8JtcDk12ERLyPqhbWeVoBk/dhn8f0kbBvr16rRD4oa7mvAIqWAXCFlZIjrfccq0ysycAqK2KLqVxTQzcYYyuN3y8r5xVJ8LQU66aSsbLNAG7h9BR7nhW+xb5HOHZr+SvGYmGV5DMLYvtt2Q4FVyz6Nig4Ij6CKToA8pYUxjo8cgHD4tg9sq3idRMS8bvdj0O4rA/1L5Z+ME/MFsh7bq94wxjqFn0NuwUM69IvycmTp37+GAL+q7f7dx/+rCX/voWGCfsShub7B/ad/PePF/mnfUtO/q4gL++79Y9f/qPdDuzefee8MjY6mgAaWaHLLZ+JjR31oIRdASgMBg7X15oKF5bJHdUrylnKRFgGkDEBUmGBmTJQBgKzPLOuSQ4oQKK63V1dYewVNS6MdK8y0oMKrORdATAaYdMZhrAtoc4dylYBtI6CXGODlK+wXgAT9gkofnHqqNxSkDveWGtMFOaMXy7bCIjyHuDN71GqgpiI+tL3DtIPdLeJjTBbQIFLqQs5VkLPgPVB2rHt2iG9FaXGfDFqaJvsY/kWiq7TXcfJPr3YuCCZ1XbqQM9M95YCGCwVoQI50fOTdZmWDXKzo01u6fb89rOPdGaZJxeUrf/xxmVZFZ4k6VUblYF76eDoKvvK3eTbk/4mRrmtjOXUWjcdsEZIWkKUYP13cP9+2bxps3gvzZDMoOmy1XuczZYJm17WAeGCAkz2/KXiOj9eOtvarEQGhW9Bfr557a6IzxbcXKI2nDNPVizTsKkz9yRll5g/AICEdWGVgCsF77BPxESIhxAUUcYCsDJwYg6B0MfyXIc+NPCKab0s8yr3yalAJ3lxpr+sn+ciHac9pf+KtxQ1Octk/U9R6eNk9VZ3CV41Wpo9nC18ZuxeBy/CcuxPBkNCdYTY1uh/ZNC7rMBKaO5AgIvMjsiTxWX9FqbFNQmwNN9fZTEM4NjvkSddVNBpEwYmCmn9r9hkAOebBVmtyp5aTd1LvaLfnJUyjvKa8W4WVqTe1H9epASF5piYxcl7koUc9RKy5Qj5Un4xNaJQpsfXycjxnhYePbLa1dgdgqFl00ZK7orRVpKCvy9tybydh8gXB/3k6gZ3yQtzkpYsL/ndpTnyet8EnUj5yqM+GliPNj9aQr3PbsF1yMOUurg3dSh4rlZ2CIDu0PNmmwIf9nv9JYRlnU1dTHh2S66LgqGzAqyrVEWPt44r3Jmw4dQ03Xe4BE8ZYXnM+RNGWkiW+0IFzpBpIyRm/miZH0iD81HiMXaUuOh9GKUkQ4bLUJ1YjBznJk4+k2WUs4ftF7eJc/RcedOAFNbPBAYLO2p2/RdG6+RjpTWEzx5439TdTMiGjRit+y9f1+Vi+5Lzk9w7zJUmAOF1RyVr/9smAMs7+ROJCc+QQ4EuBoxEKGCZnB9ch5wrnEOAIBNbxESAKK8J6SJYI2L0vH5nMJzLNcx3np7hp0zU18wUWAb/XOpMxw9XRp522sKwhFdXzM2356EKninL1yvLG7D6TMK7hGEJpxKmDZ1XaAyyILrPWCKets051wzoCPPCEFkvClpAtVIBMU+BmPpPQLAsYb+VrgBkg8CbFdElaxVECRGn6/cAaMRKaWGblT3etfwo7yMQcoDxs/r5dSurQWDUWnznv1u28ue//l1xedwJ3a4OE0hZKUz+05KfUf23jxf5p33r75dP29u/+/Lxy3+U26auHVPrkxPMGehPN67I8lkzJGnpYgMbQIxcIiAIyBGaBaRgmbyHQIccKSADmAG2gCo2fgAlgAownmhqMM9Y6kkBt33VlVZmAnjCDMk5kj+lcwthYeooYamIhGC8MFJMDt7av9dCrIh7fnmBvp4A3mHz3oXJAZSEgR8p4LI9rIvwLMB/QcGL7i6UwgCW/AaATP3p+Y3r7fu/veJgn7++fM7YIgIjjOXJVwKmlNjAeHEh2pAYp2zPR7KUjXLhlXk6mVUYjOmiXpwbdRbc4OtqoBbuNMpKXTpnTZJPdXvpYNO/fp383e9+JWtSkszoHpP7FdnNClqHZHvnZh0EFUxSx1kdHm40R1e7GWNJX+6qQLhP6mprLae5d/duh3fukmiZrIP7yuUpkr54lSQkVUmAMqTp+nx37w4DUMK4OBadPX1auvX1hJBMBRhq0C6bAwzKW8ASxgnYFJ37xlyCAEmYqCNUe9/cdRjwMFuAhSLmIBRK+zLEITA6XHbi2m8LXUnwhg1RdtfrO84YZIGy8h1+bpK+cJzkKkOrbHOVzFwnaQ1yke36PgIOQnBMPmAI7F8Y6LM6MBKeo56P8Bxhc8JxlPEQpjuhk5S+Kb5WmhOt2wuwx7bddISbtz5j2wnjhB3zHwgFYhqBny11h0sK2qwsJmhFptWmDh0+Ssa4eFsHlsnL02W0k4cZx8NMvactMdAgtDtNB/2xbn4Gpv7zImR2fLVM0u/4zgmXmf5DzF8WxStMkrwkYd1P9zvM4aPnjTQwpd8p759u9JHPzi6Qjw9Mk1+fniS/PjfJcpU0sia0e0gZK6HaX58OMDa5avYo6725OMjBCjEu4BHgm+E3XOYGjlCWOMwcnPxdh1uPzwkew2Syvl40eaQE653Hlcpsl0wZKStmIAJSsAwYIx7jh4uX02gZMWK4DNd9MXzEKHlCwfEJBU5Uso56zGGmmh051lnGOHvKWFcfGT7ayUAVx6gheof1I0DDX5jeqRwPaouZyBCGB2QBUZgmRhjsR0RdhOJhnsF5HTbRYXJE6BZz+QQ9zxInTZF7071NLHRcrzNUtOQyAdHBR8KznEtMwBzA6ch/mjJXlwdQOb/4jPPK8eht62KSBigTzr2kkzUiI5kzYww8Ed2khrZITdpBSVRmmqwA2lX+quUo1+fdtPwhylZYIorceVNiZV/9l5IX3SudCoCwRcANhe22ytftcbO+JpeKe9CmovsW6gUMWwvvW14TURCPgCah2415+roAZe0dEw6ZeEg/21T4zGMh0T0LG8NebXldF4wWoRLrrkjdK3obZkDw37ilhDVJuU4EYLqsF+vA1FU13w8QLSwUqamR/+5s4X/mpjtxaFpysuUNl02fLuuz0mVDZrqBXfbKUDm3vsnqQXcpKJLzBJyopQRAAUqUsNj/3VTAgoECsIAXuUhYJSHekqhIC/Py3YN1qy2/iRCJdRDW3VdTLVfbWw1grrS3WPgUkHuqq9O6qFCnSUgXEAPIATUAGmAjd4vSFnAF+AjHYrYAOJIr/cnpE9b/k2VhkNgH8l1CzJSWwEZR9WLBRycZ3IwI9WI2j6iIO2FehEbYFBKOZvtvb1U2Oj3QBvFaBc9dOpCjjEVABLASFoJNNeiFhwXfAZ3RNqclW5Pvncpo/9lf/U5OHTssp5rqBbP6Hx/ZL1Fd921Qnzl3oZQVZslLXa5SEz1alk0dLnXxo6U+yV1279otJUVF1h8UhS2tztboSXL44AEzmG9tVSaZmSO9Pd167zFnI5Y5NDBg7JWG3UcOHJBp4Xk6QJ2U+I6bplSNar1kNZSAJ42NHeHbW6aaJHQLaKbvfmTm6jTqJpTG4Ig5PaIiLOsYEHmdpowjsvGUvn5LotbhV3vW3q+eGmRMgIEN9sjgdGqSl9xS4Nvq52phtDM6gOEOQ1gaYITNo3JGUQljYFKCkQR+pNT0MWF5UQdJwuoMpqz7+ERlY1P8ZXFGs+ScdDTJprMMQJ++95GFbwH5udQgWvux7RKc3SpzEqplwsIYU4GiCp2wKE4Z6RoTWeUc+kQ8pgaLx+T5Mikk1fJ21CyuasYU4JzQqmxWQo0BAKAy3nOiAYuHgu2qOcMtnEo/U6wJ8balf2ZR+BhT4lLWwiQJI/antwXKQG2A7Kv00NdupviFzW7KdFYm6SxHatxM1Uv9qsvoIQaQ5EgjFUxXTB9l6uHQmSOtwXXYzNEGokuCRinLHKGsUu/eyji9x4rLGEwqRovz6JEyTIFumG4zk4Yhw0YaSAKWBpRDhsiTTw7RfTJOJw2uVqPpMyNEAuavkpnRpQZ2QaFZJsKCQZIHpYYXcRrLw0oxVffT5QnBooRm3+NkRaoAQGXiRhcj/IKZmPjMWGZhXPZpeONxy9MTTaAuOQ3hWm6LtPs6GRCSt8Q9iPPqhp4rRC3o1ELkgnwm59BBPWdgqihxAU3OPc6TQfbJd5icoeYFRLkTAQFEn9eJG2kZ/HF7/J2U1W+T+qxLEr14jWSuapSqlIMSv7TBQAljg0E2COuEMcI0ExRkcQSKWFQpOau2S3XqcVPW4gwEoFGjWRy324RAPEcEBFsEZFm+pcCRR8XjtqP0BVt/blS3/d5gqQqg7AC6Y/Y+jBcQh30SugWAYZ+Ikchxxi6plS0V/30XvD//q28zK5SJsl4EUBtyb1sNaWXBpu8HiC5bJhIc/I8Dov/5u++SEpKTk5bNmZOUnZ3bGzJ9mmzITjdlLEIeREW0OSPsiuIWhWtbXq7Z9MH2mtJTFIxarXcoTHRA7+QMAVTEQDcI/SrzxG+W13xnS1G+Mrl6K1dhfYSAAV0YLIyW0Ov1thZpULCB6VLCAjB2FRea8IeSGxyUCL1SggIAopgFaMnDvntwr4EhIIj9H6wTpordHjlWws2wTcLFAC9M9JXdDrZJbhTjeZTAACchYtgpwM9vUUNKBxlKZ1D4MlG42LZJOiY72Gi9AulaveNQRG6y2svJcqbhOpM/NdFdGpITjeVWx8dJn04o/u3f/kvZpWAM24Zp12dl2uDCgB3ecFL8py2Qts3tUl1RJOnxYbK6ukpKi0ukuKhEerZ2GSgSkq2qqJAD+/ebMf0eZZo7+/tNPESzblS4PB5S0GxsaDAh0b7dO3XwK7HBf1lJjzmg0KMRlkAuMf8kjcDfsLZL9G8ERK07i4IoLAImgP8sJS0wAsCRDhO8T0kLrwnb0RYMlWy8gjE5V5pMF85fYrN9Bj8GLUKyPL+sA+ApBU9yWQyKtJGCSWDWDYNgkGOQfKADGowAhgFo7tZJCusBjAHQVj8XXZ+3RQPwL6bYvlqPyZLoIlm25qD5qS4v75cQnSyg9FxS0CGLclvN1chvXriFIqk/dPaeLLNjK2TKylzrg8r2Z+p/W5jXJi6BMy0M6ewbZIYUyyv6bD/Qe5WcMN03ACOf2aHKaptkcdFWa7I9XtcZMnWYVK8aJokLhojb+KEStWCcxM4bLicUKDGEpwk2IqWvjwValxUcjz7ep/ujyMVUuGvix8vbO/V8Cxkj40YNl6CZMy3UbMA3RIFQGSD3US4+CuAKYMqcnxym7PHJofKjJ57U+xPm4uN4/qR+Z6gMUfAcPsZJRox10WWVceoEYqxHgLniTFycYECJnd4MfVxc0GlG6Msrdtk5gVk6k6fgoi5j9jjtYLhPCzhSAnN0khK4MNomFpNC0sUjKFgnVyftPM8/Qbu/X+vzBwqWew1APSbPk9HOXjbBowsLjkWorQFQADii/qhkTJwoT01zKGfxrAUEmVihsuU5IAngPVAQJXzL+YQfLucE5wmP+y3C4bD1w0DBlN+eDlDmvOL9vZM87DwklDsY8i11HyMpS2tlm4IU4LhoWoqJdOZOjlIAhIHeMgDcouwvV8EPIF2TdspYK4x09qRVUq5ARq6TUCzskGVyIraZYAiBEt8n70iNKUBIbSdMltpNQrvkS8mpWmg3mhKZSyY8ogQFBorKF4BFlMRvl8Tvtbwovw+QU5NaZaHoZ6Ux85rs33PkAwci/NdvDx88snyvGdfrd4oVsLdWvC57dx/4RyV3/7/clCHOiI8XSUwU+cMfvlv6+O3/6dt333238e6FC1K1KkK+URD6d889LTe3dkptcpLVamKGgFn8egUTQrHkE2kXRl3mIX2NUAcwJd9ILnSbgi5Mk3IUABSDgrbcHFPvwkTNqq9lnSlwCfUScuWz88oEb+nn3A30FHQJKQ8azANoAB1m7T8+AYAeNBYKgJLTJG9JSctHCqyoa3EoAuwAP4AfBgwI0lybPCY9PFHsvn1gjzXXBjQpjTnV3GhMFYUsHsEImXAQAljJAcNoybeinoUhw5wxpmdfoex9TplvjI+yBn8Xh0OQXqDkURjQAdak8SPlnG43ADqg+++sbtdf/dUf5JJOBgrCw8zw4Z2B3TJ5WZr4z4+SScvTzZ7O2W+ajHLVwdAtUNz8pojzpAUStDJPgiIKZEFehyzPbpS2lg0GpmtWr7b8KOyUXqE8P3LwoGzr6rI6UFqhkQtd39QsCzMarYyA+rxVOsNn4AcAyV0iLiJ3RaiNsKy12tp0xYARL1yru+y4ZQDKe7T6IsRGGJiSFwCDMhEYLuxvRmyl1ZpGKWBH628FL4qSCzpQNfm4yEsKhIR2AUeEVwxcNbq/MOymxu/1OQEGns3K5BnkWK4jwNUGORgC+a8e/R5lRK/qugBnPntNn8NQAdE35jpCcs/O8JEKj7GSEhIrcwu2mDMRtbDTIwvEY8pCA6InFGBgTpOXp5rZAv8zWhk3uVX2QXrPPUneelfcJsxWwF0lLnp8UDDTIJluIkw4CDkmbLuv/7nbGJX7pPm6zB5zn6H0p/TS72RlwwnrxoKjU8K2Z2VJWZ8MffJHkhg8Sj7e7yPrUshfjpd/dTXASk9e3e4lb/Z6m7UfvU/LVo2T0WPG2XZjOgAzJJw8P73Rur/AAoNCMywfyYRAL3kZ4+ptoAiLhkX6zQ0Xf72T47U+rf5TxdknyIRT0/T8omxork6iAMYVNaiWr1nOOGbTdQuHU+rEf6V3JxEJmgLEtF3TyUiTidH4r6l9L0vqrtd0wnVCt61Jho0YZduBhZ/7pHnWhNx/frSx+sAlSVY+NESXmR6hE5d1p+0cXVbRbyC7vP64hM9bYREGxGRrlXnCKs/qxIuQPs+ZPBGe5TwASDkXANVn9fxAJMSkjHOO91gHkzOMFlgWVsoEzZS8+ppJGuB61BirQ5jE+VTrOUbWUyISu1sKY/pl1cIqY3VLZ2YJhgV50TusRhPVLCFawr4AGMBIXnTx9FQLAXdXvmmKXLsrSDoUui9bqJTvAHQtyjx57TBiuG1h3LaSB8ZIN+n6CfkSnt2swAk7JV/Zrp/zHYCZ9/gOoWDYLeyV1wAurBKxEjWqVekD0tO/MdqBDv/w9uc//3Fv9MJ6A2OERVgLAqa4F+nH//RLXAoLv5uqpEJ0LJTVq79b9Pjt/6mbMpLtPQqIeMKSVyQv+faRAfnp5QsSr5QXMRGOPo3KBDNWhJgwCDZJThGGitBmp37fYeZeYSFglLoYJiDaQVlLDShMFvEP5SHY+G3XRwAVJogKF7MEmBx5TwDv4yMH5EMFzlu0NVN2R90mIqdfXTprYdjBcC0WgNRz0jj7VWWRADxNsQFFmCYASo0nQMfrwfwnbA9VL6wWlS11pIRVeQ/WCUAS2gVMWTffu7t1i7Hcn509aS3RYIvsL0Adq8O3FEBRFrNuwtB9yqiPVJZKkperrJ0SILuz06RFJyIv63YA8J0F+XJLJwBvPv+s/Jt/8y+kRSclgP/vFNzpz6qHR+/KFPQRK7MxOqD5zQ0zJxYMt2fElJkQBhswBunw+iMS2nBKIvMa5Pjhw8Y6DyqgbmppMTMF6j937+yX3u7tBqTROWtkqTKI5RU7TfjDwIiQhkEqVQfGnCOfKKieM/FNxt5HxkotzKYDIqUvtPMCbAl9Rm+6asBhpvS08aJ/prKFFTgEKWgkKkuJWn9WlijAxGy8aOUhKF0D9PHOVEehO+wBEGX2T06KQQw2wQDHncGMEC4gSH6K/ouEx/E/fVU/I8eMmTiDIOvD7xTwJIzHulmOsB05VfJg3FnXwARXSfR2l6E6YLOvh40aZwwU4JweVWjgzx2bQAQt5Ivjt9yRwqMfSGjVTvGdGyEBi2IMCGCdoTUDtl+wIiy++K01EGBysqJql0wJyzZmRw51fkaTROpyMDQYVqROLADcJcqKvebFS38x3rwjzEQfFyEMEhqTx0neijGyOm6cVEWPM4GZn9twGamgT84Wprswa6NZ41HPiruP19RgGa7/if/m4jvVog6Lsjbosd5gZT3zM/Vx83ULxRNSdQ6YbmDq7DvFynlQNFNuwrJxnXdssoU4iGNNLpmyJ1yomDwh2qKECTEaj5hYkMNEIY2BeurOV3Xy9YKptTFRh23ibTtSGTKTRAAcARLhb6/pS2RGVLF5NVv4X0E5grKXqBzZ5zdWwVGPpR5zJlccS0L8RB94zjkAkKLeBlR5jSjoOT2nOP68hk1yDp3Vc4vX3FkHIIuNH+cQ6+O84zXnEiyW9RIh4dyr8xwtq5OPGggh2Nm55mOJW1oveat6zLIP43fA1MpAqt+xcC6CIJgoodQVs3MlZUWLsUlyn7BYB/N8Xkri9lrJDKCJLR/fJZeZE7ndQruUuGRHbrWwLMpdREuEe+syL1ipSpeCMcy1OhnR0fO2fYM2fjnKUgFstiFfl+E3ECgZK1ZgLYjbJnt3HnlDz5m/3A4eOPpG7OJ6A03yu/w+giVEU3lxbeRSRz9e9J/uTclFzDvvfPfnI0e+W5ue/l3p47f/h24Uz969cvk/faWgAPjAqMhfrlHwWzh//rchM6aLr5urAukiWZuEEUKqmR+QF61LSZbCyAirs2SwpwUawpjNCkaA5uHatWZMD5jCTgFPcqdWWpKVad+htIXfY31lj9eDMrc9P8/Y4IvK5u4rMBGSJaeJCQLASRgW8RBhXUK3MD9ADOCkzvMFZY1f6H+CnQKyNNbGWJ7c5lsKfL3NTfKxMkzynHyX3qEwWpYHeFHiwjoBWrZhsOUZ28FyWPGxDNvIMnSEIX+KKviagj15YMLbTBb4HJBGdPSWgjmMm3WwXzbofrisE4T3Hj6Q337+sV4EDnN7yna+On1MfvTEUBnrOUEmLkuWBQo2hL7GuPpa+M1ZB0LYBUYIzNrD1gzY4B1c0Gn9JmclrZWw2qMyP2m1hESlSPnqZklMz5GCsjUKnFUyJ6FGQhj4lA3hJMQjoEeNJ2EycrChNfuNfcAoscQzVasOnjBSwnbkN8mdkreir2iqDozkqygHAWyStj5tYAngxOkACovAA3Wxsj76Oi7UgZsQnYuyoy5l7DBLyg3w9IVFAm6AKc/Jaw3WhcIIYAcMeDBPHmEcKCcJ9fI5QDkoCOH7sAZYK2pMGAZ9HFknwOxgsI58K8KkFj8XWTVpqsyKLpUIBZZBIUucPkcVag5NOvFYXLjVcnTLK3tl2qpimRpZKL5zwiyfOhNrRP0evR8Ja5sz0plfSNHZX8qCnM0SrHePKQssXIpROoKjqTqZoGyDMDoWdbC44SNGmsgodMZI87zFkQgnoA1pTlIYPsZyptgA2rni7i+TlyZbXhKLvIAFUQZMeqk72KmeS0E6KViux4B6XupmyWs7GOU9O+6cO4nbn5MJuh4mZqiNyWmGrTlkpSnz0tfZRIpladuG2hrgNBUtbe70s0QFYR5RPjvC/Y6wviOS8YwxyZKLv5HsQx9Z3jiUkLrur8khKeKn+w8R1nTdl0QEyKlipBCy9rDMiK+R5IBA2RPoarnMg5M8/pLD5Pg6Qvg+dvyYgDFposRsrbezHWdy65YWUPYImAKe5Ecpf7mq5xxiIdS7nGecP5w7nFucT6QWmNzxnDvnIcs91O9kBc81xSzgRGsxGGdeZI8xxRVz8qQ8YcDymm1Fz1q4FwaXoACK+GdGwApjnAAs4Jcf3Wvg1KYAivqWvp68T7gUIwQYJ4wXhoqBAiUrlLTgSoRZw7bKN/TxqIVoCfMCkJTbwDjx4+2uetvCtpTNAO6EcxEpwZzx24Wxrsu+bst2lb8sLXn3ZGulAm3aHumufk3B+JT+jwfmo0tuFbDGQ7cx87oUFxf8o1eM/P9yO3NGpLPzu9T+/u+Kjhz5H8+L3r53r6owNsZM2ckp3u1ql9bysn+vwJr6eBGnvcoqMWdPX77MzBIocQmbPUuiF863JtyxixYaw2xScF2dmCBrEuIVaFOsjpQwMJ602O8BlNSVAsDUZbJOQrCwVBguuVHESCebGgx81iQl6nfWyIsKhg8VUAj9EkYFMClBoak3xu+EYQm1EsKFYfI/AFmeIyKCSQLeMNFnFLyO7t//d4//249++8c/ng1ZuPAD1K+UswC6gDTbBdsFqB/s2GoCJRjlIDgDrrBn1MPkY/ktxEUwU5YBNCmpgbEigmJZzCOaM9JtkkFT8uKoSHlPv3Omo01+9eAZuXf4gNSnp1gom4kM/7u/awvuH8fLysq/GDLW3QbhVRvPGyPAbJ2WXU8+MURcA2cos+s05eey0h4bdMjXBee3mysP4gsYJixnTnK9KWJhCChlAc7ZCauNLeAYE9vqGPQZEAnLolKljAWAhHHyGLp6n9D4FzaCgpcwL+umJRXrhq3ANmlADSAs0t9aqb9FT8fpyijIO85LrZMZCjouflOtznJaTLmcmEZDYkc+ajD8Rm4TcBscAIs8xttghkoXpxlyzCYU0TvLYEoPiCI6IrdFeRHrY7DDqg2wZFCERVzXZWCtACuDMIMufsIMxHyHQfmgvj6gA3bKzHkye3mqLGk6I+n73jYQZT/lHXxb1hy5LyHFHWYCjoAoSFkmNY2EqwGP5N4XrKQHEEnuft7Yekr/K5KngEPkYGGWTo6Wpoj7hDlWLkPoeNjwUTLKyd0A1n3yfFO1YqruPn6IJCwaJatjxymgukrknJEydsSTZn1Hnaqe1v/gPmKMszh5T9H1J+uEq9DOjRAFZ6IETHiWle2wcwNv4JDKnQraNyShrkuyOo8rkIUbeE4KSVNATrHtJ3Rritrehxay5RjTVMCAU59n6GSKfcM5kIQL0aEPbD8BsgiFqPfktwntw3ppql149heWL41TNhtvkYrzxm5jNl+R6HZls0XbJHxlumkJLugxxagEACXCgNKd48Txouk1YX6iEwAr3raAHceb4399mmPSRagWgOQ4Iw6CWZJD5fxhnTBYzjk6sti5o885NyhZ4zmfsT6AeFuAm1xT0O4sypaNBQDodgMrnHzo15kUst4UshELyyUtdJNELCiT+KWNBrSYFCyalmx5zgIFTsCPfCZqXIcS94GFX1HjEnal7IXcI+FWfgPWSBiWcC2ACggChmbQoEDLZzsUMC3cakzYYcaAuAh3Ib7PvS7zvOVyESkBxAAv+VN6kJI/Je9arGwYgRIAD6gPAnSlgjETAMA0K371t3rOfT9uFRXf/f3Wrd+lb9nyXWFt7f93EP3sl7+cf/PYUflg/24LTwIw97Z2SH1NzfbHi9jt9UeP9iyZOkWyVyyTZgVFwrX7V9fYI6yO/GhdapJkKrDGKZhGL5gvMYDr8hCpio+VdQoajfo9eo3mR6xU4FhlOVPYJsBG2BdhEob02O5tzM6QSv0eIqPnd2wz4Q6CortdHXKrY7MJf2Boj/bttHwhAAqwwkAH3YgAMJgnIAj7Iyz7h2uXjDHW5mb/zeO/9pfbo08/nYGiF+ZI/pUaVERCCIsoL7GylkvnrCYV9kkTcpgmNbMogmGu5IUJgWOKTy/QO7ovb+j6COv2KQB/oGAJI31F13lL/8v9nu3y8Ymj8ue7t+S5nX1ycF2jbNHJBeFfxE8IpI7t2klYZOTjzfzR0/fufT5UB9gonf3joIPxgSNUWG75pCeffFK8py+10CFG3ZOXZyhwHZQwZZKhNXsNMGcpWMIIw1YPGJtCBMRgB/CR24MlEi5D6BPedMKAFJYCiMI6YZax+n1+G5UtoDo3lTzqCQvjAZgIQaJ0gIzvvGUhXAB0aWGXoyGyLsMjJSHk15y8J0rgwhjLoTHQZgRNt7ylg3niCuNgic8qKDqYqMPtCdDkc0JyCEMYUAFUGCTmEXyO2IPwHaYSfJfBlIGVwZDnhHsBTgZVXJ1odwXrYGClkJ4cLL/NAA2wUypzeaqXXJnkIkU+7pIcHK7Any8NV96SxTmNZgJAJ5l5mRtltrJQnzkrDVTjOu7YfiYvjGlA7uGPzDmJbjFxuk/JD6JUJu+8REF3uQLZ9MgimZtcZwx9yop0nWTMMkBEFQxYAqY/+tFQY56IhhArkbelZISWcIT5aQs3J3GtdapZmNNq+5jJV1zbdbPYm6fHDdAD/GCPsMNoPZ96Hn4pJTsvice0pWb8vrxmQIL1+E1c5sgHE47mHCFKgZ8w5wfRCf5T6OoDxjrxIU5QIC0683Oz3KM8xVIDuiy/R1QDhmpArO/z35cq08w5+mNZ1aITjD1vKktvldjlibJ1gk6iAp1tsgSgoXiHAXKM6aLCRInjPxi2Hwy3chyp6Xyg7w+GcQE/cp+cK+RC6dDC+yzPdwFWXnMeoALn2POaO8IjJl5EPficcwhAZVvOTPaQQ9s6pDRhr9WA0m8TVSxh0ehFqyV2SZ3VeAI8ANCmgvtSmXhIZk4IEzql4GLUqECHIheQAghR0wLECILWpJ0x9S05UpgmoVnyqoWxOy2fCphlR3RZeBWQpc6UbQBICREDlIRqAWHMGPg9mCm/VamMlbIawsGoeTtKnrdtXZt21raDdeGv25Rz1dg1YG1lMArwmRFbFJgpazktJZkWxo10jFbfg1tw8Hf/vK/vu/Te3u+qJ0787se68cMff/TfvJ1+7rnRFSXFP8ciD1B4oc/h+lNXkC9vvfNO6+PF/sFNmdDiyzduLI6IiAjp7+39j+HLQ/5jyooVkrh0iWzMTFOgTDWrPuvvqSwLe76s0BXWF5Qwb8yiBTJ/8iRT3DakpkhrTrYJlNYmJUiHMtBWZae0QFudFG8GDvjGEgKGHaLaBTRPrWswgH20b5cCzAnLQf5ewRNA++3l8/KqgiZNsgnLArTkTVEDn93QZHlNwr4YMNx/+un/6kypc/06edDXbcYG3N85tF9OKyOEfR5rrJf3lRne795m/UI/O3lMH7vlG3KzCopvkTvdv0fe1N+GWX555oS8pwD7G92+VxSQvzh93MLk9xTEP1DGfGp9kzzSSUt/VYVs033FvgC02WZC6h/pb/V1dcJAxz/evL/cVoSFfxdWd9RCbdQ5krfCk3awuwiNqckhuU+ca2FeOposLdhiQhnUk6uaTiqIdRrILcputRwogx/KRhSzOMfQ2BiDhSgFyvC6Iwa+iwu6DDDxnMVwnt8LW3tAYnV5QrSEkWG00eRN9TEoLNfCymHKWAl1huuywbmbTeQyNSLPWKiPAn7gojhjuoD1rPgyidHBiIGLsCwDFEIiyhAYBAmzMYgyeLEMjwxsDJKD+U/AjlAegqJBQYkpd3WQvK3L8B7gSgh3MCyHSAS1JSyXgZjBl/XDdgFq3meg3qkgeneGArOuH89VgP7yZHc56DvWOvKsmzldwqbPkfC58yQlIUuWZDbJTAUqrzkRErnxkqmRYztu237CgH+wXykiLYAWUEnqed4cekykpawsQY9tsk4ucElytL1KdtRfDhthrkjDxoyXJ/T1kOGjLR/LxAnrQnLS2Qc/kmjAWhlggrLMyA3nJW33mzI/u0VZ8MvmYZyFo0/LFUnseUHSBz6Q7hcfyYK01TItrkqBr03y0xbppNdLNhRPlzmh0bK4ol/G+U2XmC1PyyydIOQrSCb2vih5yiTjt97Xdbwn0ToxyD31U13mKck5/bVE6/9IolRFwTVOl4nGwerkT/U3n5csZeeElMPLeyUxIksiJwXJnim+ssNnjLww3dtKlVDRAoacA9wBSY4JQMYkh2PKced4EL0A5FDZwja58/4gGA4CLSFevg8LBYBtYqWviWYQxTBrP33N+XdfX8NuzV/Xvu9r5yITMpaxdIP+5rGdeMkeMPEPhgOEREvidQI7v0gaMi+aoQEAuHBaotn9LQiKNzCykK4yRACUUC2sriQOR6ELxigBSYAZAEUJa1Z/ylwBWQB58LuAGVZ+gDLLsh11GRekp/ptY628Byi2wz6V5cIc6SxD2Q15VYzwAUqAHsck+ojCRNkefsMMGYqftbZqrK8wpk96qt6ULSWvSl7a2v+sGLTg8TD1/bhVVYk0NoqsXSuSmckE4L8Noh989llz75bOf39JgQQGh0gGBndj2xaEJdf0+/+f+sDp8qO3nz49+vMvv/ysva3t88zkpL/PVgaZuzJUahQ46SkK26QWE4ERjHWNgiSdWDKWL5O5EydI8NQgWTxtqpk31CTGGXBSGoNoqVSXo98odwwdqCtFbESbtRsdm+Tl/l4Lnf5EAQo2+ovzpxRMzxkrhFk7ylROy28UYF/c1aOg5rADvP322x6P/8I/uL1866YywNPy2r7d8sebV+U5BW5ESG/o69td7fLh0YNyWCcJgOkRXQ8s87SCIczzUH2tlMdGmxl+V7Gy87xsy/9yx6KQdmbNlAXphAP2juCoV5krIelvLpwxlTDh58+VmdKSraur6w3dv0Mfb9o/uO3c2f+baTGVBqLJO16UAh2k6IRCWAzBBixmbuJqC+8CptThIXKZruC1IK3eWkEh4kEFCTuEoS4r2WY1kYBctA605DcBRvKWdEIBIGGtYav3S0TdYQNGcqmAJGUw3GG4tJoKVYBgvQhnKO8AvGHKAHaw/i55wjm67ERlbYRwMXhP3fFQ5qetkb1XZkpyDg2KMZN30kHKUcyOCAjwZOAbHAiv6UCI2GhwMEUgYlZsj3OhsAPCvSxPMT2D5CDT5A6Asj7eZ5lD+pwBlaJ8BlxyYgycDKIMkgzcgC25NOoOYciwmHZlwYD8BWWoCJ0cjNjbjDb2TXCV3ZO8jEmtDvSROAWIzCWRsmpFkkQlVkpIbJkk5LXKYn0MT1ktS1dmSfCCcIlKrpGQZQmyMqlGQgGWZbESszJdYkMSJHrhSlk0ZbYsmRgkC3wDJCYgUIJ9/CV6wiSJnDpLshaHy+IpM6Vg5hyJmDhV8ucukij9rHD2Alnm5SVFEwIlxcdLyqdMlig/P6mYFCDpgf5SHugruf7esmnmRCn1cZOaifqe3zjpmOpuvW+7J7pLpd942RToKRv1vkb3QWugl+zQ/9fs7yH7gnylVh93TlY2F+QjPRPcZYdOOk7oPjs/VUFR9wGTEDoH3dKJSLfut/+Hvb8ArzI79//haTuCxt3dXSBosAAJkEAgkBAXggR3ggQIwQkEDe7u7jYwjo0yw3in05522qmddqZy8n3v7713euR/fuft6alNu26ude1H1rNsh7X257llbeRrdn9HnA9zw4EgF3U54qLIRY8LHX8M8bvn+QxukiDfy2QPB33bwAWN3xl/RPF7Y15+58fl++d3xAhCfCXL+/TR5o8g/q1wceV+uqyHP7z4VoOEy+9Xv2/5G+KbDN6nnvRcpKf6kfLvhD++mtUGVBGQWqlHVb27nB+WeYcLEqP2MOoQ9YSMGMSYuCTGQlnouBBNyTuOLCFMUiDpkosdY9dST0pjIbqX8JVrVTa3MDunr4JJkLR+5THLpv6Tn1zcGLKP7jO0zmVAhwk8loWP+tQxsohaFsd9uuCSYPlal693J+Uc0nL42pZtqJFjvl4eN3ifWhFzAR4vx1xwqedlPvaFpDot7wxG9t+N8aUrce3atYfW6embJwsWNGUtXIgS6+l/K9Nnzx55pnETlgvh8dUkX3Vy0t4/fTKy+/d7WSZrW2vWP4sIPQVeuXq1MbVjyubaubORJkSaISTaJy4GK2RBpe8n9aMNjIvbLVVJdIhQaEZyEmL9/ZGdno6uEeHI69IZo2TxoavI+KxMfdXLIAabhUj52paWuozVywWaulFe4wK7fbIl1B91loxv++6ORrXgpdvJjWNH/5+vvRcvqJGFzrIJOINJTJVFn5bDpGTqbxkI36LTzFT9LS2JaYXL+MB0deFizq3SSJQcY+5yQ0MkjjUTF3MaEvEeLX9p7ctwgrQEZrs3ygI9urz0Xfk+/KxN+n/Jt9wZCq3hNQzf8aGSC18LUo+k5v6lSywL1tDp6ujuGpSAZ1vaqDsDDU5orOEvNEMDDvVTHDoDHWXhZSSeeBokZU+R5yfrwsjNjxOknC4j16h+k9tQpQqZphQtUKOUrtR1Dp6mFrftC2rk2iKh33x9DUmrUBJoQs40yT9fFuhpCO4yRA1aQrrmoK2zD2Kkfra5x9RDyBlhi1E1Adh7Jxpb/Syh1Zp/9XNCo1sQJz1OkkynJPG1HimF57xH/RQnRVrxctLjJMsJlZMpoxuRVkgPnGyZGPjCoj+zWAPz1SANUBisgfTKxZWLczOZUj9GgyRSq+pkpV2kF5ZPoxVO0rxG1xomLuqsn4HM+YOAr6m5t+xaLh5yzi3ozoRz8nfBVklceKnD2yfXD4S4SV3u6vJDy1Pe4wLA+pnYX54ftLaTCz0XctI7X1fyHssiUfGT/b0lCxL7yUWI/bkp5xwn3uMiQurmjwuWdTDEQ6mPrz+bFzKOLf116e/MfnJsWJ/lR4yLWrJyUWFMWuqjuSEA20Fq53dJA57m8vkMDcCoV+Q11sFFi7pO/T6kPBoGsZ38AcXvj2PNY+ZlW6fLQsx62E4GUNgjCyl/WPE75fP6Cl+e4cLN9rNOnlsMiCxRr/iDi985y+EPJ/5oWyLfM8vkQs3vnkFS+KOJeVg2fyhx4WU/WA7LbpR2Xzl1XDez5kKUqWH7GFjhIPp1mKQ6TFLdsB61mFt0RbcZ424pXKD4mpUkSbqkhSstb/ksSZbGQ5bNso+rgRH9S2mIxLi8RUK5XGwzu0xXPSYXPAZL4GthkistcGkNzPB+fLVMUp08XMqtWoF1S46hbu5mLJq9EQ11h7Fk3lbUzFiNNYsOyfEWLKxei7WLj2L5gl2YP3ONXD+INXUHMW9GPcaPWPROr+79Gl++d7fWMiV9g2XevKY8SaOtp/+trJ46SX0gaW16RSbz3TLpL5wx/Scnb979q6G3LKz59fX1+cePHcPMKVPQOV4W1fhYlPfphTlCXtSL0lp3SWUFX2F6Seqxadu2/NCIiPzlSxZjWP/+aBcciGKhU+pZqzIzdJeTbZPG6StpvvLlgkbDJe4gUz+yQn1PN0+qwtz8XByVRXXtqBGYMWVKV2uT/j8yKD39xo21q9H00vMWQ6a6BXgsdMvXxi/LdVrlsi5SLnWlNF4i7ZLmLy9mqMFFFv3snh1qbESdLAM50GeVRkdc2Pmaln6uJ2TR5JZs1aXF2LpqJSoqKqZJn/+fbfuPcvPmzTZtndzRa+ZBDFr9MlLKlyNz8TUNy0ffRVqQ8pUsd/1XS8cOmbDzCkUrO3d8+2lLHFfq1No4usNZCNUvsS/8EvoIpY5VwyQupimF83VBTZYFNkYWxKShM5VSozMqZREcjCQ9Hqk6q5j+Y/Q1cjItbeWZdsOrNSh7TP9R4O4m0fLJtpA+qQel/yJTsCyk3JSburDu41ZidI0XDr6cjGkN3kIpjvqKjjRCyiAB1sokyYWDE7EmmYC5ODWfMy8nUlIC9VucmDkhc2Lk5MnJnpMdJ00mnbylXJIFFxJu7s04u5wkOZlz0udCPsyprZZ3Ldpi5MRn9fWwlDtF6IiLMidcvjbmYsYJnvlYPstm4v6tzMPExYrGL3yO5S/3s0zw3CidizB/MOQJ+XHB5wLCHwbcmYZlctGinpbt5gROAuIm0jznTjwsl2Vx4aORDLe5Y9+4CPCTz3BBG0HjHPlsHiM1vOK5lFEri0Mzia0JcNbFggsm28DrXGTYLvaVbWQbGGOWvrysm/1nPczHRZcLKs+5UPNzvLu9ZXwksU72h0HcWR/732wxyzcCDIrAxZL90R9UMnb8W+A1S7ANi1UtP/nGgPn4/fCHAsedmyzw7+io/K3w74OLJkNDMi+Dy7MctpHqALaPz3Lh5N8M+8X8bAvL4Pixz2wH+803HqyDfxsTPeT7lLF689E9WawW66tbGgEpyQ05oPpKi67ylBIfQ//RbYV0yMWPhjtceKnDnGcNDVgpi+BEIU0GVSAtkhxHC5kykDxj6HJbM5bLvFxwWXZpxlr1DZ0sCyutcWcUnNHXs5VZm3WxnlK24X9tO/MPL3/MIjqitPhSQ2U5zi6uxer6+i+ff/QoxHrrbyZCW053X301dMiQIaHHjh79sjB32Jc92ydjxqRJ/88vWRaZkGlz5oSeO3PmhCyGXwZ4ePy6R1IihnXriuyO7TX4AxdVC41OxIn5Fko8JudM+2WhE2ljLe7/I/GhIVueF0K8KWmHEC4NhrbJ84+2bMD68WNxQRbJ2w31OC8L4nQh0xXjqjApZ8iXU4sKvxxbXPTl/KmTv6xfXPflnu3bvjy4d++XZ06e+PLmtWvnoqOjQzt27BhaNmpU6JCystA5q1eHHr5+PVT6E2qt+n8l0odvp3TshM6jG9QIg752BUKkNDSimwFdD6L7jVQrXe/4NHj6BmLTpo07ONaZmZmhZ8+f/bJjx05fOrm4akQaFsldR55tbaP+kDRM4sJKWuQizEDrjErDDY65mLYX4owfNEFfC0f2LVcfQ8aV9U1KV31nVHqlWtwyYAGJ2SUoUaP3MPKNRsaR+mgUQzJ29I1CdOY4RPVKQ+U8T4yZ74aCqY6YKyRAghohdMdJjpMbJ3JOkpzImDhh8zUqFw8uktxijhMaF1Hm56LGRUonPpkUSYvNr345SXIh1AlUJlTqT1keJ0u+AuZEyUWSbeDCQlLhNU76XGT5Wo+LJJ35ubhyUuXiwYWA9R+SPDxm3SQZftJIhXWTSFkWXz+yPi4+nIw5iXNSb6Yf6l5JUlxs+JqY5R8Ks+iFuQDzHvvDRYT9ZNlcpLjIsD4uFByzI/IMy20OWcdX2szDYy4sHAMuGCQ0LvIke7aFZbB8vglgO3mNZM1x44LCcWA7m8vi2HCR47hxPCwLkeWHBBc5nuvrbjnmDyP2g2PEtwZ8nnrMc/JJcuX3SP216iflPutke/gDgBTNOpmXfde3BNIn3mcQDlI6n+ffANvM8eO9ZktvLrBcHPm3w3L5d8P6+QwJszk/vwfWzzp5n28emhdQls2/Kb5l4HfB72Z/qBv6dAqMHDtkhxoBcfEcPWgXxguJTstjYPeDulBy8ZyQcwgMhkAjnXGD9lhezeYw1u1R0I2FYfNoEDRRrjHxOfpr8niK0CQ35uarYlrxThxySMo5qa95GdGI5bBOvpLl61dGNKIby+QhZ7Dz0LocziFG/oP8MYuoTLrfunLlyjnr6d+tsJ1M1tM/Sqz5v/Xiiy/ejoiIuF04bBj6demM1PAwdJFEF5otE8cqqW5ft+67lqf+e5Eypu3YseO2kN7t1+7du/348ePuclnL57yvn9Y2/ilt/XPK+vXruz5r44Luk3cgW2iU7hOZS6+r2wBD1MVkVsElJBmycEoz/3unZ7b/l7/8pUt9fT3H7sdxcQl45lkLqTKpsYrV0Z0uEnTgb2HriJb2Lmjt4A5bWRhpWdtKzul6waABXIwt8VSfwVPf/o5lkZbzp2Tx/M63vgW/ls8h3qYVktu2gv1zcp11yfXYrFEon2WPVUe9MGujC0oTbPXVGS1vOWFyIuYEx8mt2TKSixE/udCRJLgYcHK0bHUlC51cY35OpEycAHWRlEmRukw+y8WF91gmj7lIcyE6KQsYJ3guVKyfk+ZGuc5FhwsqScyyEFoolAsC6+LC2kwsnFgZt7f5nO2jwQoXZdbNCZwLESdz3mO9XDh5nQsa20TyZp/4GpiTO+mM97hAcgJnG9k2Lq6HJXGcmvvEhZULh4WiLK9w2T6263KkZbFmvczPsWU/2D7e52tRugmxbNbHPrNdbDfrYGABLh4cA7afrz+bf4xsD+Zrb2dZnCyvx7kQ8bU628AfH+wzFzL+qOGizE8lSUkM7M63CWw/X9GzPXxlf0zuHbOeT7BSPRdPPjfZ0+LSQmJs1oVyYeY5+0vSJv3zGRIvr/GcC36N5GU/uEDulWcnCjWzPfwhRbrmPr9c1DnOvE5dOH+08W+PPzDG8Vw++Wp+ia8jxkwobV+ZtVEtVbmg9e8wGZVCoAxwMLDLdFlY9yEjZYK+bh3QcQqK+qzShXRg5xmYJAtoevsJqJC8Y7MtVrpc/FJjizFOzqnL5CeDLvD1Lsk0k5t1Sz09Eytk4d2sJDuivyWObe/k0WogxGAPdH/J7jmR/9+M/Ff5YxbRf0b56je/WVi3ZMnSgvz875YXFWJInzS8+eabfay3/yHk2pUrL9LdhT6XtJplEIaE7CkISMlEG9dAFBcX/7fWvf+TyML67I9//OOlNTU1S728fOrnzqvBoOzB6NqtO4KCQ/BsC0sUn/+anpbF1tnVFTGx8ejRsxdGV43F/PnzNdj9lN7dsNmjjU5wXLy4f+oEmaz46pSvQ7mIfuc5Owwsd0BGgSwU5z0wtL+tTvrNiw8n7Ysy8XOiph6t2YWFkzDv8xUk7/GcC91SmdQ5CXNy5YJHCuSiwYWZrwg5SXOS5TWSICdCLhJ8lq9E+dqUhktciGiUwsWSiYtBodVHlYvrVsnHV6VcGDkZc4P15gWG96vpNiN5eEwyrtJYwJZjkluZGk/RCtmio6QxFemW58wzWRYM/kjgAsoAECybx2z/POkzN5fmMa9xAeAxE58pc7H4M/Kckz6Ng3jOergYV0k/eczFkmXTTYjHTEtkIePrYNI5F3f2Q8uVY5bF700XF2kjE1/R8pyLLwl7utznosVzjg31w9TdcuEiybFsHlPnS13nJqmTx8fk+1jozZjGsrDKd3dCzufLORd5npNOeZ+LtRK/nDOMJs8vSmIb2CceM3Ec+N0yEMIlSfQHpmW1nsvf1roAZ9U18/lzUh7Hne3gOa252We24YIcc9/dQ/zeJQ/L4n22lwsoy1gtfVy8fkX7ovQVupdnRsp4fc2a26NWFret6iLC4AbUVVb0Xy8EuR+l6Q3q5kJ/TS6A42VhLJcFcET/TUqzDMxA15QqIVouiCyDcXG5GI/K2qZlMD91p9Sj8tUwyyxJr5fF+Zi6qEwSKh0tdRZmLOL/VSP/Vcwi+s8tzz9/LWbUqFH6epQRjJ5tZYfo2DiUlZVlWrP82UUWZuqsM/9DcrXe+n/K2Ru3i+cVF2CHv5MuPKrPkkmRlMEJl0HPv9PSCaMWeGLMAjcktrcY/HBh4+LLXXA46TJxMqZzPSdWLoKcFDnRUv/Fc07anKQ56XGS44JB8mF9NEbigkGa0HNJy3ydcVjKPC2LMzdfpm6S93jO8lhW8yRLGuEizAn6klBW8yJ1WY5JaZzAuSg23+ckzomXkzYnYi44bBPP+clnORmzfLab5fGY97mYcZzOy32Wx2O+dmU5vMayWR+PuaBwrHZJGWwnFxf2ia82eZ9tYjvOSP95n2PCtrAennMx1rrl+LT0nQslx4n3OEYcdy50POcCx7Fn23nOXXV4zjw853P8sXJKxs9yLguZ1MWyOb6kOubh61B+x1y0+AaAbaERFfvfXDYpnjTL53nO/rNc9pXjxu+Vfw+sn2Xxef5g4XjwRxKvMQ/L5Bg0t49109jqfIQl2hHrZv/5yTcZbCvHn+POc465vgWQ8zNSJvPy7+4ay5HrdfKDZqcsyNtPHW0f7J2E+KDe6Bydi9SYAnSIGIL24QORENxPw/p1ihqG5NABaBeWheiAnkgJH4zOMXnyTAZSIgZr6hg5VJ7JRnJYJjpEyvMRA/V6kpwny3O81zk6T44H6v12Un5KRDZS/sMxP/l8eymfdbWPSjeL6H8nZhE1QpGFzPt73/ueNz+tl/4u5f1PP60dl9Xv84lh/voL/oi/A2a7tEaujdXgqaU9nPyDENxJJlGZrDiZrZJFjBOe6tnknK/iuEBxouU5r3Oi53VOkhp9SCY4TtjUc3Gx4ILDSbd5wm2eOEkunKRJyDxXx3s5Z36WzYWL1zlps2zWycWPixPLYT2slxM7/RlZJyd+5uVkzrLXchKWMthOfvKVIid1Tu6cnHXBkHP+uGAbWQ4nf5bLxZz1cBFh2bzHsrmgsYzmhbC5bC5GbDcXV56zbi4opDE+x3PSnOoNpc2kRpImx4k/Qo6FWUiReblIsCwuXKyruU7m53W2m2WTOFkX+8OFlG1mv3mf7WCfeI1jzQWMz1oWT0ukKNZFyuePHraT+bmAsd/NPwJYNseA9WldsjAzD+9xoeM9/hDQHxhyzu+5+QfGETlm33ZLHtbVTMS0fj4rPyoOyafet44Rx4V5tnEM5Zz18bvh2PP8nNw/Kflnyo+/evnb5I8A5l/uZYf1N18MOn78uNfBgzu8dxzcIGmlNfG4Oa30PiifzHPwpKQ/5P3Pef77z/+QdlivNX/+d3n+kFZ6//rXP/m7nhv+ZmIWUSPfVJEFv9MHn3569v2PPjr7+ltvn51TXf1+RFSU9RXx00oVXEBJVXQB4UJ5OIQLoGUipi8pFxbe5+TGyb55IeXEpyRnzctzkh4XRd7nBE0y2yznnLS5GJLcOBnyPsvmq8hmmuJkz0mZEzbrYjlcEHTSZn65pwsxzyXPriALFbJeLV/KtSwuFkokjTEfy+NCyAWKJNtMt2y70q11EeYk3ky7JCK2nXlZN+8zmhPL40Kk9GqtlwuctlPO2Q/WxefPSL/OSuKzXCy4cHAhXyxExcWTbaVeeDZfpUqZFsp3x1wvR/0RwXMuwHyNzrZwUaIRERcVjiET73HM6MbDGMjV3ExdjtkGLkiTPOz1mInjw1f8JGAu0nyOi1TzOa2wue0Yx4lplrRjjfwYoRsLF1i6F3HxZ+J5uYut9nO1tIeLa6GcN/hZzhvkuUpXWfDkPv9mmI+v1ZvPm8sjgfL1OXW03JJvqrRvgbSBbz0YhnKOt6P+fa6RBZ1vKwbZtcTrX3zvTzIWNPI3FLOIGvlHkzfeeDRrxapVsyrCA/RXPomBOqdrsoBw4uSkzMTJm1umNS9CnPz4apjHXNCo66Ruj5MhE/NyAbacO+vEyWMannChoT6Sxwztx0SdYfMxFwRO3NTFMs3wctCJ3XJu2RuWEy7rWyYp17mtTrScgJf4OiPf2Vbz85xlFcukTpedhZJmSrlcUHi8wNcRo6TeWTJB81X3QklcAJiXAQJq5FmWzcmc53O8HVDgYqPPsb80qimVtvBZ5pno4aBbxfGY5XNxoG8lj1km+zxX8vKc5XFMeL25Pm4pRpcT6oWnynM0rFkmY8TzCVIudaN0j6EumAY/1VI/fWiZZ4Ycs9x6+V7qZIwYs5jXG2Thmy/X2Q7qmNfKebX0g+e8t1YW0GlyzMRFjXk43rOlPTRw4rjqYmY9Z1tZPutlfup2ueDyu+U566XemuUw/2Q55wLIYyb2ge1Z6EN9NtvK79FZdcwMskDXHgbUYF84/vwbmi/PU6fP75t/fyyzxLENvvgTLe6N/A3FLKJG/lFl/fgxujBxguXEOMc6qXNC40TKhWaGLECcwDlhcrLkRMyJj4kTL885SXMi56LABYMTNRcGLmjNEy8n/+YJn1alnFiZl8+ukcS6tCwtWyZxyctFhecsi+XMlDw6icvnSvlkcAidpCXfUrnPNvM+26V1yTW+2uUEPkP6SFcLTuBclLRsa731Uh8XlOYJn4sM901tXhBWySfL43NcRFkGFysuLIslccHgeHAhYf/oV8qyOY78bC6bda4LslxnWRwTjhXHbYm1PH4f7AvroW6YUYjYB7aLZbBvq+UZnrM/DJbA74eLPetiHXy+VsriWPA662Ef2TZa+U7zsteyOKZsd/NYcDxZVvN3yPFmBCSOP/Pz+5kjlMhFjz+K2E/SLP82uPDNlbqmcGGUY7adlM3oRxwr/hhim7mIThdi1h9bUiYXUtbLYya2if7EvEaKZxv6O7TVHyvD7FvSEj7M+udr5JsiZhE18o8q3bzdF9KthBP2RJngOEFzgmT4N06Cushx8pRzkgEnfk5+pBROvHzVx0lPqUjO+aqP9MJFsUYmXssi5aBUxXxcPKfLORcNCxFZ7nNyXi+LCydR0h6vMS/rWyyJ15ifCwMXRC40fJaTLdvONms7pRy2Q4lI7nOx4o+D5gl6qiweNUKUXEzYHuZn27hIstxJsiDxumVRcsRkuc9jJtImf0TwmIsaiZHPc3FYKQsUCZTjouQs90mgXIBYPumKrysXSfuZuJgogVrPK91sNWDCfGkbiTdPyLda+jxPjvnDZpiQ8RwpY64kLogkZX7yBwDLynW20WOSfLmURVLmws32D5N746TsSZJvrHwOcGytdU2QcxJ5H/s20hd7jJZULm1Md5BzuT9KznOlHQMc20rf7KVMOwxyaqNBKirlvEjovb/kLZbr9DUmzbMsHjef97VvjVJpT4Wcs2w+11fycCwqpO4Rcl4mz7POfBfLebmkwU6WenOljDFsh9RZLH3q6mzPRfQ71j9fI3+MlJSUVDQ1NbmfPXs284svvmjeNuyvKtzBZdmy/9teokaM/D1K9Zw5s4baPCsTrqNOfKUyaXFSHie/+jlB8nXhFLnHV6PDJXEiZhrkJBOrTIKcjDnZ9pO842UBGi/3eL2HXStUyXVOgHwVmikTYpWUyYk6x9kW2Y42+hwn1kFyL0/K5gRbIJ8ZnFAlD9szVCZPTsxFMoGOkHKHyfUBQiVlbKskTrYse6SUVSKTMe/zGs/zZFIeKudMrDdPPlkPJ3dO1sybK4mLQIWrPfLlkxN5hdwr1GNLn0e6O2ieMrnOc7YzX9pTqXVYyiqU58ZI/4rks1jKYv7Rcr1IPjn5cxFhYhv5DBcK5uU528BnOS4sf4j0ebTUOYTtleMcLlpSV5b0cyAXFrnO/mfJGPaT8wIph9dIaxmS2HYuQOmygPH+cLnXW8YwTc77ythyfFJtW2niWHL8E579FmKfeQq9Wj2NHi2+jejvPIXEp59C6rNPoZOkkKeeQvtWz6CXXWt5rjXi2jyH9m1bogv9kdu0QHTr59BNyktu0xLhrZ5FVKvn0NGmJZLkXmjLZxEh58zDz8AWzyCydQuEyHWfFs/C87lnENq6JULkvuuz34HDM9+Bt1zzk/u20g5/NxeMzMvF+BEVGDNixAPLX66RP1rOnz8/feXKlWeysrL+sDflX1tWrmzKS04eRX9A57q6OmPCbOQfRj77wQ/mRzz9LaTIhNdHJtlO8tnbro1O2Jzsu8limCbnQ2Xi5bUuMlFyQuZEzMWtk0yi3WVi5QTeVe5xYu0l5WTIvSSZUONkYuTE20NSvEyosTL5dpcyO8tznGgjJXWV46S2nGxlcpWJs508EyYTuMe3nkKEfMZJCpRjd5nIw79tSf5y7PXMtzV/sDzn/dzTmsJ4LpO0i9xzf+Zp+MkxrzvIeXMeTtT2T8t9OfZ89mk4yT07GQNnue4iEziP20pykmP3576jx60kOUo+G/lsw/Nvf0uPW33nW2gp7RE04s4UKBg8CEVDc1BSVIjxIysxtWo0Jo8ejZFlpZgyZgzmzpgOP28vNex6Vvr0rDz7rJTznNTzbTl+To6/IwvHc1JXCzl+Vsr/Ns8lMd+z8sl8vNdCxuUZnlvL+Y6kpyUxXMm3JD0jx4xg8m1JbB/r/K/J28sTs2bMwIwZU6uWLFlSNW/e7KoDO3dWHd63r+rogQNV58+fqdqzZ0/V8ePHq7Zu3fp53rAcuDg7ap2so03r78DN1QEe7k5wFkp0cLDROlu2agEXV2c4OTnC0ckB7h6u8PR0R1BQAMLCQxEaGozY2CiEy3FsTDSSkhLRPqU9OnXqgNTUrujRoxs2bVyP0tLSKiHPZ6StRv4vMnToUHz88cd9rad/deHr3CtXfvob+SN7d8WKFd+czVCNGPkjxMXZAa2FHlrIgtNSUmtZ2FpKai20YCOLYhtZ/FrLgmgji52tpLZy3Fau89i2La+1hq3QiZ0stra2bWBnTY72bWFvZwN7e0n8tPv3cwcHO8lvC0dHOzg52mtycXH6bf/+/b9av2HD/vv37yfdvHkz6YMPHid98bOfJf3sV79N+v4XXyT96re/TfptU1PSF7/6VdKcmpoh8+bO/Sq5XfJXLVq2/Mrfz+ur6Kjwr5KS4r7qkJIsKVGOE74KDg76KjQs9Kt27ZK+6tixw1c9enT/qm/fPl/17t3rq/T09K8GDhr4VVZW5lfDhuV8VVCQ/1VpaclXo0aN1M/Ro0drmjJl8lfTp0//as6cOZpmz67+asHCBV8tXbr0q8bGxjuDcwcnyY/sJOuQ/o8i+WyOHj2VNHHiuN43btz4avvWrWu93dy4BWKStCcpU1JAQECSt7d3UmhoaFJycnJSr17pem9wbm5SrqTMzMykwsLCpMrKSilnYtK0adOSFi1alFRdU6Of0qakdesak7Zt26Zp9+7dSUePHk06deqUjOvdJI7vH9ve/yryXFtZ2Oz5vKRg6+U/iFz7/+vTbOSvKEKiqyV9In80/OX0N5F5s5vyxo5tGta3b9+v5A/kfxWdxoiRv3fZuXNnC5nANRUXF2uqqan5T4l5du682UIWtj8k+WH7h0+ZVP/PydocI0aM/Dll3Lhxm/j5wgsvLL5z584Uvfg/iCxyqU2HD49ucnGZgOPH0TRu3AbrrT9Zdn1yc/vyD48fcHNxe1/Kb2m9bMSIESNGjHxzpemnP93XtGDBvqaWLQ+jpgbYuxdNTz01DP37D5TFLp550NDwfyLYl5tePjQd0zFR/h1rOrbPetmIESNGjBj5ZkrTp58Gont3yOpoSfPmAbW1wOzZwJIl/55WrgTatQOWL//P1//YtGg52vzuOYySf+XyL0r+mddORowYMWLEiBEjRowYMWLEiBEjRowYMWLEiBEjRowYMWLEiBEjRowYMWLEiBEjRowYMWLEiBEjRowYMWLEiBEjRowYMWLEiBEjRowYMWLEiBEjRowYMWLEiBEjRowYMWLEiBEjRowYMWLEiBEjRowYMWLEiBEjRowYMWLEiBEjRowYMWLEiBEjRowYMWLEiBEjRowYMWLEiBEjRowYMWLEiBEjRowYMWLEiBEjRowYMWLEiBEjRowYMWLEiBEjRowYMWLEiBEjRowYMWLEiBEjRowYMWLkryZNTU0V737yRdXOfcerZs2urZo4rrKqT492VaMK0qpGjZtRtWXfmaof/uy3VT/616Z46yNGjBgxYsSIESNGjBgxYsTIHycCnTE//um/HtiwceuB9Usn/3TLogIcqEnBgSlOODG1Fa7Na4s3Vzvi9XpnXJjrhKPTHHBnkQNeWGSDIxOew4GpHthf0wEHVhZgxpjBN3bsPrDRWrQRI0aMGDFixIgRI0aMGPlnFwDfEfB0KK857PDw0evnd6xb+MmuhRm4uSIStxY54Z0GZ3zY6IEz1a64VeeGM7NdcXWBG97b6IUnm7xwbq4rXl7uYTme44rrC93wvhx/uNkL91Z54LQ8d3KmEy7OscfWSaFYPrcSh46cWnFE6rU2wYgRI0aMGDFixIgRI0aM/DOIwGen51+6P/nKhRNYV5OPDeNDsX2cKzZU2uLQFEecneOCawKV9wUmCZ0fCVieFdB8ZYUHPtripdd4XjvcHrvGO+HFZe54baUHHq32xMV5brg8302fv1HrrnlfFFjldUtZHrgtkLthZg8sWzR9iYFSI0aMGDFixIgRI0aMGPkHFYHPlI8/+/GsA3saf7J39Vhsn+COFxfb4ZMtApsbLBrNF5ZawPH4DBfVdBJA31zriesClJdq3HBwijM2jHTEkekuuLLATe+9ttJTwNMVb66zACrhc/cEJywqsMfmMY64s8RdNabvyP1jUu7b6zxVY0poZZmnZtiiYVpPnDpxapm1qUaMGDFixIgRI0aMGDFi5JsqAGyfvP/Ric3r6h6d31yJi7XBeKG2LS7OdVToPDtbALLBE++s98SFea64K9c+bPTCB5LelmsnZ7ripWUeuLfSQ/NSC3plvhu2Vjlh+1gnXKyRcwHSS/K5psIBK0sccHiqM16V/ITbG7VueEmA9rEcU0t6utoF+yY5K/TSzLcZUgmmj9e5oq48GCeOHfqRtflGjBgxYsSIESNGjBgxYuTvXQQ8v9XU1OT51jtPGq6c2fu92vEZWDYiAGdm2eODja4KfIRM+nneXGTVVApwHp7moprOM7Nd8Pxid5yWzxMzXXBR4PTkLBesKnPA/snOeG2VJz7e4oVXlrsrkL611qINvbnQCdfnO+DSHDv5tMfucW1xeZ6DgKwzlhQ5CLhawJdlU9u6doQD9kx01jKOTndRMH11hQfeWuelQZB2z4rFgX273qT/qrVrRowYMWLEiBEjRowYMWLk70kEQLs9/9KDMXeuHsPBVQU4OtNTNYwvLHVRbeXb6y3ayUsClh9u9laNJeHvjQaa1srxXFcFRCZqLgmm562BiKjNfE+AlYGIXlrmjjfWeOLcbEdsG90WmyoFOFemYHfdwN9MH198etOW3afPX7p6+sWX751+8Oid041btt7Ys6oSh2cFY//4NrgkZbMd70h7XhaYpWnuk41eGuCoOcjRW+s81by3obQV5lZ2wJ59B49au2nEiBEjRowYMWLEiBEjRv6W0tTUFPMvX/5q6ZFDe7974+AcHJjujctzWuPCXGf11STY3VnsrlrNt9dZzqkBvbvEXSGUmk76bJ6STwLnx1u8NdKtAupaT9WcfiTQ+rqAJyPmXqpxxsYRrdEwyhu394zG9hVjj+zYc3DG+598WWVt0v8o0l6P+hVLzi+v8MWZakcFXrblTLWL+pqyrWwLTYCvC6zSbPfKfBdsH++K+gVVj+X5DGtRRowYMWLEiBEjfx2hudnnn382680337h94cKJQOtlI0aMGPmnk182Nbm8ev/RlVmTyt5bPbEjjk+zw9sNTgKOnhYAFYCkXyfNbGl+Sy0kTV4ZJOhFuX5hrqvC5qZRTlhS6KAmuDSZJax+IKD6oN5TfT9fX+OuWtW7y3ywc1oYdi4tbrpwYvdb23Yd6vqrpiZPa3P+1/Ly6595LZqad/T60mDcX+WGfROdMW+YHfZOcsbD1R6qFWVie7ltDLW3F6rbYOWcAjx66/3l1mKMGDFixIgRI0b+ctLU1BR0/9WXC+vrV/8mILwTHIOG4Dn3NMQm98SFC+ceWbMZMWLEyD+0AGj1wac/3Hrz8okvG+ek46ZA3KmZ9tg/yUEg0g2PN3jikUDcg3oP9cW8VeeOqwKgy4rtUZVhg70Ce9Qw0uz13Q0Wzei7Aq0MNMT89PukxvTtte44P9sOG0a5Ye3Mvli3aMy/Prz30rsff/9H6Qx8ZG3On0W2bduybPfCvrg0x1bbTlNgal9PzXJVMH683rJPKe99tt0btxe0xbZFebhx576BUSNGjBgxYsTIX0YEQNu9+vLzhTOra34RFDcQ9uFl8O26CkFpmxDYYzV8U6rhHFkB/6h0rF+/4TPJ38X6qBEjRjr5LkMAAP/0SURBVIz8w8jXTU2Dr1+/vejs8X1YOjENBybZ4Z11bvh0m2VbFZrXMmAQtZy3Frn/IRjRI/pxzqGJqztuyPXLNW5y3VthlM+cn+um0Md0db4LHqx0wpX5rjhf3xen9yzGlUvnj/ziX3873dqMv4h81dQ09tqxNTg1vQ3uCEwvL3bAgcnO6kN6W0B053gnTBloq0GSaMZLX9fDk1rh4rYqvPbo/Q3WYowYMWLEiBEjRv7vIkAZfOPa+Y090vPe9wjpgxa+BQhM24qI7PMI7rsTXklT4N+1DiF9tyG8/0E5Xgyn0Fw4B2Vi5NgZH/7u618MthZlxIgRI99Ykblw+Ouvv7Vx65pq7Jwaims1tgKWzhrchxFv6dN5Y6EbDkxxxvaxzroVCq8fn85ItK7qZ8lzBgIimNLnktpPBiqi+S6vfbrVE1fmOWBeURBO7VuDi+eOn//0h78aDaCFtRl/MZH+uXzw3lu3dq2owPIiGzxfJ+0T2Nw/yRmnpe3f3eatME0TYW75wkBJbPeHje44szASOVlpu61FGTFixIgRI0aM/GkiP3qelh8lDrduXrubWzgGoZ0nwq3jGkTlvYjwQacROuAIoobdQnzpY8QWvIbQ/gcQNuAQwgeeRFj/QwjN2AefjjVwCh6Itr5Z6NQz70fr1qwolXK/Y63CiBEjRv7uRebBlj/95e+637770g+3L63AhXmeeLjCFh9vdtegQc1Bhj7Z4o3XVnmoZvPFZe4KazTJpXbz4jw37JvMLVPssXuCMy7LvUerPdUM98YiN9ysdVZf0lvLgrBzbupvdmxY9PHarfvbSd1e1mb8xYTmxZs3n2n14osvHF+1dN7jqUXJODPDRuDYE+fmCoRKu+8usUTpJZRSi0tz3ReX0m/UW/t7X/p9rcYOdZOz/+2DD7+7x1q0ESNGjBgxYsTIHy98697U9KukXTu3HRpeNgtuYQPhkjBF4PM8YvLuIK7odTk+i8icq0gsew9RQ28gLOsUYoa/hJCMPQKhBxEx8DSCe29BUK9NiB52A9E51xGYugJO4SPQLWMkVq9eN8tanREjRoz8XYpAoPeTz36ecu3Kxe82zB6M20t8dQ/OEzOcrSDmrhpMajfV93MBzWwtPp3UEhI8y3u1xdYqJw1G9FDAk/dpuktI5T6hb61xxs5xjqif1hd7t6362f5Dx3MbLjQ9Z23CX0xkno+7dOXm6Jdun/26YdYgVOd5oXGMGy7MccTV+U44OdNFAyudmOWKmlw73a/0ZLVFm8v9RRfl2+NUtYtCNreaubfSA8en2WPTtJSvr127scVajREjRowYMWLEyB8nP/3R5+WF+fnru/Qphk3ISASlH0B03l0BzzMIF7iMHHIFiRUfILbgFYHOvQjtfwgRgy9oYp7A3lsR3HcHgnquQ3DaFkTlXBFAfVEA9i5i819GlDzvkzIbHrGj4ZdQia07D8vvIdhZqzdixIiRv7kIgDr/8qumqoMHD7+0e1kBLsx1xIeNbpIskEkYo0nqJ1u9FUYJZgziQx9Kake5Dycj3l6Y54pbte7qJ0qtIf0rCaE3Jd/RqXZYXOSCHYuGYc+GBdvvvf7hH7XVyp8q0qfAH3z526qzZ068e/HIeg14VD3EBgcmMSCROz6Vvpyd44pXVlii454UAFXN7XxXBW36grJfLy33UDNkS3LFg9Ue6gt7v55Rf50xvTD2N/sOHFpirdaIESNGjBgxYuR/lqam345as3r1b3oPnopWgSXwSV2H+JI3kVTxPhJKH1s0ngKSFg3oNURkn5PPmwqWieWSp+yx3g8TWPVLXQnX6AoE9miQ544LmO4SaN0nIHsKkfIcoTQy+zw84sfAK3EivNvNwtQ5q/HFFz9cZW2OESNGjPxN5Ac//LLxxJE9Nw/Wl2H3OFtcnGOvfp00SWVUW2o0m6PaNgchYqRbQimvTcmywZoKB40qy+1NCGrUnhJUab56cJI9VlW441BDBTasW9P4Lz/5fZ616r+I/OBHP99w9PCeG6e3z8DJJV1wcoY93lzjJH2xmBBTm/lho7dANPcKdcVxAWhCJ31bqe3kljOEzHUjHDBnqO2/PyP95idhmz6jb611U7PjzWuX4Mc//dUkAd+/uFbXiBEjRowYMfINFQD2D167kbWqYevPugyYAbuAbLinLEZcwX0By/cQm/8qwjKPqf9nzPCXVesZX/wGEsrfk/vvqjbUI2mKBiuKyL6gGk/Ca1zhAzXdjSu4p8+EZh7RsmIkUbsanXsH0cNuyzNn4Zk4GY7+GQKlo+EaNwG9B1V9ff/+a8asy4gRI381kbnw6R/85F/rb9+4+GTd3Bwcm+Wp+39yaxJqOAmYhM2313MLExfVBnILE2pGGe222TSXEEcApUkufUa57yefY0CirVWOAoGOuLrQA6d31uCDT35QZ63+zyoCgA7vf/S9qQ9fu/tk65IynFveGXfqnHG3zgHn57ioOTBhmlpMQuVDgUg1L5Z2UttLcF5Z4oDJAtTU6t5d6qEgyv1Ory20BFaib+t56R9Nc+8udcOxqTbYPCEAezYu/N3NOw8nWptixIgRI0aMGDHyn0V+qISuXDo+LTe/9IukvnMQ0v8IIoe/hsTyDxBbeF/g87jCYlTONYT2O6QpqPc2+HVbqWAaPpBmuqckz21EMo9cY/TcuKKHUoZAaunbej1yyGUF1sTyJ4gadlPBNTr3eQHbVxElzwZn7FOAjRh8CUF9tsOn03z4tJsKh9AixHYchi1bd52TH4h+1mYbMWLEyJ9dvgK6bdq6b3ljXRkOTHHDqRn2uL/KXYMNETj3THTG8mJ7HJpq2e+Te3tS03lrkSWIz/axTtg3yVkB7R3uBSpQSlNcmuy+LfBG2Ns5zkk/6X+5YnQUtm7det9a/Z9NHr37RY9bN278cvmCSVhYEac+ni8sccLra9w1yBCDCn26zRuvSdsJyw8FOC/Ms0T5ZaJm89gMF4Vran75eVXAk+2+ttBdfV4JqtSWsu/UAH/U6IbXVrhi1+x22L9l0c2f//r3U63NMWLEiBEjRowY+XcRqPN56c6V2/MWb0Fo2kr49T6okW3DBhxT6KSPZ1jWCQXNyMEXBQ53yPXrGoQoPOuUptD+hxU6aa5LrWn0sFsIzTqu59SW8nn6hMYOf1mPabKrMKpA+r5qSxnQKFhSeNYZDXyUUPK2mvnS55SA69+jHr4ps+AeNw7ekQMxYvSkazdvnjRAasSIkT+rnDt3Zuq5g2uwc1oI3mlwxve2eymg0S/ypeWWPT5PV7taNIFyjfc+3mKBOpqs0l+SoLqh0lH9RGmCS0gj7HFrk7sCo9SM0sx17QhHzfuo3hknFnfBG288+j/DqMzpYT/48utZxw9u+/D0ppEaWOjCbHuBUGfclHawndSA3lvlidt17gqbhGT2Z9d4J0wYYIPtAskMSkTf1WbNKDW8BE/6jBJSP97ijQerPXX7Fg3KNN8FLy62x5F50bh4dAMOHD673NokI0aMGDFixIiRfxf5sdLixrVr56fUbENK7j4EZl1H+1Gfot2I9xGZfVrg8DXE5t3W7VjU9FagMaH0XcQVP1KY9Ou6HP7d6hEx6KxqMGNoqpt7B+GZxxU6+RzNdy3PCZCWvIWQfvvh03GBwOZJhUsGOqKZLoMdUStK6GSZoQMOIWLIJYHgcwKne+HTqVYAeJv6kAb32QqPuJHwSZoAx/ARGD+1DgcO7EizdsuIESNG/iRpamoqu3Lu0L9e2TQE26rscXuRE15Y5o5bi901CBGj3C4ptFeNIeHs463eCmTUJL693uIjSs3o0RkueFme0yi4AnkEUAb9oe9kQ4UDaofb4+AUZ92ehc9xa5erArTUulaXtcerrz24Z23S/0p+CtidOnXqzt71s7CnOhZ3FrbBR42u+EiAkb6e1M7S9JYgTVhmHwiWzVpNRu9l307MtPi+0n+V2lD2qRlE+fnWOk+Fa/aLZXywyRNvNsj4jPfCmtoxOHziwlZZX1pZm2XEiBEjRowYMWLxeWr6yZve69ev3TF65g50Kb6CwPQjGiyI8Bk7/A6SK95FUvk7ApgnkSDQmVz5ERIK7ys8Rgtg0nyW8EmT24Ty9y2a0cwT6kMaX/SGQOU1gcUd8EicDP/uqxU2GbxITW/lk4BKE92wzKNSxiMklj35g4aU4Mr88SVvICrnKsIGnkS83IsadgMhAw6rRjYy5wrCBUi9O8yFnXdXeMSPhVf8SBw4fAZNv/lBlLWrRoz8Q8iDt9/uVVdTg2LH1tga4oFVwR44GeOHU5Iaw7yxO9IH1+IDcDTaF5vCvHAw0heX4gKwTe5tCPXCCcl3MtoPG+V4e7g3zsf6Y588w+NDUb64EuePPRG+2CzPNpe7We7tifDBVSn3OJ+Ve/vlmctS7upgT0zxcUGDtOVIlA+2hnkix9MZvm3bplib/FeVfXv2vDenfTxW+TnjgLR5jYxPpacTijycUOHlhHwPR5TK5wgvZwx1c9Br5XI/z90Ro7ydUSj3h8txpdwvkesDbFui2KEVhjnZIMu+LQocbZFl1xZh326BvtGt8LxA2Sc0ZRV4PDZdgFOAjsBGGKV2kQGM6AOqgCaJAXtoyvvqCg/VOFL7+LaAHP1DmWjuyuA/1D6uKHXAonw73K51xtYpUb9dvGjRYYHj1tau/rfC4D8ff/zZupuXjn6+dHI6ri0Oxq1aR2mHs9ZL2KUGlNvEcGuYZnNcmhizLe8ICH+w2RJ46LhApyXQkjdu1bmpuS3Bk/1gG09Vu6pWmOBKM2RGx319jav0zR3H15Zg66aGC6fufurBl5zW5hkxYsSIESNGjDz11K9+9t1xx0+eRnr+YgT22asAmFzxAZLLHyNm6DXE5t5SbSghNGboFYT1263ax+ihVxEtUBg15KLA42F4JU8TwFwjMHrOsn1L9ln156SJbmDPDQhK24ywAUcFKu9pIKJQAUj6iMYXv6nBimhum1j6WCPtxhe/bgHVoTcURBMFOllmdN4d1aLSbJfRdFketbD0RaUGlRF3qTn17bQAnonj4B5TDo+EyagYtxhVZbke1i4bMfIPIddee9i9dsokTLJ/DpsCXHAk3BP7Qj2wJsAVZyK9sT/MA7W+ztgcLKAj5xuC3LDA1wlHJd/pCC8sFkhb7u+C83LvoIAjz7cGC4jIeaN88pxlno7wRr2UuUryslzmXSTlbpLyLkV5Y5OUXy/1n5Iy94W4Y7ucz/F2xG4po8rdDv5PP51sbfJfVbZvbny4ITkSG30dUCft3RbsiiXSpwIXWwx2aouR7vYYIp+DBC5HyfFg+cyRxOuD5PpQZxuMcLPHAMe2GOZsi5Fy3F+Oh7vYoNTVTvOXuNihQ4tWKGzfFrd1KxYPNUclhJ6Z7YLqIbaYM9RONYk0w+WWLIQ97qPJ7U0OTHbBjvFOGtDnuwKyHwn80VeUJrHURDIxOi0Bj36kNHd9cakrtlQ5Y+XUdNw604j9m+at3rhtb+ZL9x9nrlm7aczV80exdul0TC+IkvLt8bDeFXcWu6kWk6a/hM6Ptnhpmw5NdVGTWmppCb9MHwlw8h7zsh0EaUJnc8Rf3rstQEq/T15nfpoev95ATa/8TRW2xubpHVA3q+zew7eeHDJaUCNGjBgxYsTIf5Kmpt/n7tl/4quiyfvg0blBIHQ3IjIFFIfdUO1nuwoBUoHR2NybiBl2DckjngiQPkHs8OcROVhgM+so4vJflOsCqRXvCZReRkzuDd0LlJpRmtyq+a36hj6PgB7rBBpPImLIZYRmnpB03AKQ2VLWwFOIK3oggPmB9RlLIqiqPyq3cWEk3uzzAqmP5Dq1pe8IlL6jfqeeAsHu8ePUhDek3z6ES7ncn9Svcy28200VGJ2ImM5FuHnrDpqamlysQ2DEyDde7gqMTp8wAR2e+ZZCVT+HNgpJlQJTAwWaCEuj3R2QLyCVYd8GhQJhI93s5J4N0uxao0KOy9xskS73siQ/nx0uedLkPE9AjPdZTm/71ih2tUWJ3O8j9/o5CMjJvSI57yXlZEs9zMv6uti2VNAbJs/3d2wD/xbP4umnnvqbwOimxsaHXf19kGHTQvpji1xpUxebVtLGVkiVdie0aYmuctxNjuPbtECqHHeU+4lyvbscd7VpjeS2LbX/HeQzUVIvHtu01HzsO489nnoaue1b49VVHvhAwIxmr9QqUiNKcGMiVP7BZ1SA7g2NROuqZrmExJuLLAGPCIDUOtJMlyC7eYwjri1wUx9S7tvJ482jnbBrgpNqU2nme22BAO2Y1lhf9hzOVdsJzDJQkpv6fhJwGThpz0QnrChxwJpyBy2D2k1G7qVZMYMrMeLvHQFlQjSfWz/SEYvy7XFO4JeBiKgppbaTgL2u0uLDyvrZZvbvxkJec8XedVPx4N7Ld7/6ygSPM2LEiBEjRoxYBcC3nr+wt+eaDbu/Xzzzopq0RuU/RPuRHyOx5HVED7mARAJh6VuIEtiMzD6jxwROgmZi6Rty7Sxi855XME0sexsRA48jvvAVgdBbAoBHJc+bCqdxw++q2W580etSz2XVjGpgoyFXBFLf1oi7kTlX4Z9aD++U2QKpxzVabuSQS9ouAir3GWUZBNiQ9D1w416iKdUI7LURgWmNCO6zXa7vVu1qxKAz8O2yBC4RRfBKnirlLodbdBk8E8bDMSgLzqF5cI8YhtUNm379/e8/cbYOiREj33g599pr3TfMmIpJDs9hsY8j5nk7qoZ0R5AbZno6YIFc2xfsjo2BLpjp5YD5cr4n2A2NAa56vsTXSe9vkGdmy3mNPM/zLYGumC7PL5L8e0MEfuS8Wu7P9XLE/hB3bA5yxRw5Zn2Ncm+f5Fnu54xKAVamGm8nLJOyD0hdZQKpXi1b/k1gdMe2bQ8XJ0RgnY+lr3OlvVXSnske9tgh7d4v7Vvs46RjtdbfBQelb3XS52lyvknGjOPIfnMcdwa7Yp2ME/u9zNcZe+VZ9pEa4BH2dpjV3R6vrbEE7KG/JQGT2kaeU7NIH0pqJC3muR5qskttJ/Oof6WA7Idyj/cJnbxGP9Rm093HGzw1L01rd01w/oOvJmGT+Znv8XrLvp0EW/qdLsyzV2CkGS21l9S40pyW9XNbFYInzWq5/Qq3YyFE8x4j6bJtbDdBlNrSZq3odfqWCnyyfTcXWco6tqQ3dm5c/NGlF94Nsw69ESNGjBgxYuSfXZqamtwfPnjl/swF63+RnLUa8bmXENR3HyKyjiJqyHkkFL2G5PJ3kFz2jgCngOLwF9Uct90ImuhS23kFYem7ENhjtYDnCSQU30NCyRuS6Mv5ppw/QNiAg5oIqQnFDxFX8DJi818QuL0In041Ao+bBDRvISRjnx6H9DukmlL6fxJOIxQ+z8uxAG/5+1atKE11LVu6cIuYUAFdJgKs+qMW3LPmpbnuexoMiQGSwgee1D1HXaPL4R4zAm6RRXCXY+ewAnTuOQgLFsxsTyi3Do8RI9942XfuXPfqkRXItXkGkwWgJgpk5TnZKHQRnhoEsMYIfM0TgNomAEmYGi3nC+T+Drm/Ru6PdbeX+w56f73cJ6zN1ufdsFbOx7nLudzfIfcJaDwnkPE+y5vkYSfwZq8QzDLmSN5ZkuYLkM7zdlCta9nQvMHyf+8Za7P/ajJr+vR7k8MDMMfdVmGUYFkrYLlL2l4nEDpe+rJCIJpjRRAf5WqH1f7OOjazpY+TPRywVfq0Qfo9VvLO8nTEdjlnniIXGwylqa+MV7G9DUa2t8XtZe4KcBfnuSl4Ngf1+VhAkOau1FDSP5PbnVBzSg0pzXJpukufTQYPoqbx6gJXfZYA+YI8Q3Dlti+EU2o1P2z0Vg0rYZLbwjCqLfcuZeRdms8SWgmhvM+IuPykxpUAu7rcATvHOytsMqASfUIJwhelXmpGWUZz22h6S1BlICK2h9u10NT48VonvLg6HMunD/pRScXELrLW2FiH3IgRI0aMGDHyzyzyg8/t0f1XLqxYdxDRfZcjNPsmkis/tpjZVn6IuNxbqgVNqnisSc1uB51AcK/1CE3frQBq0YyeQ/TQawKhJxHUa4PA5h2B0NcRX/iaakNj81+Ua3cRlnkQQT3XIir7LJLKH2s9TAmlr8tzGxGWdQox+a8gMG2LJmoyCabBGfvlfLNGyE2u/ES3gaEWNL7kTQXM2PzX1B/Usq/oawqsFlPeJ4iRtnDP0bjC+3otVPLxnBpS+p4GS7k+KdWw9eqMZ9oGICqmHW7evHlFfjB5WofJiJF/CHnGySl+fPsErPV1VACtFcDaGOiKxQJe1FRuEXAieO0McsP5CE+BSTkPcVfoPB3uiUOhHqr1pHbzaLhAkqT1cszn9ki+42Ge2Bnihr3WZ3iNmlV+slz6hh6UMljuKfVXZT5XLfNshJdqUamVLe2Y/Dtp7l8VWN58773rCzJ6YoNnW23nSWnfDvmkT2uj9s9NPw/I+eZAN/3cJuO0Wz6Phnlgg/Rjk9zfL33iOcF7A8dJjg9ZzxsCnPX+Zsk7xL0NStPaqBkrzVxvCAwqPFoTYXBBnh22VTnpdQ1SZL1HE9lNIx2xuMBet4O5Yb3HdFPg9sg0F8waYoetVY6qkaTfKE1m6Z9KwDww2Vm3g6FPKbWbjMpLTek9gUyaBjMfIZPPES7ZPm63woBEzHdkmjPmDrXD5jECmQLLfI5Aygi/hOFTUvY1AeQDE9vg4ureOHfqwHcPnH6hh3WojRgxYsSIESP/7LJ/3+4D9dufR+/yE3BtvxihGQKWQy8jJueywmdU9hnEDL2KxJKHApwX1Q80vvBVAc+zcu8cYnNvW0xzBTiTK+gH+q5qQCMHnVZTXX5SE5pc8Z5AJyPqPhaAvKjw2m6EQG7BKwgX0FQzXsnDzzD6hQ44onuORgymL+k5jZZr0Ype1YBEsfkvy6cl4FFI//2Sd6v6kOp+pCVvqwaUmlVqUNUPVeqOL31b6ntVzXXd48bAv8ca9SuldpVQ6hY7Us107Xy64zstPLFhy0H87ne/7GkdKiNG/iHkve9/P3xv4yaU2bdQQCQ4bhQoOiRwRJjcHmwBLkITNZ00JyVYEqYOSp5aAdYFAq8EzcNh7lji54QpntSQEjYtWtEx7nao8XHEVoE1mu4Sxsa526PSzVaPqTWkNrTe3wUzvBzU3PcMIVTKp2nrarl+RMpaH+qFWaNH/dra9L+4/B7ImTB44KervO2kfgFkAeKR0pdqGYPt0r+t0vaN0lZqicd72Gs/aHpMqJ7qaY/Jkni+S9pOyKfWuRlk50m/aO7MMeRYUQtM7eoEZ3uUp7TFRYE2muYSCqm9ZJAfmsmemyNAKiBJf9D3NnlZ8ljvM6AR752c6aq+pM3PU6P6oN5DQfYl5pFPRrallpK+qQyAZNGoWjSsD6Ue+pASXpkIntSq6hYrkp8muQRdQii1njSxJaCyDPUVrXXHY4FQwii1pATlyzWOWFLsjNppw7/evHnHmKamplTrMBsxYsSIESNG/lnlxz/8bNbZi1cfDimegl4FW9B13PeQMbcJXUa+qdrPhOLX1RyX8Nm+8iPVimo03GHXEZy2Cf5dCKx7FUgZgChZ7nPPUG7hklj2lgJnpIBq7PC76gdKv9DIQacEDt/R/IyyGy3wRyi1wOm7mo8a1Iis4wKmh1SzSk2oT6cFAorXEFv40OIDmrFfoZQa0+hht1Wbyci5of0Pw797PYL6El4vqmY0cvAl1XyG9Dso+U5rPvqXxgr8NsMnP9Vkt+IDBVevpMnw7TAHDoED0Mo1BXsPnmHgIgOjRv5hBIDtjfPnXq3wJVQ5q0aTvp2r/J1R6GIjUGmvYEUtHzWXNCu1mKcK0ER4qhaTgFYnQLpbIOtipBe2ymeDABrh9ZKcE1qp1SSUspxrUd6qTaUWlZpRfl6Va3yWWlPCLK+dlfIJo4ukbJZPOGZa6euImcmx6NGjx4Ya4NvWrvxZ5eumpkEX9+z6clZ0EKY7t8Iaadc5gWP2l1pQwjI1uteivFQrTI0p+7JTxuVmtDcOU1Ms+TgGh6X/7AvHcY2MH587IcC/UsfSCcdlzNmvRXJMDSp9bUtcbTE32x53BBybzVyp9STwvSnASL9LQh9NcZv377w031X39/yg0RvvrPPSLWFoZkvf0duL3VSj+ZZc5zn3HD1TTY0oodFi0kuQZWRcakNpQkuwJIhyz1OCJzW11J5yH1GCLE2F9092xqV5bnrMdrJdrJORdd+WT56/vsoJJ2sTsW1d7e8Onr6VbR1iI0aMGDFixMg/q3z5w8+KTp4+93XRhBXInnUF+cvfRZ8pT9Bz8vfQddRD9J72BdoVvYB4AbX2Iz7UiLgRmUcQ1m+Pmt7GFVii3+qWLAKKBEhqOyME8iK5Z2fRfXCrFmpNuacoAxYxiBG1pMkjPpB7l/VejMAgt3Mh3DKQUULRPc0fNfgMgnsL6HZdAq/2MxE19Lr6eAb0XKfbvMQUvoaIIZcEThciOH034ovfUIikxjNC7jNybnTeC7pFCyPlMhIv9w1l1F36g3IvUksk3XcRzf1MaRpc8ZF8nlN/UpbFLWcYQdctuhQ23t3R1jcTm7YeFBj9ysCokX8Y2Xf6dKfKTu1+Sa0mAZBASc0d4YrwyGOC5TGrFpQavEsCYIQtwhU1ftQQEiYJoYQvQhhBleasBC5eo9nt1Uhv9Q8l6HJbFEIaYZVawnUBFr9Tgh1hldeonaWmkXVf4nYyArQ0HWZbzwnA7ZTj0T4uGD8g/ev62TO/Lu3Xr7JXfHzSxOrqpDJJhdPkU1KVHFc2n8vnfz6vScosq0y6cPbsy/dv3/x6X13t10PaJf6+2M0OhwOdtB1sO02F1wisc0zYh8vSbsInt6hZLddOSHvY5x0CkgRnwvdpOb8oz/G4Xvq8VcaJMLtMnqn2csShMHcBUU8F2y1y76gA6nHpKzWoy3ycMSnODrsmWsxdCXsERgU+gUlLgCJv1UDerLNEoWUQImpHqUXV4EUrPdRUl9utUIv6gTxL304GESK8Emrpf7p7vJNCLoMVcQ/Qu1LOvwdIspjpUlOqdQpcvi3wSjCmf2l9mYOWz+eoSWU7GQTp3GxHgWMPrJ3U7qsLZ4+/BiDH+idnxIgRI0aMGPlnlOevHui75+DZX1ZMXof2Q1diwv7fY/oxoHztd9F70lvImP0bZC4E+s74MZLzziOG0Dn8BfXhjBp8Xo8JkTymRjOp7B1LVNz8FxRMLZrNx0gWcCWYMm9Q2kYNWkStaHzRa/pJs1tCbEC3FQjovlLLoNmvXpdnGOAoJvemlkVgpXlucJ8d+hlX8JrCJIE0bCB9SF9GXNEjNc3VAEYCn/Elb6hJLgGV5r2x+a/Kp8VnVK8z/8DT8tx9xBc+APcWjSuSZxjwSJ5h5N0oAeyAbvXwaT8dTkFZcIkqRxvvdKzbuM3AqJF/GHnvs8+yK9N7/5i+nzsF+mgmysi3hMkdApn0FyWMHRAYI5COEECjWSlhjOa7KwSwSl1t/+BTSjgd726Pam8H3YeTIEuzU5qvEiSp5aTvJ811aepLDSEBl1DHumfJc4RPlkWAZRClqdIeQu5mgTUG/GEbGOiHbbgR7a3aWpr9XhLwuyBpnZ8TlnjaYY+/E86FuKLRzxGz3GyxVT7PyvmeACfMc7fVqLg83yuAudTbHvVyn2bAVyI9tT3sN9vGtrPPbBMhmkGXOBaEZmp5eY9BmbgPKjXAbJdGD/Z11r7uDSWgu2KSlMOxIIyyfMI+wZNwT3PeAhcbhVr6mzI/y10t+fOj2mBmjtRZ4ahaT8IjfT2ZLGa0zpg60BZbxjhpsCOa0hIOCa7Ms7zEASsFGBk5V/1HrYm+ngxQtHuCE+oK7LFTwJJBhVgm79+rt0Tzpb8nQfdVAUya3F6YKyAu57ze7E/K6LkE1/cFjj9ulHqWBmNT3Qjs2n96tPVPzYgRI0aMGDHyzyZNTU3B77//5MCkaXUfVlQTKC8IZF1B+px/FeD8FEUr3sXITT9E36nvoG/1V0if9XP0nPABeo57hLisRni1n2WBzbzbSBBwU9AU6IzLo+byvMJj1JBLFlPcEU8UUC0a0StqhhslYBnSZwsCBEZZTiSBUUCSz/B5mt+G9N2O8MwjmgigLIua06Ry+pM+FjA8plpR38518OuyWM1tuf8nI936d1sFRr6l+S01mkG9t6j2lNu60FeUyadzrVzfipi8FzRIkWpQy5/oZ6jUT9NfRtCl5jSh9G3VrMYJoPrKc56J4+AeUw57/3QZi2o859YTtXXL8cuf/qCbdYiNGPlGy/gxY25MiQrCbgEyavqocSQcUcPH4EHUalJbekHuEbYIUIRFwtQF1fi54oQAFc1WCW4EMZbBoDx87oh8ElD5PAGX8EbIox8ptaaEriOESbnHZ2muyvyENAIoIZjXqVG8HuUt+dz0nGDL59hWtoF+ptSqEn5p6nte2sZyCLTU2lLT2pyX185LHraNGkvV2kqbrgvYHpM2sSyaBTNiLs2VWR6DKLFs+rbS3JZlaTAnSdSaMqATx4v9Zj/ZD5a5ideknTQ9pv/rCWpBpQwGNNJnJQ+1omzLtkALcLONWp8cc3uYsQKqU/rb4rKAIjWf9OdUP0+BP5rKnpjlotpLRrCltpLXeZ+Rb+k7ymdoiktI5XYszSa/Ly61aE251QuDEvE+I+vS95RaU4InofTETFfdI3RVqYPCLvPT9JZlUHtKX1AGO3p9jRuOzA7BpWObcPzcjTHWPzEjRowYMWLEyP9WADz963/9RcOXX/7syalz15+Uj5r5pGLCiicTZq5+UjFu0ZPJ83c+mTp71ZPZtRufrNty/MmWbXue7Dlw5MnVazeffPTRJ08evP7W8MKBAx0LC3s6vnL1hGPTz99xFDB0/GtsR0D/r0ePHt6aOXfVZzFdS+HZYTHiS7m9yrvoWPEKBiz4DbLqmgRIf4GUgpOIz6xHn0lvInv+jzB0ya8xfFUTBi/8KZLyLys0MuCQxQTXstUKfTsJmmH99yscMrgRwVK1m4TW4geqMU2u/EC1nNE5lxCZdVKfJcgyIFEUgyENvYqQ3hvhGlkIv9TlApmHNU/MsBsaBIlbvAR0XwX/1GWqxeReoPTpjC14oADKiLkMXGTx8XxXI+HS1Da20LJVC6EynO3MOi7Xzwt8vq6QyfsMesRgR0F9d8JX6qY2lWa7sQX3FFj56dd1CXzaz4RX4kQ4h+Up/LrHT0Jo0jCcv3T9MxNN18g3XQ4fP3GsPqMXDvvaqbksoYxBeagJJKQRkAiMhE8GLVpLcJRrjJRLSKWmj1BGbSfBihpMJsIfz+ljSS0m8xLQmHeWlyPGedipjyk1pwSz8XJOTeI2eYb5qHUcJc9Ri0hoJdwSDum7yroIg4Q1AjETj9k+bpfC5w+EWECQ9VbKtZUCl7ulHCbuh8rgSARLlkvwVE2nfNJn86iA4x6BbraHWlCaIrMvhEn6zzKQEseJ4DlJ2sOgTDy3ALEzKlztLPuzyjlTrY8TKtwsmmNCJ/tGM99K6V+Zq61CPH1nCc8MHMV2X46ygHSZlMXAUEeCPTDFX8Z1nJNqRrndCwMScTsVwmSzTyjBkFrKW3VuCorUcD4vcGrZ1sVLAw8xaBGj6p6U514QGFVtptxv3gaGPqPNoHm/3hMnZ1lg9pZ1b1Oa59Jcl2a81JaenOGE7VX2GD846N8und7z41999VujCTVixIgRI0b+FBGIayOAMePzH/wYUxbshW/yWPj02A7fHhvg23U5gtL3wqtzLfx7bkRA7+3w6rhQYGY3fLquhHfnpQjKOAiPlBr49dwq13fBO2WWApVf5/kCNdMQ3rMOIUlD0a3/GEyuXoMNjbu/7ps5PGdoZu/up/Zt6N7U9Lvu0gYna3P+VyLtdnjppZeOrFrTiMD4wXDvsETauE21hdHDGCzoJDqU30WvyR8idfRDpFa9he7jP0TapMcYtOCHSJvwKgbVfB/5q4HcFb9Ht1EvIHb4ixqQKHLwOQE5AUya5dIMd8QTJJa+oaa7oem7BEZ3SfmnJe9rVlNd+oQ+UW1qFLd9kWcs5rdXBFLfluNbiMg6LLAr0Dlgh7aR5rVBaVvglTxVNaGE0kQBWu5fGthrHUIy9gogvqK+nH5dBE6zTimAJlV8aDHFFeCMknvcazSaQY90v9GzSBAgjS95+w/joPuOlj62PCOAG5N31wKtA0+pNlX3Iy0jLN+Af9fFcI8dIbBcBN+ONfDttFC+0znwSpmPoIThuHzl6s//1O/LiJG/tXz6/e8vXVRWhGr7ZxQeqfWkZpNwRNNbakDpy8lE7SCvEaTOCAhSy0n4YiAeAhbPaZ5KTSivs6wrUd5aLjWehFL6U9I8lbBI0GI9BDBqN3nO+poDG1H7SU0oyyd4sk4+t0yAjmB4JtxLIZKRaA/I8+ekftajbZBP1s+62Bb6mvIeNazMy2i9PCYEn5JyCcAEbIvG103r43N8nvf4LH0+/6DhFIjmPdbF+2wPNbgcA4Iyy+DzPKammX1jHraLZfMaAxzxGvtE+KSGmWNP0+UiF1vUSz/PSh0EYQ10JGNX6+GE/NC2uLHYsvco9xYlbNJMllrMt9Z5Kii+Kee8t3m0Iy4LXBIkqbmkaS/T3knOeo+RcRmc6MI8S56Hqz11f1LuO0qfTwY2IoCybIIpgx0xP/PSH/X9TR54eZkrjtcPwfq1KxZZ/6yMGDFixIgRI3+q3Hnh5VVFY1bALnY2ggQ2A3ttgF/XZQgRCA3suV7NNkPSd8Or3UwNohPUZwt8BFLox8jzgB5r1OzTr6uAadpmBKYJtMo1bhmiUV0lv1+3FRrd1b/7agTI9eD0PfBoPxceXdbANrgELkFp6JdXjdHjZiIq2GtNZv9uszdv3jz7+buvzD515tzsxi0731nZsAenzl7Gr371ywVr16zYOHP2AkR3HQmHyEkIFjgOzzwmn7sQolrEe9qGiN6r0HXkQ6RN+xH6zwf6zvoleo5/HcNWNCF3FZC3Bhi44CfImPYOBlR/grhhFjCjdpOaSgIpgwsRLGnqy21bkiqeqNZTt2MZ+bEGHQrPPKrgGZf/kuZJLHlTwNSyfUtY5mENbhTRbye6jHmMLqPeQET/HfLcS0gof0+3YSHwhfbbpxCcWPKGalvZft/OixRACaWBaZss+4BmX5BrJ6wwe0H6vFO+jwV6n5pPRsMlfLIf8UUPNS99R+OKHwm8HrP4j1rhlJ80BaavKJ8J7X9QIwS7R5XA3rsbfDrMlb+BDfp3EJZ5Aj5dlqBj90Ffv/n6vWkCpN+y/gkZMfKNkE9/9bPEBSPLb28M8cD+YFf1tyRcUQNKILwV7a2RXrlHKCGK5qI0kaVpKwGMIKgavEhLPmoQmwMPqUmrPMMAPnyWoEjtKu/zGiGsec9QBjBaKonASDC0aBItWkUCKKGP2lEmtstipmuBUmpVCXcsb463gwIv+0CAY/uooaUGkia0bOtiPydM87RoctXHVMqZ6EH/13/3iaVmc6KHPCfAyWt8dplcY1ls05Ewd4XMBb6OCsLUtFo0x27q37lS2sXzkzImDfIc/Uh5jybPDFLUHMiJ4ElfV4I+tbqsm5po9oX18hlqaTmO1NpOk/oPy3e1JcANM3rY4cA0Z8zPs8PBKc66ZQrhlJpKJmpLqbHcNtZJo9wSMqlFpfaTUXIZfZf+ns3BiagFZcAj+oNul2e4P+iu8U4KsNSU0seU5rr0BWUQpZu1zri60AMHVxVhx55DC61/UkaMGDFixIiRP1V+/et/XX364ktIyhYY6rEJvl0WCRDtVzDySJwkULoR3h3mCUAKWAqM+HSch5B+BxSQaKYa1Hc7PJOnwi91pYDTWngkjEWAwCa1aJ6JE9Wv0ZPbg3RdokDqnTIbgb03wytlFgJ6rZfnlsrnBj0mkAVIHTRbDR1wDO7t5sEmqADPunTDU0+74Zm2wWjtHIOn2wTgqdaRcI6brG1iOwJ6NAiQbYdH3BjVMgYLRAen70Js0QOkVLyJfnN+jYzqf0WH4ivoMHwbcmvfQOHyj1C47CMULH2CIXNfQ9roswjtXi3QvVO3VGGUW2o4wwTOIgTgCIcJJQ81QBG1oLolS85lAVNqKd9TjShNbAnkYf32qmaUPqIsy0/GNaTHUvSY9Dl6Tvkh2hffQWTWYYTxvjxDDSWDCRHkOWbNLwAYKVfhOmOfRselCS59RKnJpNYzJu9FfZ4BjPzlGfqHEiypJaV5L6Pn8pjmvARWalFpiku/UY2ya00sl8GRQvofgFe76fBOngzHwP6wcUuCc0g23KMr1FQ4sHsD2nj2QNe0Yfj4408/FRj9jvVPyYiRv3tpampqv2zZsrcGOdqiMcBZgZFgVuPtqCanhC5CFk1YCU40xV0lkEVgIiBxr0/CGe8dlnNqGwmZNJNlECT6RBIc5wiccXsWwiFhk7BFE1lqT0+Fe6hGlM8RLAmHjDpL7STLIdRRW8k8BNGZApuEYO59SmBmoCOavdKvlOUzD/c4ZRsJw2w720wYZbnN0LfUlxpfV9VEsnyCMAGUEH1ZQJcwSB9WwjWhktpO1kcTYYIhfT4JyHyGgZ2Yn1u9ECD/I1jzWWpHGaCJ48trrI9tni194XgTxi0gbRl3jis1yRwDaqD5PRBKqUXlmLGNe+U4174tRvW2wSfbvNUEl1u10De02Q+UJrQMXnRPoJQQSkDV81WeGoyIPqAMUkQQ5XMEWW7VQp9PAid9Tulnyv1BPxZIfbLREk33lWVO2D7RB6sWTsD2vSfnW/+cjBgxYsSIESP/kzQ1/W7ZO+999Pnk2fWfJ3YZ+nl2yYLPx06c+3n1/FWf7z984vPtOw+gY/pEeHXdqKDiHjtaYTFi0DkEChhSo0nNpl+3lQKIywQWtyng8ThYgM2/51qFphDrtSDJa4HKbfrp32ON3NujgBucsVc1qD4CsawrsJeAb+eFcIsdqRDq03G+Btuh7yQ1qP5Sp8KPgCuPA+VZfvp2qVPQDSIkyzOeSZO0HoJbGPfJHHweAQJz3BaFvp2h/ajNnYq4rE3ImPkRshf9Apmz7qNy/Q9QKBCaPYf+ot9H3orfYlDNDxCbc1a1vWqWK5DJgEKh/fcjQAA5fMBB3baFUXV5Pzb/roDfFQ1aRP9S1YZKfotmlFulEFDfVxPepMLbAqFfIHX8J4gZuFvB1KfdNGl7gwYdIiTSXJbj5NOpFu7xYy19GnBUQJt9X6XBhqKH3ZQ+Xlbwp/aavp5JIz4SUJW2DLulGk+Cp2XblvdU0xlXxD1JT8i4CuT2akRkzjXEFz9SH1LeI5zSzJfgyhcBngnj4dtxHuy8usDOJ1WgtB9cw4fBwS8NDoGZcI/Mx7xFG3927969VtY/NSNG/u4FwLNjZswom9OlPU4FW7YSOSRQdDrcYk5KkKPJKSFIgxLJNWooCUI8ZpRX3iPccTsXQicBimB1PtKyZygBS58X4GQQH0Ir4ZBQx703aXZKf00CGTWZ1G6ybmosaUJLrSnhjdeokWVe1sdPls3nCJj0WyXg7pR20K/0quQhABJa+SyBk+BICFXtrlwncLIvbBMDILGN7DOfY7lsIwMRsU36nCTWSY0sTZW5zQyvEZ5ZFsHR0m43bROfXWfVcLIv1H6ybYR7lkeNKOGV7eNY8h4TIZ/tI/wSbGd7CcgL7G6Sslg2Nb2EX56fDvFCdZgDdk92xg92+ajmk9F0uZUKtZzUaNInlKa0amIrkErw5H36fB6Q5+hnSt/T5oi4DFjEfMzPvPQrpaku/UzfWeuMc/P9cW7fsn9758mnteblmxEjRowYMfJHiCyYPp9+/MGRyTW74BBeAbfkWWoa691xIbw61MBfgMSvx3p4JM+EV/vZAijrFGyCrEFyGLnVt9MCAaAVcAnPkzQctl6d4RKRD+fQoXAMyhQInCLnw+ERXwUfKZNQ6d9ttUITNWvcSiSgZ4OUu15g64xqC0My9ijc+nReAF9qRLuvUXANEuAkZPIZ1u2ROFEB2KvdDNXKUtNKTSqjxVLDqua/AqO+XZdJHWv1undKtZoQE1RpPsxnQvvtVS1n9IDt6FR2Gx2KbyA+ex+Ce65Cx5LLGLrk5+onOlxS3vLfyLUrGjWXgYio8aRpLqGScEktZ9zwO6r9JHDG5N4S+N4odc3RSLg04dUouNSSynOEU2pVWUZ83hV0HfcROlU+QOqo++hS8RIiMjarLyvNbQmj8aVva1RbbuES0m+/ajpDBYoJmOr/WfqOmtkS5P26LVdtaPTQ6zpWLhFFcA4vkO9gtHyn/F7y5bueJ2VtU2j1lHF0T5igeQnu/FvwS12hvqXhA8+oBpVQm1Dytr5Q8BZIdg4ZDBuPFLgKeLpHlwmQDoBTYJbA6GAkdBqEV1559VxTU5ON9U/OiJG/e5mzaVPwkrGjUeveVuCHwYNcdD/LAmcb1VASiLh1CjWD3K6FwXMIlgQ1ahUZcId7avKcmkJu3zLCzVZNcAlpNOsd7WaHGZ4OCl/0s6S2kM+xfEIY83G7Fg1iJPeZj1rBUe62qvFsfo5mr+XynEVLyIi33NLFVoMPsQyCKE1luR2KBgfiNckz1t1ezVqZhyDHdo+Qcqjd1HbL9bnSbraT/q5an6Qqd7s/aG4JpWwvgwxR68pz5mNgolGSjybBHDu2jcGJpstzBNoNQS6qIeXYESZZFsue6GmPUZKP48M2EIapDWUwJ4LrrmCLJneCjAu1udT2sr98WcByeY2+qgzWxD5VuzqgLNEGl2stgYroL8rARUenu1i3WfHUYEVqklvDrVrcFDCPz3TBsiIHLJXEwETUmPI679O0l3uM0if0zmI37B1vh51TAnD9xDr88Ce/rLX+CRkxYsSIESNG/v+JAELID370xcWCqrVo4ZcPt+hyAYpiuMeNUoDzFwihBjQwbTPcYkZqNFcCofqDtp+hIOfXab4GsPGWc7eoYjj494Z7TCk840bCJTQbjv594BjQF/a+3dHGJQatHcPQxjEUrR2C0NLOX5IfnmvriRY23vpJ09rWLnFwCBggYJsPx+BBCko0q/XvVq8AHCBgZ9HcUUu7Q+FYzXX7H1StK7dHofbUI36cRnolqNKcmJpcT4EnmglTs+qeMB6uAk+MAOsQ0E/6PUaf456eQd0Ww19AOHrwJcQVvILY4c8jpfgashd8gaw5nyGh8C4SywUmS99CRNZRNa+l/2Zy5YfWIERXBTrf0QBD3KaFgBqVI2Xl3VV4JbjStDex5HXNw+PowWeQmHce3avewMCF/4b0Gf+CxJzDiBl0QODyJYHXD1Uzya1TPJKnKYRSs0lQpAmvX+caaXMNwjK2Iy73MpJLXxNYnKJj6ijAGNBzg4DpeQVKmul6d5gjaa58hwut5tKz4Rw6DHY+PWDr1UW+hxjYuLWDnXc32Pn3hY13KpzCh8NbvnPXmAp90eASNgytHCPkO06HR+wISRXwSZ4sYzoUrVw7YuyURbh582aY9U/OiJG/e5F50ffCqZPIdWwtYGXxiaQ5KbWQBCJq+TYJKF2J9NYAQNRgEpyoAT0XaQnmQw0oAYvRavksj6lp5HP0i2Q5qhUU0KVWk0F4CFNHwyyaxmZzVdZFbSDvMZIsYY918llqUanRZPRaahIJYdQ6EpQJYwQ3QlrzFjDHpGyLKawn9ktbWLbFB9NVTYbZFp4T4lg2tbG8d8yqtWVdzfVaAhC54oxcY9+bNcIcAwIi6+MnIZp5COq8x+fZX5alZbO/8nyzDyvHjm0gYFJ7ymi9zRpiXm8OdMSyWB/HhKBb60vTZzc953jwk+WyvhJ7GyzJc1DwJEAyINGCPHvU5dvjzGwXvN5g8RWltpTaTprb0jyXQYroL3psurNu9/Kh3ON9Qu2nW7mnqHwPk3xw4fBafP6DnxgINWLEiBEjRv43wmAyt25dSx8/swEtvfrBKSQHzgJ/TiFD4BJRqFpQrw7zENh7i0a8JXwSCAlA1C7S35BQRP9Lat4IRYQcQk1I350CqEsR0HUZgnquEyCaCu/kqfBKGCeQOgru0aUCLeXwihfADRsCe7/uaOsajzZOkQKroWjjHK3QSlh9rq0XnmnhgKefs8UzrVzRwi5Q4cedWlaBKO+UuWoySq0eE9tFjSvNdGnSq9o7AS4G9PHtIoApoMngPT6dFkj7Z6qWlfnpO0pTY8egLNgSvnx7CmjlqXlwcMYeNXmNGHJFtbCeiRNUw8mARDTLDZQxUK0qzW+5Z6h8BvVah3CB4/ii19Cu8mOFTgY0ii+8p+a41JoyWFFc/gtaFsuMHdCIvtM/Q9aC32nqOuIlJOQcQlLhHUQOvSXje1J9OsMGndYotjTVDel3SAD2AjJnfoa8pf+mzyQVvyqAOQ82np2l7zVqaksz28ih1/Vlgm/qCvkutyE69zZi8gWEc28p5NPUmWbXBF9GCKb2WYMRSf+828+Cj/xNuEaVqvab49TWvT2ele+krXuyfK9lCOu92vLiwa+3alxt5Xr/rOGoW7z0/qqVyw8nJj71jPzdfZvJ+mdoxMjfnVz63k+8t61Y9vViHydsE8Cjxo8+ndVeFh9Gmp4S5KidpAaQEEQYpNkpfUSX+zsrrNFHlFq/KdQ+/ofnqI2k3ybPCVjU5nErFn7ynCa93DaGWsSdcsyytwooMg+1iTxnPkbtpZ+qwqAVlKmxpG8lYfRgmMWXdbJVi8hnCMkLpU3UmjK/pWxLm+iX2pyHGlRqZQmmbCd9XNl/+svSXPaAlE1tKfMw2JClTRbfVt2yxlp2c3+pbW3u75oAZ+0LobG5v9R8zvJ20GM+xz5xO5jFvpaxZKIGltcItiyL8DzFy1610gRZQiuDOnFbmXHu9vq9EXxnujli/gB7vLLKsj8ot2ThXqE0xeVWLvQBPSrASR/R9wQ+GeiI2k8FT6tJLrWiN+ssQPrmGjfsm+aHq8fW4ac//+UCrqXWP51/GuEc/viLL0KvXTj/5GzNLOzp0R5ro/xxMCEEZ1ITsa93ZyzN6IVttfN//drjx6OsjxkxYsSIkX82aWpqann+4pVRc2tX/mxCTf3PLtx58LMHbz758fLVqzucPXmsz5VrLyKo/Rg4RZSpFtS/+zrYeHWBrWcUglPzENB5KEJCY9A7qT2CgjuipVO8gEZfuMWMgG/HhQjrfxihGfvU9JYms9RQBguohvfbr1uZBAsM+nWqhWtkAbzor0nwk8TtP9wESOlXSB9Dt8h81aR6J46He1SxQGAOXEIGw9G/L+y8OqGtm4CqSzRsBFjbusSgha0fnmnpJLAaCHtpr417O7RyCBVQKpO2zFPIpM8kfVEtZrobBFI3K5wSUmkaTP9RJvpZUqPKPOr3KvDMazQ9JnAxMA+1hLZeXeEpzwWmbVAAd48bLXnX6t6i8UX3VNsZO/wOYnJvypjslXGQ+no3wjN5igKcn/SbWtoQAfrQfnss27wwGFHhq4gb/jy6jn4Lg2qBjFk/Qc9xj9E+77hucRM3cLc8V6cQqtutMIItI+PmXEVq5XUMrb6NwTNuI3vm6+g+4gq8EyrR1qODfkdusaOkzzsEpAU6817QFNrvoKTD0g5pQ78DiB4qkK3Rdk8q1NO010vA0y1mlMI9zab5oiFKgJZRdgn3jEIcK2VFCxAT8qlNpvmvS0QxHIMHC5x2kO/IH63lO2vpFIVn7cPhHCntiamAg5eAa0g3+IZ1/t2YcVN+NnbshOzExJCwulmVYfj6izD5m3Ww/vn+w4j8cLOXZHxmvyFy8v3veW+uq/16ocDRNmroqMUTcJrvTTh1VS0mNXaWwD+u2CfHFyI8sVmOaYZb7+eCs2GMFOuhZrTcfoTPUUO4X/KulnOayVLDqRpROSaY0QT3jDzD/Ts3+LtirZyvk3RCznlthQAxtZGMVEvtIGGVAYxY/i6BLmoD+dkoZTHqL7WJBMYdcszyuTfnbkkEvQMClARV1XAyb6Abtssn7x2V8mnay7xsw2EBRPqBsjz6d26R9rJNHJO91jrYrwOSGqWcXQKJKwQQd0l5Df5OWCPto/nwGjneFeSClXJvu3zyud2Sd6vcWyd51gvU0ux5t9SxWiB0tQA7y9ku9zdJXpbDfm2ROlh/o7SD/eW4s2+nZexYpmqP5fox6VuDfBdz3R0xuoMNTsxxUcBkul9vgVEGMeI5taJvyPH6SkdUD7HVLV9OV7voFi/UkjJS7q5xtlha5isQurbpJz//qu6f9aXa101NIVsWL/rZ7HB/LHVrg03ynVGLT5NsvpChRpp+1NyPd4OPA/bId7V9yvjfnrxyreJjoIW1GCNGjBgx8o8u8qO+9caNG2sSeg9Hl3FbkVKyBO2Ll6DzqHXoPnEnuk/Zg9QJ29Fn9jF0HLFJwHOUQGB3+CT2RWR6JbpO2IqItCKUpfdFw8gyRAbHwiGyHL5dlgp4LhZYWwQ/AVDCZyB9DRPGwyEgXX0HaV5LE1CCqE9KtQb08e+6DB5xVZJGq6aUUBrUY7UGEPKluWj7GQgQWAvsvgqMzuoaNhTOAoPOIYPgIeBKSGWkVif/dDj49oCDTzfYe3dVOG1pH4hWAqaEUgKsU1AmnOQ5mpt6JU8XyFylUMitTBjkiNF9XSJK9JOaX5qn0uRYtb4CixqESVJo/wMamdaV5stRRQJTZQqh1MjyekDPjQp3BDLXqBL1s2RkYZfIQg3eRACmRtmyvY2AeepKNS22aJYZbGmF+tPSBNo9phxuUQUI7rYACYP3Ii5rKyL7roF/yiSFZ9ZB/1CWG9F7EfIWPMS4rb9Afu0b6FawCb4JZWhhJ9AnY6/9StuMaIFjBikiXEflXJfnDypUxhXcV00pIZV+p4TQmOEvaSKUsi7uK0pNLCP0cs9SS7CjK9atYXZJeyvV75ZAG9r/sPr5eiZNk/7OVu04oT6o1yaFV/X37b1Vvut61bA6Bg1Qra1TyFD57CJ/Nxnwii3Ec46J+NYzbTBnzlxs33UADZv2Y8zklTMbGuoLz5061N36p/2NEvl/OOrqhWPoHGmHwt5+mDs6DXWzR2HtiurPOsQ7Fw4bXli47eDFwp8CdtZHjPyN5eD773tvXlT79R75UX1IIIdbhlAruFUgaLlAEgGNprQXBUAJnRsEhup8nBWILsk1mqyuEgiiGelhAbQrEV7YKWXVCVytlOvHBZIIUwTNeQK4hCeCK6FvmZRPrSTLOidweVzy6VYv8iyBjOBF31VqRVdIWYSx65GeOEcYkGuLJB8hkXXXC/xRk0lNIssYK/0YY/XtZJ6VArdV7raY5G6JAsw+sZ8lLjaY7+WoW64s9nXUc27twvN1Ac7q51rg3BbUHG+QcgnX9OtkGu1qg37SruLEIMxKjUJNj1iM7xCGgjh/VCaHoLZnHFb3TcKcbjEYkRSi1+amxqAhI1nyxqGqfRgmdgiX+9FYnZ6E2anRmCNpnuQf3T4UmR4OGCHtqaRPrtS7VtrUIG2gn2mlq50GMCLQ0h92qoe9+vWuke9mYmc7bJvgpADavFcoNZ2MiPvSMg+Nkku/0Xc3eOk2LdSSMijRB43eeLLBFcdn++P68bX44U9++k+9T+jvmpq675g355Pd0f7YKH8/NAvnPrkMPEWtPDX+fFHCFxd82UFNOU3TG/0csKxPN3QO9gmwFmXEiBEjRv4R5Te/+f3QNx89aLz7yiuNH3326f6FS+v/LXLAOHQbvxUDFl1W8Oy38DwyF19F6thGtCtahPZFtUjMm4OQ7sMRllaChJwZ6DZuEzqO2YAB2eXYNKYCVZn94R2WAe8uy9Xkleau1IoGdG9Qc1lq4AgaIQIpNPdk9FtCGqPd0nyV5/TtJBRatJUNCi8MJET/VKfQIXCNKFQTYQe/3nATmPMSsPMWgPRKnKC+qG5heXCLoAZ1FLyTJkn+4eqP6uyfIYCaIYDaC7buKWjtGI5W9sGaeExT0TZOUbD17AjXyCLdQoZaQwbmCcnYrVDJSLQBvdYpNBI22T5GyfWT9jJ4D7WmBFVCoY1HJ3gIeDMysJe0P6TfPu2b+qr2XCtjs0g1otTAMkCSmg/Ldc/kaQJrk1ULGTnkqkaspVksgy4p+Mp4MSiUfzdG+6X58Wytm9foo0tzYo+EcQK6MhbRZTIuo+ARUwB7joEAKDXCgVIvYZoa3lBqOaVvhF9ugcP6aaJL8OR2O/ye+B1qdN4BxyzmuJKXvqexhffUfDcm/xXEyifNdakxjRp6TbeC4Z6v1LjS/5Tgyu162Ga2k4kRfkMyLJCq0C394DgwIBX7HSlAy3p5nRp2tt1Pt/9Zon20C8iCrU9v1Uo7heXjGbfe8A2KxaDBQxHZLgsDcidj7OTFGDBw+OmbN28uxd9x1Mrd+w4OP72+FOvLWuDQdE/cWBmKL08l4YM9Mdg2JQBLix2xZWQbzM2xwew8T8wtjcGy6YMwd+yAnwd6tGosKChsXLNhS+PxCze9rEUa+QvLbYHRlQvmf10owDVfYI5mrzQFZaCgCgGeYoGhWQJk3LaEgYEIRiME8hYJSDII0XQBOQbrGSnXauTH+QoBpFlSBk1aaZ5KiCOUEurGCzRNl8+VkodmqMwzWqBumvywZwAkXqc5MAMEEbgWCRzSZJjtGirtGy+QSHglmBEEmI9l1FrrICAMdWyr1wihBISF0maaFzMPNYn0i50mkDfUqe0ftqeZ6WWPMgFLgmqDACjNjSdIuyZLfYRPmi/P83bQthGAafJLgC6VNo1JCMTx3FScGNYVG/slY/fADrhe1BNHcrpgdpco1AqgHhzSGZcKe+J8fg8sS0vAzM6R2DEwBWeHd8PFgh7YKc9M6RiBZb0TcGhIF1yQfLuyO2K4r8AmAUegfIH0Y6mMBfuve44KBLEt1ExTy8yXBwsF9nPtBKZ72eJBgwc+2+6jPqGEzboCe8zPtcPJmS54abk73qDvqADoIwFVQutba11xdq4XLhxciU++/0Wd9c/jj5ampqYhkhofvfuk8cLNm43nbz3f+Pr7HzZ+/uVPG3ldUoQ169+lSPtaStrEtn748SfSh7uNk0pKPqkJ8cJaXwd9wcHEAFXUyjdHe+Z3wcjR1K7z/whf3lC7vVy+s5cvX8RPmpq8rVUYMWLEiJF/JLlx69bymVUjke3vgLpOIZiaHIjAyBR0n7QTfaqPouuodYjLnoygrkMRP3gqugps9p17Ap1Hr0VYryJE9RuJ+OwpclyiINpz9GqMyRqAswtmY2ivAbAJHq6+owQoizbsgPqK0nSz2b8wLPO4Aky4QAqBhftaRg27rXnUDFaAlSBLbRu3DWHiFisRA08rdBF4IrMvan7WQ0hxjx2p+4FSq+oeVQbX8Fw4C7y6hOYotLpHlwi0pKuG1M67K+x9usHGvT1sPVJg79VZrnVBK4cQtLRnCsbTLR0kTy8FNgIx28XgRhZoW6uARLNd+pVSa6kg2HWxgrQGRRIQJTQRXKl9pKaVe6ISbgm11IDyGYIowZEAyv1UCZyMWhsx6LxqIKml5BYtUcNuan3UODI4UXTuXYXDcBlbmhpTO8nIuIyey8T83B4nYvAlTdwOh5rKKO4nKmUwSBF9d5kInewXfWK5/Ytn8nQB7Hq9xvHmd0Yf0UhrpFxuC0NApf8sXy7w+wjJ2K/1sU/UblPzSQCldpfmvNxf1q/rcnmG+5ZuVi0s28P2B6VtUqhmGyOk/LBMmvlu1vGjdp15qXHlnqiRg69oPo4FtbiR0q7g3oyevEXau07H3qfTYnhIP6hJbePWDs+29UZsfPJv589f8Ki6euZ6d3f3Vn9P5rDyI67/m69exQoBzmvznXGv3he/OBKGG0v8cXZREH57IwlPdkbg1ZU++PHeAPzL7gDcW+WNjSOdsLrMATvHOaFxpC0mZjyLbpHPIb+7I6oG+mJsbhIye0T+pmu8+8NJY0c8XNvQ8LCmelpCYmL/Vv0rN7f6XMbgn9WE8M8hlwRG19cu+HqSgBe1a/RTHCkgViXH9G1c4++KaZ6OGODQBuUCp3MFgOiDSfgcTxCkialAHrWX9BctFlhl9Nd5ko+gWibPDHGiX6ODljNZQLCI2j6BTfpI8jmCL+sskWdnyfEyubZIwGumPL9AgJRQS63qJHmWdY+V8ocITI5ws5c2OCBHjjMd2modM72cVFNYLc+yPaOkncXShlJJo+X6SEmV7ra6bylNf8uoZZQ8s6XeiZJ/jJRNjSrbPlnO+cwoSayH/SV4T5LrVXKtW5sWWN0rDnfK+whEdlYgPSbpQn43XCjojnfGDsDlwh64U9Yb743LwrXiXrhRnIYXK/ridF43vFTRR/J2x/OlvNZHrz0YmaGf5wRSK0K9MMLFViP1MvIwx3KytHmC1F8p9ec526K3XRvt3xg5ny9jNd5FxqC3PV6t99BtWE7NsviN3l/liYs1bqolpUb0gdx/Sa5fqZHvuFKAau0CvP/hZ3/UFi2S51uEt4dvvtnpaMPq7zdk9kZ9sAeWuLbGWvfWWOrSCof87HFM0mFfe+zyssGWEA+sDPfBsqhA7EoOx4nURBzr1QEn+nTBsQE90ZiZhmWD+mNl/17Y3L099nSKx86kMGyPD8bG+BAsigtDfZdkjOnUHqPych/u2XdgUc3nn/+v5j+2mXPmL3/zm9wf/+K3DzfuvvRweNk0ZOVMxaDuecgPjECllzeKXN0xLzwE+6N8NbDUbmn7PP07//ctjVYHWKIc64uAoOYozg7yN2OPZb5O+uJicmbGV4tXrQ9inZKetjbDiBEjRox8k0UWk+5Hjx79t/6RAZjdKRx7BnXE4ewOqOqaJIA5CpGZ49Br+l6kzzmOfgsvoNOIevSathdp0w+g+4RtSMqbi5AeBehYsRJdR69Dj8m70GP6fnTNrMDKESVYWJQPz4Au8Oxg0WAF9rbAlmVblckCHjsEHk8JmJ5V/0JqzCxatg2qNSTwROfdEdB6DbGSGPmVsEKwiiu4p9uEELYIY4E91qtZrU+H+QIh2xAqIEQNZbhADIHRsgWLwAqDJWWdlDo2Wcx8Oy2U56YpcBFWuKWMrUdHhdJW9kF4+lkb9TF9TuCFJsCeiePQ1j0FDoEDBBQnKDARHkMHHFIzWG5potvA9NmmdehepQKZ6heb1gi32Eo1P+X+qfRP1fw9GlT7p3t+CmzR7JfH1BxT2+qROEGu0Z+1WssmOEbn3lE/To4P+0etJfsXmXNDxuUeYiQRKlmPQlvubQU2PhdLM9u8l3Q7F8I/x90reYZqfhWK03dYyhTgpbbTEmDqlAIjP6P5omDoDa2T34dlj9hV2o9Q+d4InLyuW+zIGPgJiDL5p67UlwncGoZRin00mvISxOZcRGTWYTXX9uuyVDWgscNf0XoJtDHDX5C/gXvSbwL0Xstnxj71OabvaYz0T9sj37duF9RxARhFmdpVC3DvUDDld8UIz9So0vzbM3Eq3BKmwtavP557tjUSIv0QFWD/b97ujl+Pqiz/elZ19ZOnnno6Kb5jelJ944Ek/giy/tf5iwp/5J04e2XsxpqhuL3ADm+s8cDtJV54Y0MQPt4Tgd9disdHeyJxb2MYbi4PxNvrfXGrTn7UTXXBtQVuODjFGbOH2GFOjj3qyxyxpNABeye6YP8kF8zPtceMbDv1Z3t5mQsOT7HHwuH2WF7igu0TvVFX5o/JOX7ITvX9ekpV4df1S+d+PaG8T/a0stSk6urqpPsffJEk7XO0NtXIf5GPvvzSd2vjJnT290FfHw90cbZDokBWYtsWaN/mOcS3fg5BLZ+B/3NPo13blki1a4UOtq3Qy7ENugmgdrZvg66OdujiYIc+zvZIleNO9jbobr0WadMGwW1aI6ZNS3S0a4uejjboKM+3l7I62bREsnyGtnwWkVJHqq3kkfMUBxt0dnVEqosjOjjZoaOjLTrKZ3v5TGaS+53kPM7BFtFSVw8BsN4u9kixby11tEKqfSt0sZeyJKU6SF12LRHc+lmES39S5LiLXIu3lf7JcZpja3R1aIkEOe8iz/Vxkn7JZ2cm632eJ8t9PsuUbNMCnaSekJZPoyg2ABcKe+JGaW8sTUvA6ORQHBraFReLeuK8AOWloh5Y368dlvSKx4ncbgKnPXFueA9sGpCCed1icTCnq+TriRMCoDTPndc9FqeHd9NnEuW7iGrVAh1sWiPRphXCWz2L6FbP6Pgly/eTKN9NcItn5Lt6Dt0cWyFJxs7vmWcxpF1rXJrvpgGJGA2X2lHuGcrtXW4ucsPHcvxkoxueX+qDwxvGY9+h40usfw5/lPy8qSllX/3K38wK88F8NxtUCaDzhQIjBtNklYlBrBiwiSbUO4PcdL/Za9HShkgv9bPkPZ4zgBMDTtFPmNGDaXpMrTn3kKXJNcskAPKc5tanwjxxJcIdJ0PkXognqjokNR3cvOnrndu25Tz8yS8jrU38g8j/fe/Pfvjj+2euvvCbMZOWo1NiBjJCEjHazxuHYgPxQocIHIwLxL4Yf1yMD8ShaH+ck/M1EX5YGeyObSHuuBTji31hXqqVZn/2C5xyD16aenNfWJqUs497Jf+uIGqt3VSjvs7PEUO9/JASn4U8gd7rr7779S9+/W+rZV5+1to8I0aMGDHyTRJZVBx2HziwLrtjEiYkB2Pf4M54tTId2zLbISoqCT1nHUb2qjvIWnoDwzY8QvrcEwKk59BXwHTQ8lvIXHwNvafvQfzA0YgfPAkdy5ej63hGdN2DaSUjcWvZAowdkq/QEdRnl4AATXSXqIllYvkH1oiup5FQysA676l5J7VdqjEUgIkcYtFyhmcKEAn0RAw6LaB1RWHIAlXPy/Xjak5KLZ9qAPNfUZDh9bgCAVi5Fpcvn8NfRvig8wJ+a+EjsEIT4dB+hxR0VFNLkBR4opaOmkDCCwMosZ7IwedV00popabSOWSImurSf5HbunDbE5eIAgVHl6gS1QAySA/36KRZsUKQgDh9RQme1CzSbNe743wFTdbD694d56pm1U2uOQZn63Yxtl7d1IyWz9PMV4G2xzoFO0IuYZamz94Cr2wDt0xhPewfNYOEbiZuXUNNLf1eCYM0s40czKBJL6kPKE1mqWWOEVCNGnJN+0sQpbktgZ/aWEIvx5UmxdxPlPAcmiUA3P+glkdNLI9pYkzNMLXYjDrMthLSw+X7I6SyH4RramEZOTmsdwOiBuxBWL/dquXm3wPbRk1o5CCL1pXfFbXCYf2P/sFnNa7wofzN3Jd6jyiUhgmI8wUEIZb3CKzsBzW39GHVFxNSPvvD8gK60wR6vf5N2PkNQLC7LUb2aYU15Q7YNMpBze/2TrRoGadktkFOytNI8n8KE8aU4u4LLyy2/jf6i8hvmpoin9w7pz9un1/kioOTnbF5jCteWhOCHxyJwcf7o/DB3mh8fDAW1+vDMSnbGVOybNE4ylG3nrhSIz/kpO0rSxywMM8BDeWO2FDphEXDHbBhpBPOz3HVfLfr3PHeBk+cm+OG9zb54cv9gXgin4emuuHYdBfcW+kuz9mjerAN1lXYob60LWYOfA4VvVqioKcr5o7LwqIZRUhr7zd3SN/EcWVlFeNu3r0/TuaWEGtX/ullVcPq+Z179pW5ZDQGrXoBnUevQ9+aUxi68RF6zTyCwXUHMfPCO5oqNp9H/5nbMHjJBWTOPyHpJNImbUbHESvUCiVV5tfuE7eiQ9kydK1ah44Vy5EwrBrhaaVIzpuL9oXz5bgECYOnIrr/GPi17wfPiE7oIJA5JTkGDbnZ2Du6AgfGVaJxTCVWlBdjb1Uljk8chZ1jR2BZaSG2lhfi4JgKLOnXG4s7umFXuhO29HXG/O72mNTRDku7OmF5RydMCLdDdbwD1qQ6YWNPZ9R1dcCcVDnv4YzVkmdFZ3mutwu2p0vq64Labg6Y3cUByzo7YnknJyzu4oixSbaobmePTfLM1gwXDA5sgR1DuuF4saxDWR1wS4D07oh03Crvi4djM/HRlCF4sTJDrvfBOQHOiwKi90Zm4P7ofrgtee6OyMBLlf3w6qj+uFKShhfl3tXyftiS1QmHsjtgUK8MJBQuQnLhAnUroZtJx/JlMgeVImHINET0KYdfSibcgpORGvIc5ubaYkWFPU5Vu6jpbXNAIvqHvr3OUwMZXV3gilu1Tji+Jg9rN26dYv3a/2h59cGDFxuK87DAvS1qvR1Ve07tIE1VqSFkRGGaVle4WgCV29cQ4JgIbxoUSvLOkOcYBZhBgGj2zEjGLIOmr9Q+cw9WBpW6GOWFq5IIqkcEWHmfYMotdxiAimayDOB0MNAZ413aYrL8Pjg7YST2y9/ExIw09PP1QG2AAKIA5rFOsXizTwoud43H7R5JON4uEpuiAnA6MRT1AtaTvJ3QICBJLTzbz8jMNPnmMX2Jmca52WOMqx0qXGzVL3kRNfm+TrpHrcXfWP4+pE8XIzwUUOk/fUKAe2+QC6a4tkWyjRsSEvqhtuEQzl65W20dViNGjBgx8k2Q7YcPR4yvHIHSGF+s7pOIrZkpuFuWhu1DeyJ97FpkrryLbuO3IGHoDHQZ3YCBy25i6Pr7yFn7GtLnnRRIvYoeVSuQPnM3UsdtQfdJ29FHgDV9+BTsmz4Je6ZOQLuUIfJjvx7Rw24hZth1tKt4F4nF9+X4moABzW/pD7pTjk8qXCaUPRYYeazBbqjBTBrxMRIr3pfPD/UzoewdAaO7aibLQDt8jpATqj6GRwSqCB4vqraVgETNoQbV6bdfzTepMYwVOCX0UmsWI5DafI3aQm5jooAqz9IM17/baoEuAuVWBcwoaRdBKTR9HwLkHiGR7Q9M2yj51qk5rnNEvoKhT/J4BPVaC7/uqzUSrMKbgC8BiVBIP07V0AoQUVtKGKXmjlvj+HSsleuNCqRMTqE56hdLs1aPhEnwEhD16bRINY0ET5ZNWKZGmFvJ+HVbIXlmKxBSa8l9Ub3bz1bYpfZSgVsgmPXT1Fa1iVbNLfvOvhLy2E4CJGGdsEmwi1XIf0Xy0LT6qB5zHCOzLyjoRmRfsgAkTWble2fE3fBBZxXwWQejArO99GkNEHAlvNInlUGoAntutIyPADvrDpDEfG7qGzxUxmWhfNcC0lIHvwf+nVgi+p7TMhjkKUL+btQMmSbb0g76oLrHjNSgWQRWvgyhOXdQr0btW0DX5fD17Y5oX2dMFuhcX+mAFQJxO8Y6abpS44rXV3sInLqirsAB4zLaoHeSMxobN/38L/FGXkDO5nuffXri+V3leHetM56vc8OOcU44tjgCL+9OwWfnOwEPegGPJD3sha9f6IHzdQE4NcMZR6a5CDQ6Yv0IgdIZrlgrnxMGyI/YYfbYVuWE3eMFakc74Y0GD9yVH9Snq1010ufdpZ540uiPK/M98eZab7yyUn6sCtCene2iG/PT/JDa1ocyDu8KvD5cbdnOYnGBPXaMl7bJ8d7xDlhe0Aa5KU8hO+k7yEqRH51D2qMipxNCvNue6J4SdqisOO/QxcvXDv3wh192tnb3H1rk76PXrj373/GLToFvh2y1HBm8+mWdP4c0vIL87e8js/Y0Mmetx5i9L6Fs83V0KqsVqKxBhABSYMeB8G/fHz6JafBNSINfcoa6ScQOnID4IVPRe8ZBpJQuRaIAaWzWeAR2zkb8oEmISh+B0G558E3qK0A6AP5h7ZEWEILurs4Y69oGWwQ0Lke441iIK3bK8RZ/Z+wLdsHJUPlbC3DC5XB3XJcf/7vlB3+jvxMOCADskWOeb5X8x8PccVuA5makJy5I3i3yzOEQN43mu1PAgdduRnrguqSjcn2zlHE+zE3r2yHPX5T7e4Kc9XyflMk27JN8uS72KIsNxPnC7jiRm4qZXSJxTD4vF/XEkrR4NKQn43pxL+wa1FG1pteL07B/cGcNYnR0WFfcKE3TIEcb+rUTYE3DpgHtsbBHnD6zKSMRnVL7IW3eKfSYsgsdShejQ8lipBQvQruC+YgZUIXIvjJPd8iEX4eB8ApOQA8PH0z3csWM0LZokP9DD+rd8fkOT3zc6IFH9W64NFfgekIqLly4+PvLV24eq1tej5qG3RhTtx3509cga1QNMvJGYljZeFRNq8GwkpHHHj58cEj+LgbK//O0F65c/EljlySs8rBRjSX3ZKX2kjB5M9pHoNFbNZy8x2A/jDZMLek1uU6AvCLfAX0tCaaMWEz45B6z1+U67xE4WRahlWDL/VmpQeXxBrnGchkkiP7CjGZLgOW16QKu9A2mz+Zif4G/DtF4MnwA3sztjwc5fXG+WyLOpCbgfnYa6hMjsDzCD6vDfTBVYLrAqS3S7Vqhr30rpNu3Rr6zDcYLZNI3eqybnfoVEzDHCCCPkGsT5d44uc7PXMe2KBUoLXCyQaZ9G9X095ayaMJOU/EqAVf6KxOWGXGX/aYm9Yr8ndEPNd0lAJHxGUgbWPJ1SVHeSOt/QyNGjBgx8vcq42bVRIzJy8GS7jE4m5eK2yW9sDOzPZKiE9Bl3GZkr3oBuZtex4DFlzFoxfMYvuUxhqx5BRk1p9F19Fr5wVOGxJyJ6F19WN/YdxrVgL5yPLViLK7UzcOKMeMR3HGcAopn8mT4CRBFCDzGDL2G2Lw7iC+8j0gByeicC3Ltitw7pRq4+JK3EFv0SAEjtuAVJFV+hMTyd9XMlJozBsUhnNJ0MypHgFXuJUueZIHVxNK3kVjyBuKGv4jAHgzmU6dwpdrPfgJZAl8EEQuwWqO9CtBQm0oTV0IztamqZRWQpbY0eugt1cRF59xAgEAStafUmDIYTyQD6QjYhfQ/gBiBtPDsy4jJ2oGulVeROuYh0qt/Jed74Bw+XAGM8ENApJ8otaYsx5fQS59SAVvHoIECaCsEtM7Arwuj9hap9pWgpWApUBxIX8i+AmwCbgRg+o9qdF6BZmosvdrPUZNkjUorddJctflY91EVGCUA0zSa5r68TnNZAqAGjhLAVH/Pfvt0D1HdkoWQK+WwvdRMc+wUVntt0GcJlBYT6KuWrWBy+RLAogllPpop88UBgxgREgmq9Dv1bD8L9gEZ6mNKSA7utxcJ5e9JelfSE9XGUiOu37GcR8nfROSgk9KOnZJ/jfabEX6pDeVLBGo6QwdYov/yhYPue0otac5VzRdX9ED6fAmB3WkSPQ7+PdfBP0V+iPrHYVSflgJvDqhMa4sNAnHUjO6f7IxdAlv1ZfYYIddH9bHF5CxbJIe2Qc/UlE+s/5X+rHLqcVPbqye3/PzwdE+cmumE1+UH8KUF7vjktEDom/3wizu98GB/Cr57tiOaHvXEx6c64PhsL1yYYzHRpebm7Gz5QTvOGRP722JwhzaYJz+kV5Y6CDw6KJC+KTD61loBibkCrBVO2DfJFS8s88TnO/3ww73+eH6J/Cge44gXlrrh3fXM66H7Ke6e4ISj05wVRF9c4o7jM2jma6l3/yRnbBwpIFzpKMDriOVFDpg20E7rrh5ihwW5dpiQ0Rrdwp5Cx5CnkZ5og8HdfNC3UyCS4sKQEB3y/oyp49/fsmXbOOCtb7zZ3W+bmjp99OLdH1V0bAcP/xj5Gx+uQeB6zzqCdoXzkT7nsADpqxi68XUMb7iG7IX7Ed67BC6BsUjOn4fB9XdRvPe7Mg/flfn3Ngp2foAh6+7pi0Hv2O5w8o9GHKFU4LRdQQ26Va1H58pVquHj9ZgBYzSFds9Tl4vUCdsQP2w2QtJKETNoMpLlmcTcaq2rvcAYjxOyJ6lWtV1+DVLKlyN5+BwkybX2kidZrkVljBTgHQzPmG7wbddf3Tji8uYiQe7HSj7vhN5wE/AlOMcPmogkeb69AF/74XMRL21Kyp6CdnKcUlyHpGEzpT5px9AZSJRrSUVzEZRRjtrM7jgwsL1AZifcKkvDSVmbDgzpjJulvXFVoHKfXD+X3x2vjkjHjoEdcWRoV7wyoi/ODO+mz9yt6IPny3pjT3YnudcFhyXVCZBu7Z+M3u06oH3FKhnDDUibvg8pJYu0T4x3ENG3UsBfwD1lgGqUo/uNRucx62RNWYrwPhUI71mM8L5ViM+VMZF+xQ0cC+/k/gKug2R+7ofWnuGw942CT1K6lpnEPufMQJyMZ9zgKQhKzYWDfzyeauUI95B4dOyWjplB3jguUH5eoJFQSS0og0Q1SOJ+rQRLQiPNaq9InmaTXILnRTkmOFIryusEVO7VymvcBoggyn1SCaMEU27DQ3jjc7xH7eg+uUZf5IWSuH0P23FIrq33c8bBaD+c6ZeKM4P74JFA6HcLMvHmsAx8XjQI59K7YIS3s0IrA3XRFLy7QCM1nlPlGsGR2lCaFnMLIpoKr5O62bZ1Aa44boVi9veo9JF9Yl5qaRnNmMDNbXhmezkKgDLwlT1KBFLV5FxSngAufX65Jy0DZh0K8dC9Yhkd+XCwCxb7uiMpsCv6Dp34q4UL55RZ/0saMWLEiJG/N6lpaIiYUlGC4ZE+mN01EteLemB130T0HbUSg9Y+0B9Avabt0R8ZXHz7zDqs14Zvew8Dl15DatVa+WF1GH3mHEffeSeRVn0UqQVzsX7COOyfLs8k9oZf6lKBk5sCBWcE7m7L8VWBwbOIL34oi/xjAb2rAo8P0LHq++gw+rtoX/kE8fkvCtRcVEBUeJTjyOzzAqlvWjSkAiWJAixJFR9IeTc0b1LZO0ge8YFCC/0MCVlJAqdRvC/QyPzUrOqnPv+utOeuQNkG1VCGCRzRHJj1USsYOei8wOd1hRoG4KGGjUGVaCYcK8+xTGrYCHUKNd1WI674bYHYF5A+4wkGLfguOpZcFCCVa8MuW9pW9ligsB4+KXNUS0gzXgYwIvjRbNUtdgx8EopQWncGhfNPI6jbEjgG56iWVaMQC1jTf5NaxjAF6T2WoFAESDn37rRQwZbwTcj2p8bUCrwa9bfTIvWX5JY5gQJ+3DpF+995kYIsI/VS+6mgLeCWUPqWjiX75icgHJy+AxGDz8sYHRc43aKmsTR7ZdRj9V/lywF+14ySK+NJECWoM1iTmtL2P6ygSFNfPZfEIEbc5sW73XQtk6DLOuPku2Zd3IO13chP0U6+93YjPkK7yk8QK4AcLd85X0AklDySvqzWcnykHwyQxD1O+Z0y2BHh26LVPSL9r1XobdZOhw88J8fSppgSZCT6YEmhJTLmjYWuuLXIzbJdQ50b3lsvP+xq3BTmCFYTB9gjK+kZdEgMxSuv3XvV+t/pzyIAnv7+59/7aMvs7rixwFFB8NWl0o61Yfj53TTg9XTgQV/gjXT86qXeeP1wJ+yrCcOO8a7YM0FgsNJJ4NlZtbgX57mpFnRpoT3WlDnqdWpMaXpLE8Pn6+TH6SgnrCp1wpUFnri5SPo53wPHZ7pj5mB71OXb4Uy1iwAxy3LVMaC5MDXHewRKz852xQkZI2pcCaH7JrloQJedUs/sHDsNvLR1jDPqhjsgp1NrlAvM1+UzCIkt8ru2weQBtpg+yB4F3dqiZ0xLdA57Drkp38L08cU4efL8MOuQfCPls5//PPjasSN4Y0hv7O7WDs6BcUgYXoPMJVeRXnMGg1beQdn+zzD69K8wfMtbSClbAt+kPkgcWI7Bq19A/rZ30X/hOQxadlPm3FvIkvl24MrnkSHzbMHWxyjY9lhB084rBOFpxeg8cg06jViF6AFVCO6aI8BHWBqPoC45CO9VjNRxm9F17CZ0m9CIgUuuYPCq5wWGj6L3jH36ArG/zDcDFp7FEAHffvNOaOpfcxLZy65jkNTNPF3HrEW8gG6XyhXoM30/+tWcRv/aC8iYf0pdOPovPI+eU3aja9UGJAydKWAt7Rq1BgNqz6Pv7MMY2vAyhq199Q/l95l5AHkbHyFH+ttX1o6shUfRf3ot1uT3wfHBHbA9q4O6jewVwKS/520BTGpIN/Vvj5O5qXhJAHT7wA7YPaijHp/L74ENcu94blcNXrRTrq/sk6iRd+lfunlAe3T090JLF18EdhqMlKJaSQvRrnCBAj3BlFpS/5RM/S54vV2h5X73idtl7Dajy6gGTR3KV8h3JpDauxQuoe1l3MdgwKKLSJ93CpmLLsnauEGAdx0y6y5j4LIbMibrpfzFMk4n1cKos5ThEpKM1u6B8PSLxBx/dxwMlf+vAo+EUWoraVrLaMYEsz0CpvzcJYmAOcvbAdWSCKwnBewIq9Si3oj2VvjcJbDKZxghmAGDqEXlfZZB7eeFCC+FXJrmEnhZJ2GW+7iOFsA7PaA7MHMUfjSuCB+NzMXvp1diT3oqpgV7Sb2OGOLQBj3tWmOYsy0mCzBOlXZSs7pLwFP9VaVM1rE+0EW3+6HPKs2LubVRjZcTRjnZIsu2Dfq0bYOxboze7IyVApLcd3ex9J0QulrOqQ0mpHP7I/aL7WTQK2pXc51s1M+XgbZ4XOhiY9maSMCXWwYt8xGQdWmLZJ9kFIyej1Nnjpda/3saMWLEiJG/F2lqanJZUlu7v1+oN5b1jMX6vgnoGhGOuOHzFDD7LTiLjAVnBEIPYdDy28jd9CayllzTAEZx2RPRobhWflidRqfylWhfUofUSTtRnFeJ43OmYdu0GQjuXI3IYXcULoIEvqjRSii+J4DxqsDEBTXRDBBYjco+pZrR6JyLiBIAIaxGyv3I7HMaOZVAQy0pE6E0asgl9Tcl/CSUvKWwGyPQGU2tm4BaAqG1GTwrnqhmLTb/JT1OFICNExCmzya1oMwTo8/flGeeqHY1WcAnWfJRyxqTexuMxko/R2ri2I8IAaEYKS+26KGU9QaiBU5DM09Ie+6hQ9kdDF3yUxSuB7pUnFetaCyD70j+yMFnFb6pDaZJKvdSpa8otZ7c3oQ+na5RpQjqXgf3hAlwCMyCY2CmglZo5lGLL+WQK2DU3KQRnyCp8lPVIrL/Cqtdl0nbOAYXBRz3Slt3I4R+sZKCBQy96b9JOOxFjSpNdVfAP3WValz5PPf9pB+qwimjBct1BhMiLFObyIi2BLloAXGaT3NMCfG6/6qUGSnfC5MFKC+qJptBnAiC1EwyyBRBlX8PhNdoGRfuM+sUNBCOARlwiSzSFwG+XZcInE+Uti3XpBrTPgK/9HWVfoQRJuU5n3bTECzAHsQtcQTEbX166N6wTsHZOo6u0SP0RQEDQamZc3Q5PHScJ8M9bgw85Xn32PEI843AVIEiavMW5Nlhz0QnhVGar56d44KtAlvLi+XHlgAdzXQLBZ4mDmiDAZ28MG7cuD8rjFKeP7f9/QcNIbg0zxHn5xKO3fBoT6KAaD/gUTp+eK0n3jnSEW/uScK7exNxuNoP9QLKjSOdcHy6q+5zeFlA9PBUi9Zzr0DqJrlHf1H2hWbH9Bl9ebm71OGGV1Z44we7A/DxNj9cW+iFC/M89PpFqfvwVGe8vMxdoNgT91d5qB/pdWnPqwK0d5a4ob7MAWPS20o9Ur+ALeF3eYkDSnu0xfj+tjpeBNCJ/e00cBLBdaF8VmfbY0QvG5RLGtqpDTqFtUB+l1bol/As7t48C5mbCqzD8Y0SAN/5/o9+VHOooR6bo/zwXloSivzc4RLVFeF9yhXUctbeVygdsOgCCnc8wcgTPxOYXA0bN3+0L65TqOs3/wyy6+/K8VkBoW0CeTsFRE8ILN5BVt0lZC2+ik6V9bDzDIFXbHcFJGobu4ysV9PTxJzpiOk/GkGdshGZUYl2Al18Yci5O1ugdvDqlwQQjyk89pi8Q7WvOWvvyZx/Ttq4ET0m7UDm4iuquU2vPoi0qjoULW1E7bVXkLfmEnpXH5c2XNM1gX3pLyCW1/gWBgh80XImTWC11zSZf3rkK+gRVnPWvSYQ/rzeo2VNn+ojGLzmZW0L7/eYvFPmlyqM6pKAKwWpCpmLesZp0KIrAqELusdiWVq8bumyJ7sjpnWKVK3pBbk/v3sMVgl4Xi3uqSa8MzpH4nBOF70/NzVKjjvj2NCuiA8JxTN2bojoW65+owTEnpN3KWz2kPWr44iVmjqUL0fc4Gmq2YzOGofI9FHyzAiE9irSlwA0h3YNaad7ajfHUug1dQ+SZe3sNn4z0mYc0MTvpfuELQKoF2W8j+qaOnDFbQVUbpHWV8bAMTgZdi4+mOHvgRtRXrpnLDWEBE1qC7ntyTW5Tk0mNZf066QWc4eAHyH0hNxn0CJqF2l+y/uMlswthZoBVgHV+kkzV8Le0TBPXBcApenupgBnHAiV86weuD8qH++MLcLDEUPxctEgXM5OQ0NsEKa522GQQOgwAb8p3k6olTZsErAlzO6WthI4CdGEyqkeDsgQ2Iz5znOIc2iB9lGt0EfmhH6D5P97mR0Kxzugf7kNSmY5YGCpLTLzbTFgsA16dWuD9NS26B/cFmnPtUaenQ3mSFu5BcwSAVnWQb9XmuhSyzpf4JPa0T4CxkltWqjGtNzVFqMF5JfKPYL3/mAXTPZ0RVREP6xYv6fp88+/W2H972rEiBEjRv4e5ObNm053b91Yff/ubUwbOxoh7dL0DT4XTe4tyh8WGTWn9EcKf3DQ14k/KFLlB0tywXx9y9+/9iJ6TN+LTgVzsGHSZJyYMx3d2veGa9JMBNEMNue6NWIrt/o4oD6acUWvC5wQSp5XwKLJaHzx6wJcb6sGNEGOCT8ErbiCVxVSLJApkEjNJn1LBQQZYZVaV+8ONQIsWxWCaApMrRq1orwfX/xITYCj857XegiHBFMFVknUAIZnHVP45LUkmofKs4ThuPyXFU7jC19TSE6qeA8JRfcViKkRDMs8omAcmnUakQMPoX/1ByhYCwyu/Rf0Gn0ZXgn0FV2j2tuYvFtS7nU1UQ4WgNNAQv0Oqomul8ApYYnbudCk196vtwIUo/sSEGlW3L7qJ9KXN1XLyYBO1NZSQxtX9EjHmCCaUC7jI6CaUPEh4gjquXc1wBOBlyaszBOWdUrGapdA6n5JB1Q7S2hkIJ/gvvQ3Xa0aVm6fwgBEBEIGLeLWOhrp2KpN5n1qjTVAUO4t/WRkW2oy4wsfSD3HddypBebYUTNugdWTCqw0NfZMmgSPmBHwsO7PSq0s83P8kysFuOV7SqDZdeGr+rfA748ReulHGtptBvqP2Qzf5ArYeqciPG0FQrovlO/hmLSHAYuOqo8oNcDhAw4hKueKAO0ueCZMtIx1RDFa2wYgzNsVK8vc8GAV4cxV4MwDP9jlg8+2eePeSk80CmDNyLZVreLSQgekxbVETsfW6JfUFm7Odq9Y/yv9WeRnP/v52/eOjMHDlc54tFp+bM5ywrQcJxxYGIkPDifjhycS8dWlZOB2B+BuR/zoZBJOzfXGyRkuqrk8PNUFa8odsXu8QPQYBl+idtIJy4ocMH2QrUCjo/qAvr/JU8r3EPB0x6MGHwFLL03f2+GP11Z54XS1i2pl31nrgWvzXXFqpgteWuqOQ1OccW6uq5RP8HXRSKIbRjqquS7HjtpSQumswXZYIiC6aZQzFgoEU6PMQErUmBJK5+XYY0xfG0wbZIeOAqIpIc8hr8O3MblyEA4c2DnKOhzfOPmXH/1o3caqkV8t9nFAfZgXXugcg2khfjIPpCF+2CwBsnvIFWjrIRDYe+Z+lO7/LgYuuazaN0f/aIHRWuRvfRdD1z9QIO0xaTuiM8ciesA4hVIGjxuy5iUU7PhAtW3UjLoEJyG0Z4FAaB06CUQlCkCF9hiOuOxJaq4b3rtMgbObQFFPAUTO5eqzuuYVDN/ytrpg9J55UGGR9xicLn/be6q97SmAlT5zJwbN247ClfswdOkRDFn7SJ57B1lLryvQEp7T5x7XxGt5ci934+sab4CmvbSsoaa0t8AZATdv89uqHSSU9p51SPp5VsbkTQzd8AjJZctRM6AHzg7rpFu67BbopPntjZJeCpqMnHtTjs/md1Pt5yUrqNIn9EZJmuYjnFJTekbynBIYvVjYAy+U98G2zBQkhUXgO60d4B7ZBWG9itGhYrm2keNOiKQJdJdRawUgt2pwKAY4Sh27Ua6vReo4gXQBZo5xwpCp2ie+nKVWN23aPh3TrmPWo13BAjXNjehTJnNTBnwS+yKq32jEDpqMDqVLtCx+333nHJM19hK68EWEdzgcXX0xyttitkozWprWcssTgukFgc5jAo/rA1wFVgUao70VOqnZvCz5mJ/QShildnWNwCX3UN0W/O9muTTzpZaRmstFAo27Q9wUYhsk37gAKadgELBoKj4cX4LvT6nAdyeUYHFsMEY4tUH7ti2Q42aPdeE+qA9y171u2c5zUh41tSPcbdHDphXibFsgQcAzp9wOBZPtMWujC+Zvd8Os9a5YdcwD8za7IbfKDnnj7DB9jTNmy/0pq5xRMNEeo2qcULfXDRsvemLJQXfM3+2KUYsdJa89Bg60RXunliiwt8F0D3uFzGYQJ/xO97JXMOV2SYxczS16uI0Q964lvDIg0mx3G2R5BSFt8NSfrVm/1gQ6MmLEiJG/N/n9739TMWXW3J85hXaUH/m5COo4EGHdhyO8VyGCOg3ShZUmTHy7y0VXTZfkh1LnkQ2IHzIdncdtQfagEuyYNAZ7pk9DcNww+DIYTb99CEjbDLe4KgGc5epHSNNSwgRNPOkfGl/6jny+LaBBzRmh9A3VntEcVH1AywUABcIYDZVbvKjGs4yJz5xTMCRw0sSWQEuYTCx7V559R0GT5rg01+Q2LvRZJAjRL5JgpBpWgUPWR7CMGHRKy0uk2S/9UJmoKR35iUJsdM4lga3vol3lx3o9UconONEPMypjBYbMfxvF636N8k2/Rcb0B6oFpkly1GBppwByQsnr8sybCs40XyXk+XSYq5F4fTrVaJRet/gxcIsdCc920+GVMkvAqUIAbZf074TCOyMGc4sbmubSp5JjGDFYgJ6mtQLr8TI26r866Jya9BJWqb0lsMYVy3iXvKMvBMJlvKk9pR+qX3f6X3J7mBNgNGNqT4P67kSQwBu1qjStJRS7x44ScK7W74+Q3Rz4iBpWmuAScJmPWl/uJWvRXr+uIBghY0CYjy9+oOf0Y/VM4FY6Q+AWXQrv9jMRQvPlzotU00qtNLWrNP0ldPPvQU2C8/gC4yKG1b6B/hNOwCkoA8Hd5iN5sAB+SrmWGcBARgLd9Dnm34Fu/yN/b0ky9tTAdy69hORB2xETNgA53Zxxeo6bahRPz3LBCwJdrwmQ0uT09QZPXF3orprRVSUOmJlth9KebTE23Q7tAr6F7p3jsX//gbPW/0b/JwHgtHLx3PtrqwIE7BwU7o7PcMXzKwPxvSPt8MGBZLy2KQbfP5aIf7veXmH0weZIHJhi0YQyIi41l3snuGgAJvq4Evy43cveic7qQ/qW9Oe1lZZgTPsmyTWB1rsCoZ9u8xMQ9dPPO0toluyKx+s88LbA6LvySdNeal8n9LfRYEUE2tt1bqpB5n6mByY740y1qwI7fUV3Sbm1AqGL8mXMBEy59ym3mKFWme1iZN8ZAqIVvWyQFtsKPaNboKDDU9i6bjF+39Q0yzok3xhpampy+PR7nx/ZNHzIb+s9bdEgP5D3RPvj1c7RGObrBdfYnug4YhWyBPQG1F1BtoDgEIG/4j0foXj7Y5Rsf1v9Pm3cApAgMDm4/kWBtrcwoPaiQNx+9W/ki8G8ze8oqHYoWwo7z2B4RHZWmOkpsNlB5uduAk40P+0gKWHwFPXvDE4dhhiB0tRxm9QvlDDEOZwQSQ0dAykNqL2g8Ei4JJwSejPmnVLz4K5SZprAas+pexWi+TKSUNl75iHV/IX2KFTg7S4wx+dpmjp49YsKdgTiUFlDqIGk1pRR2bOWXJe8W6TdaxTGmD9DwLuLgJxf93zU9U/FiZxOmNM1GsdzU9Usd05qNE4LWF4V8FyeloCdAzvgZmkadsgntaX0ISWQLu+doMGLbsjxqbxumCvPLeweg/P5PXC3rDc6B3rrdxGXPUX9YQmVBMQUgVEGNVLYrFyl40TtaXC3Ybr2hfcqQnCXoQqXyQKb1Jyy3czP9Y+aZAJs7KBJ8E/JQqisne1ljeRWaD2n7UXGwgtaZ1haKZLy5iiYM+gUv0fGZqBG/Dt2rogIikatj6MAqIv8DbmoTyW1oIyiyyi51GISOgli6tsp96gR3SD3msGUZrnUqFJjyfwEU/pTEkgZ4Ijmu4Q4BjU6LEB6NjUB748rxqNRw/EDgdBz+QOxvGMcFvo5o799KwwSsJvv74rp3k4Ku6y/XspcIveHO9roljxRAS2QO9Ye9ac8MX2tC2q2umH+NjdUzHZE/gR7LNzlhtUnPTCn0RWL97lj0yUv1Mv5vK2umL3JFZNXOGPeFsu9WRtc9LxkugNGzXfE6tOemmr3uGGG3OvVtQ3SHVpjmquDAjf35CW07wl21319y1xsFUrpW9rdrjUmejjgeKiMiYD83iBnLJN+RAV2RH3j4d/9+Mc/LLH+FzZixIgRI39r+e53P1oyY14dXGLTEJFWhPCe+QjskKkgGtWnXK+Fdc+Df7t0BAio8sdNjCy8NEXqO+cEEvMXYsLwIuyePBY9uwyCr4Af97u0BCF6VX0QGamWEEWYIgjFUwsq4MmgRRFDrgjIMKjNTgGZeWoqSsgjTDDQkUJp2WPVMMbJ8/FF9xEu8EPNpWo4uTWMgBlhhfkIpNSkUntIbR2PCZkEyiSFWYFVa6LZK7Vo9DEkENN8l2ap6j9Kv1VqWuU6t3hhoB7/1KWS/6CaDCcI3BBU21V+itiiN+RH1zXkr/gXlDf+DimlVwT8Xhdopcnw21L3HQT33qgmsKH99sI1qkSBjIk+ozQfpYbXTeCTZsGsixDI8SEoRgw8pzBKU1dqO4NlrCz7e64UkBWAS9uEMPY37yUZ28dIKHtfwPTd/wCnAqaFAsMVH6sGNWa4fA+SP5KgN4ha1ltaF01qGY24eYsd9p0+ltyWJ5C+ov0Py/e0A8Hp+xAq+QjFoTJO3MKFfptsD5/TYEk0C2bgJt0H9ahG9aVWlya+BE+36DLdKsc1slh9UBlMiebDHPPIodIO+YzKle9PoD+BLxfKBCwFqNsXX0TGxMuI678KnrEjkJyzE7Hp85CQe17G+UXVxNKfNFbANTzzsJS9Rz6PanvcIgvgEjoQrZ0TERnoiYPVfrqJPSPLzh1qh6oMGxwRqHuw2hPPL/bAOgGsPRNdUFdgj7H9bDEuww6DUlojr0tbJPp/G8nyAzB/2KBLIyZWu1v/O/1J8v0f/OjEsTXFaChthTOzpf41PvjVkUC83RiCH51MAZ7vCtzqgq+vdMYH+5Nxf3Mc9szwU8ijNnLbGEa1dcEl1Vw6Y3W5AxpHOyuY0qeTgHlPQPTKfFfVcDIY0dm57rg43wO3FnvivU0++GiLH64ucMfdxa54aambBkU6NdMZV+WZc3LM8g9OcdEtZAjuhNIjU53V/JfXVhY7YodA746xzthe5aymuiN72yiQzs2x1/GdO5RQb4/czm3UTLdrZEuMS2+JCXkJqJszcZV1OL4xIiAa8srzty5P79MDi93aqnklzRa3R/rhZkokSgN94ZnYR/42q/UFXv7OD1G493saVXfwihsYefj7GHPyJ+g394hq1ey9QjV6LgGFsNJz0jakjt2gWjwGJ/JOSEMre1f4xPdG9ICx6DxiJbqN24jU0esUnEIEPpMFeKgpjZH7Uf1GCmCttkQ7rz6i23UNV+3rQ9VQqgZWoIqavg6lSwUyD+g1grCaky65qvdTypap9pB5eJ/AzPKoEe1TfViPmZ++kwS0hJzpAnN5AmgTFTp5nXn4LM17CaxpAtrqdyqgzbakSF9GdOuA0zkdcXZ4N6xJT8Ip+aS/aIMc1/dN0iBG3F+0rme8BigilG7o114h9Qr3HBUwZeRdmuuyDMLsKYHaA4M7ISUiCgGpedKPRo2H0GXUGgV4bWvXoYjoXQLvuB7wiesJv6S+CEjpr1pnwnZc9mTdU9srvhf82vVToKd5M31702bI2iXlMg/NebuMWasRj90j/n/s/QWQHAmWpQt3kSAZIyOZmZmZSZlK5pQSxMwsZYpTzMzMzFSlYknF1AVd1Di4/XpoZ+bNnP+e61Lvb7Zm7z2z//27s7PpZm4R4eEcHpn+xTn33DSkNE1Hxy4551vvq22anxlBlMtTha5Z96aAaz+G27vC0uSNUX7eePxc7bwgQMk6SdZjMnyIoMk6StaJ8jpb6S0wJtDKGlEqoFRTqVgSGgmiLxJ12a6F824WIGOQEZOLV8vrdSlR+N3MXvzjwkn4floXfpwyGnvTYzFfoK7M3hLzfM04EemDAdkGlVTWpBL+GhxtEW49DFGJAqs9dpi1wYTJK53UclvZaYvxApF9B8xYe8oNyw+Z9b2OmQ6YvclZgXOJgOrcbQKt+12w5rQr5grALhYYXSpwSkBdfsQVA2dc0S/LrpX3VwqIdsy0x/g++Zt2zx1bbrihZrwtSr0sMd3JXs/PbTlWBiPxuJgE3GFiTelwAVdrTHC116CjYwL310LdcMDPEbkOrsirGoNrN+9vAPDy86/z4DA4DA6Dw+DwP3O4fv36gSu3HmLdrhOYvWI7itpnICCrXgCiEQG5bfJPuQM+ieX663DkiMlyc7ROb5YSu9ahoLgOG3tHYXnPWPjFtsI9dZkAG1Nsj8MrbamA3m6BwXtGaA3rEplIyxYiI69r+w+OhCMCB1NsCUisiYwV8GDbFQIRgYaA9EKZY30o+2KytQihkuFGhE2GFxFACZK0eBI+CacxAraqtnJeeU3FksBJUOY01pzSMsxgJdai6kjV9nmyL22oWgvZcFtg55Js9y3Z/kNVPAnJRi3rG0jseIDCyY8Q23RLl+N7DN2hIpok4Mqa0Yg6OZ7Sw3Isc7R2kSqpW9xUuCVMf97epUPBL0TAj704CYN+Anne6csE8nYLXLFX6HE5r9sVZgMFDhk0pCm4DCySkWFEVDrZ6iSq9QmCBWzVMl11ReGfNa9MrGWPVyqstFLzfMd10778KwXZSDmeIFkPW6YEVZxVoCUgc998BKppNaYdV9unxE1RCNUfFUoOyzz7NUSJoEybsHNos7am8c4UaE3vEwBtFxCtkce25wFGewQ+LwvMrpNxQJVVKuU85+wZy8+I+0u7c1rbaRRP+1BuDLvkhncJMjpOC5AekPk+RNKY7xHb9p5acsNZG8wfQBofwVdg2sopArYeGbDzzIe7WyS6ylyxQWDu7jIz7gqE3ZfxjZVuuN/vqk3tOZ0gxd6jkwRSa1Ks0JhOZdQI4VkogLVulBNG5Q5HSYIdYsK87pw6d3Etg4ief63+Hw0CNJWH9mz8evM4H6xtt8G9fk/8sM8Xf3HEF98cCMF/uZaGP91Kx1eHYvHJ7gh8uTcU723wx6EpLtg5xhG7aJWd4yzw6KIKJcGQaiSV1XWjqEhaqXr50UY3fL/bXdu63BYI/XG/D3590Ae/OeSDT7d64eh0F7XYnpjupOowldHPt7iphfmMACxrTdmblOFHNxebsXe8k25/SaMdFtXbqY15eau9KqJUk+fW2GFqhR22djtqr9MlDUz1ddTzxmTihjRrFEQNR0/OKzi8YRL+5k//vOX5KflfYpDPOeaN2zcfHyhIw2EfB00OvR7moSEsK4M88GZqBKpcneCV16GKmCqPAoPV6x4jfewmZPauxrgzP2P26/+GrqPfoP3ANxpm5OAdjqDcVqSMXq0QS3hhfaJf2kiFVd+kClVSGSpEECyaewzpAqsEUCbUJjTO11YvkeWsdezWWkbWRRI48+SRQEiLacO2D9C861N9XbP+LTTu+EjXR/WWVl2qswzlYTiS9jmdvBvZAqQZ47doSi4VUx4T6yXzZx1BAlN1BT5j62bK/vZoYm+GgDBVxBcWVlVcBXBZM1kwk23Bdsv2r6ltNVH+nywdUYRbzek4XZ+J7eWJatN9s7tIlc9rLbl4NKpQrbds3XKjLRcP5PV9eY+1pLTq3u3M1/lvyzw3ZeRyBNgdpfFIiU1C6titqvzSAs3EW/YWjZL/Z0wcDpH/cYGZ9dpCJ6Z6GnJl35gsTFjUz2vcFoVM/iDL2ltajal4Ghbfrfo/0j+zTmGcsFm88BwaB25j3vknSG+eLFDbrco3S1/iGuarw4jWZi5r5x6AVx09kOQfjv0BDAOS75dAJYOAqHjyBw7WSfL5iyRdpucSOKlW7pDXrBGlQsogIQIrnxNmafXlNblUII2QekuA7FJmDN5vq8LXPQ349cQ2HK8qwHR/N4wTiMuytUCfrwvmebGW1FUBdrusY667I3Lkvaig4Wif6YiJ/c4Cnk5qw128xwWbLrmrwrn1mjv2PfTE3nseWHHUFQt2umD2ZpO+x9dLqJwKrK4/74btN93Rd9BF4XPvA09dduCMm847da0T6sbZoXu+g87Dbcze6IyFu01YdcyMdVddUVJsjRZba6z0cJLzZdTFXpTjYwJvh8kWSQKkBfZWKJZxqkApFdJtcmw7BE6nmh0Q6pOOVRv24Ve/+oPL86/14DA4DA6Dw+DwH2WQG+Q0udnK+Jc//Snj5pvPMr789ocHTz758t+6x06CX2oVguQGK6JiAuJbFiE9JR9xMaUIzutHcMlusFaTNZes9WSAEFVFptVqoi6hTyCULViofNImG8HWG7W3BWIOan9MH6aeCqxqXanAKXuAEgxjOj9WYKStN17gkxbUCAHSEAGswJIjCk1cnsqdAZr3tOaUtltVR7XFxz2EU0EUMGNN4gtYpaLGZVi3qtbOlvf0taGAfi7rMNJ/E0Z/hPTJf4noxnsCmQ+R1PutQCaTXmV/Wt5CQME2Dc6hUsnj5vJcLrb9CRJ7vhaAfaRKXZCAnHfGcgHRrWprpWWX/TBdo3sFSOfDUwDOI2EGvAXmCVK0nvqzvypbqWStVWWRQB4pMM1jYa2sKplybgnjhOyw6msCrHsFWLdomi77jPIHAtp+mXYbylpOOe7o9g9UJWWwEIGTYEqLLS3AhFWF6qY35LnAq8Aq1dYY1vUK6DI4yRwzQWByv66DNa1URQmt/KxCqq9A+4fKNgnEtPEyrIngbeuRBXNEp+zTST3XrFWlXVqDpVrfURWVFl0qqVSsCb4+6QKfo+8ioe4IXEIbkNZ+CdmjTyAof82f4ZOBUSE8xyVyAy7QzfPuk9EPW7c0OAfXwyOwFnmJhdgxyUeDfGhZZRuXT7e446d9nnh/wB2X57tg/yQnbVmyUgCrNdtKgJShPMbzmVW2qjgSsjYIYM2S17UpFsgL/QUaRmRj+85dp59/lf5vh0+//GZd/8xGrGl+Fc82egHXQvF354Jxc6kHlrebcHu5L/7yRAj+4UIY/ulSGP7xYjjeW++rybVUQgmJ3E/uyw6BQ/b/XD/KQfeLyihrSe8uNaviyjYtDCF6a60Hfj7gg7fWeODyAlc8We+h/UaZnEv1lPD6zhozvtrmjvfXGnbc11cYIPpwuaEkM8GXdahjiqyxvMUeh+X1ERmZ3Mta26VN9roPiwVC++Q5lVECal+zA6aPsENKMIOLhmOgxw/bV095Xf7e+D0/Jf/hB/n7GHv35Ilf7orwwb0QswIBw2F4038qxA1no/3xICUMVT7ecE+tUXijJbPj+K9Rt/UZSgXARh38DFMu/waj9n2AisVn1P6aN/Og1oK6RWSpoknACy3uUtCkLdfSzgUhee3aIiVqxCSFJUITE28LZhw07KECsQlN8/XHRAbusC6yYM5xDTGiQsra0CaB0CaBzYrlDEwy6jabZWQ9KMOTihecU0glPLKelPWuVDbpiokWAKOtNrF1maqFQTnNqi4mNi1ERNkYVURLBS4bd36sy5QK/FX035RtfPrc/vsADTs+VFWVNmGGGBXMPCT/A2ZioKYYN5oysKYwVlu6sF3L0pwoDSR6o6sQ64risJc9sbuLNSmX810RYCWc8r1tArBUUi82ZWFhVgTWyjRafN/pLkRlRjbi2lcI/G0XKN8vEH3kua15hZ7LoNxmeCWUaGuWGIFqAn/u1D2IE7iMF8Avpr22YQ5cQpIRmN2kdlseD4OpEpsXq9WZ6mhIUZdadmNk5HpDSsYIqHY+DzTap6DKZak+Ux1mqxzP2EKYw9Jh7+qLFm8PXAg2K3iybYvWfUZ44phA4YugIsOW66nvEzAJjTv9TdpepVMgjPZcAilDimjLpbJ6TR5ZI7o9Lgh/O6kdmDMWn3XV47sxDdiTFI7RjpaocbLBpiB3HAphkq2HAi7XV2BjiVjn4cirtsKouY5onmiPEZ22asVdIpA4f5sJ6866YsURsyqcVDVpud18xQDTDRcMW+7W6+7Yc98DW666K5BOXeuMtun26Jxtj3nbuQ4B1Bsyj4Dsnrueup71Mm3/I09sk2WXy/pHz3FAdZct5m1zVpidvM4Zad7D0WZnowCqynAYLcom7VEaazVMgXS0PF/r7YwBgWzWui71cESXkyXKzT5oGrUUTz/64tSgSjo4DA6Dw+Dwv8Bw5coZ38qapr/zSR4h/3inwT0sFaaAcrlBOYa0DgFOgTQNFqq+rL0zGYATIdDCWsEEATfablW1HP0Z4nt+qdP5PucndFDZpP3WAMhP1ZIb1fiG3KjcUtikysYQHdpFI2Q6lVFCKVUzPld1k8qngBRrBWkPJhAxrIdWUibKEprUoirbpb2X/Sc1KEn2gfvG8CRC2p9TeWVkXSqhMrHnc2RM/RukTvqd7OdjBBZyX07pdqJkv1k7yV6oGoIkx8I2Mlr3SpupHDPrJV2iuhVA/Yt2aZIuQ4wYChRUelAVVtY3BpefEJDcKRC1Cm4Ce6bQVrjHTzVSbtP7dJqnLMsaS9/MNfAXgOe59kxZrCm47EGqSbZyjGxREyHnhX1BqQ4zSMk455cEEg+quuqRNBu0BhMq+UMA+7HSFmzU8ArAy/FFCqAzFZc/LDBVOLrtqUJveO0dhAjEUsHmeacSGyLn0k+2R1j1Epjme0m93wiwv4EgOWeuUT2wdAiFtWsyzNHjNEHXM3mBWpT987fIfp6T7b2l62fP0/CGx0gY9TbaVj1D1dw3BSobEJy3AjHla5HYsF9AVLYvx8MfOTiGj7ws19ozuXYeIlDOs3NII0wRHXAM60B0WD1qs30xp9ZG+2e+ucpIkP16pyc+2ewhMOaKRQJQvUU22DHWSQN42K9zSjnbkdiqEnljkUkB7YbA4HWBQfbsvDTfsPOOL7ESMB2ComQf5ORkn5i9dr/186/PfzcI1Iw+e3jTfx1os9Z+pteWeOCjzd74Zpcvnmzwwd+fC8U/XQyV5774eFsA/nQuDL8/FoKL891waa4zri900dTbAxOdFAwX1tkqKHPfTs80KZy+ucoV3+/2UNg2UoPtcWOJK77c7oUf9nnj1we81abL/qTvD5hVDeX4zmqzhhMdn+6EvbIcg4uohrJu9N4yM15fbsbxac7YKMDJsKTFjXYKoUdlGiF4mWyH9aFM2eV5a0izkkc7DHQ6ojrZCgn+Q9GbNxRrJmXgxrVLF56fkv/Qg9ysvvLbv//7ojM7d6Av0A27fZ2xT27YaY+kAkUoYH3ffD9XnIsNRKmXF7wKRiv8sGaU4DVyw1toP/5bNO96hpm3/hYzbv8tqvrOaW/RaIEZGxdvuEVmIb5pkYwLEckf/QSGmJxrYWdSeIkTKGLADnuLpnaulOf9qpSyXUl4SbfCKsOMqKjSwcIep0yKpe2Wdads1cV0XUJR9cAjTXllSB2VTgJSxtiNmiabPWmXKpsNOz5C/eYnqmBSVeS0+q1P9X0qjLTiNu/9Su24I1bf1wAkVR+bFyJ/5mGdl8dev+WJ1qhSoWXrF4Yn1W16T6G0fMFxjCoswNER8bjVbtSHsj0LQXN3ZTKW58XgRmuuhhuxpvR4bYYGGu2sSMb6EqbpFqhNd1VBDI7VpKmCSnBlmu7pujQUpeUgrHKynLONsk+HFCIZLhQrEJw6agUiy8ciQs4XYT+ssFNrP9k6J7y4CzEClYHssRqRCa+4ItiYvFV5psLMwL+ajW/ruWHQFJVSHhfhk+fHSEQ+rApoatdaPVdchpZnc0iafp5UkVnfa+0TiTT/EOz2ccANgcEzcl0dDTKrMrpLIGuCABV7bjJhltfaWXmfwUS3ZF6qqQcCXbBT5qM1l/1GaeGdJ9A1253KvVkh82RWHD6uK8Gv26twf2QhFkcGYJrZVtukLBBYWyIjg4EYcLRPoK3R3gZJnsNR0GiD0bMc0S0wSmvumpOuqlbuu++pdaDrz7lhusBlWauNQKoDFu50UQvunC0mLNhp0jpQgieX2XzJHTtlmR3XPdB3wEVV0j33DOBcccys808fcMaYJY6YttYJ/QKhBNsdtzx0u4TSVSdcVTHdJvDaf9SMESFWmO/ioMB+NthNLcW9cr6YsBtrOQyFAqT1TtYCoi7YIe+xtnu7QDuVaFqT44LT0DZp2bNt21Y5Pv+6Dw6Dw+AwOAwO/xEHuXm2efrBB2cmz10JU1A+HP3L4RbdgaKJl5DSdkphjsocYVJTZAUG1EIrgKa1gAIzVL9Cqy8qeEU00Br7BdgjNL77K1UOqcRRteQ6qEhGtbypKivtli9g9YWqyWX5mv0kPZLmKnAGlR7T/WD4DZVVwqoqeQJEVPhiOj4y6i8FojhNbcACtwzuCS437MMMWAojkAnIRTU/fq40XkB00z2FUip1cV2E6c8URmk1pqpIyDOOhXWsb8u0qwaQanLvZ/L6ilpSCdRu8VNUVfTJWqMWVirC3Hfac1kTS7WQacFUP3lOqDpqK5vmt/T4/PO3KryxztQzeT58ZT1+AqReAnXusZPgJe/5sP9o2lKB3VWqSrrGjIdX+jINIGIoFI9FA4Lks/EVKKWyagDmLT0u39yNz5ebqDbpF21xCPC0MvM88UcBWnsNO/B5OdefyvufgMm9vgLF/oX7ECZwGVZ1GmHl++CdPEuumwrYuCbBLW6KnI/dAsUH4C6fH1XcgOIDajv2Fuhm2xYm4gYIoAZlzUN09R64RLQJzHYiof4IEkauQ1zTLW3LE0/lXM5vaOUZRMh1YqjwV+GRMAs27mlwCmmCKaAOEUFxWNntLdDngccCalcF6JhG+2yDuwYBPV7ppure3glsiWKPnkIbjCm20V6jy5rsVHVk/SShbLdAGmGUI0GPUMpepQQwQuuUMiukhw7FqmVz8d6TZ3+uiSTUfP7pRzs29E3W9R+Z4qDq5a/2+uJ3h/3x3noDRP/tqoxXjPGPp4LxrkzfNcEVK1rttVb0oEDnxXkm3Fzioo9sQfNCsVwi+0rFlErozcUm3UfaeO/1u+Gt1e4C0q4Cn574ab+3HLuHqqKfbnbTdi4v6kQvzydY2muAE63A7L3KdjMcHwmMEnYZXHR4spwvOWaeH4IpgZfniXZd2nInlrKVizU2dDkpvBbHWshxW2N+nR2m9Iz8q9/+9vdTnp+a/9DDX/3xjy07pkz4x5WeDtrPkHZJqlS0U9JWybRSpp6ej/HH7cQQ5BBG8zuQ1rNOay9HbnwH3ef/iJ6Lf4/m3Z+gefMDTLn0azRuuK9QyHAcC3tXeMTkqaKZJMAZWz9bFVCP6DwMtXaAd2KpvCew2ThPa0rzpx/UdilsERNVNUUgqg2JAoFU70ILRyGsqFvTdKmKUg1krSLD6Bjek9a9TiGK9Y8t+74SIH5bQbV6rcwj0xu2PRN4/QAMPCJkMV2WtaHMCiDMEbLrNr+naqv21xQA4/JUVQmltPByrJHjphpLhZXbIKhy+1QJWTOaOm4bUvJG4khDHq41Z6k990pLttpsLzZmq+2WcMn0XKbkvtlVrGB6t6MADwRI+f7ro4u0Fcwbzx+vyftUTbnMttI4pCfnIKVnA0qXXpRj2aXnMLZ2BhIa5iGqciJ8Uyr10Zv1oqlVGuDHHwAsHVxhy56gAqIh+W0ILxsLc2gqhlraYpi1IwKyGjU/gS3QCPjsI8qWLzxOJgbzvJUtNazRVKF5nvgZaruf8dsQ3zAfUdXT5DWTwcPg6xeBqYG+OCaQRFX0tlxbTJDltcYAIkInr7ktcq3x9e1wTw0pYnARa0SZcksl9FigYe2lMkpwpSp6JyMa/9Rdi9+2VeLrxjJ8WVOI5b4uaHe2wQQBsqOEOIE0bo8hSeOd7ZDpaqHtV8YsckLvQkcs2k3104yZ65wxZaUTFu920XCizZfdsVGgku/RajtPQHTtaTdVRvkew4oIlOsEWhfscMHq464KsH2HzNh40V3VUyqrXBdhk8FHrCtl7emCHQxGcsGaU66G3Vfe5+Mk2X7XfAcBUwHYXSaUeFthubuTnheGGhHal3g6Id/OAsHDh2pv1F6THZbJ95cBUKwlZX3pRjnmW6FmjPXwx6iJ6/DxV99dl3udgOdf+8FhcBgcBofB4T/aIH+kw4+cfR2W3rVwDW9Fds9FjFz0AeKbbwgkCcRVU5VicNEdteESKqM0fIewdlug6ojWkdLCSlhgPScBzqjtfKrTGEATx7YshFuBH8NOyzrGBwqkhmr5lRFmRFAlZLY/Vcj9b21aBAK7PpfpTwTyDsMrbYmCIAN6CI6EUUIkFT4mtzKMhwFL4TItjL01ZVRFUPadEMZaSL6OaCAwsyZURoFProuKK1NgY2kL7WULGtlfAWaqvQQ2Wn+p7hIuuf+sA/VIXQivjH5VJxk6FEXVWMCY+5Mw5ke1yDJ0iK1duA7PtH4D2ARCWR8aWnlezhXrUu/oOmiN1rYmDBkScPSTfSJIUvEMFKDzz9+uyqpb7ES4CwR6py8VcJ2nCqtHIvtu0iY8VmC1X1VU1v1GymfI9QeVH0Ng2VF9zjCggBIjEVh7guYK2MpnHiIg6F+8H64C1n55G5HU/RGyp/+1zH9Klj0h4DxTwFHgv+wAHHxL1Daraq/2Fp2q1mXt20pIFsCNaf9QztVtPVbfzJUIqzgCv6xVsPXKR1D2ImS0n0JC3X7Eyjnmjx4Rcn3RphsgAOwrxxnf+ZFeW6bgBjj4j4BL3DSERfVi3MhYXBAwI6Sdne2CBXX2mFltp9ZcWlCpNhKS2BJloTyWxllgYpmtKn3bBb4InAS7z7a4axjQ2k57bOt10OlP17niXYG5awvlRof9PwUY59baCcxaYVT2S1jdG4orm0ZizbQCzK+xxpIGa8yqttGAIULgwUlOODzdHZ/tCsKne0Lx5eEofH0iHj9eSMEfbmXgt9czcaHPX1VKQt8BmZ/tVrjtwwKm23qZbmvS3qIzRtiiX2Ca+/PdLnetGb2ywIzPtnrh5wPe+N0hH3yzywuX5pu1zQrVVK6HwUSfbXHD1zsEWuX50alOqoSenSXwJYB9XY6Ndt1bMi+Bk+DNtF6OBGHWjzZmWGn6MK3D3BfCKetH2eqF6mhqyDB0ZA3Hiu4QnDi45b3nf1r+Lwf5u1Mo4+63H17/u/MHV2HT0l70L5j4X8d1tey+d+/e7r/+L3+3m+/LaHq+yP+rw8dffT1ld1fbf7kQwpYWhgrKNhtUsGiRbHaywVJPR2yVG+CVATJPdCAy3dwQ0bRYIG43IqomY4SAXO2WJwpl+XNPoGTOAXQfeIbSeUc0VTZE4HGYAKdnbIHaYAmksTUzVBn1kmnDLB3gEpQAJtWGlfYiUuApU4CGfUjVdtrej4zuNYivm6UqX0TZOCS1LdOazlyB1rJlVxQAaQnmPlAJJSQykIhqKGGSbV9o2aXFtmHrM33N5zmTd2lbL4Iplc5CAS+CJtfB+lMCqb5edE5VUEIqe2my1Qv3j/04m/d+qeop1cGR695QaBu5+QlyOpdiXGYCztUZ7VyYjHuhMUvbuawrjsfRmnRVPtlPlKFErBPdNyJFe5FelvlZP7osNxp7KpO1rpQ1p3PSw3X+S805eCBAWpqaIX9D65A5YZscw3XkC0gntS1RFZk1olEVExAp58w3qRyuAptWTu6aWkylNILnuny82m7Di7pUcWbbnZi62RpqNMzKXqHVOSAOfmk1atUNLRqt55/qK9VPS0cPDLd1hrN/jG6DScQJrOcVMCfYE859BYKHuwWhxscH670dMF+upyVejnJ9sR7SFSsEnuYKSO0UWDwkwLUrwBUz3B0x1c0BBwUkDxNKZb4FXk6YI8sdlmv1WIgHtsn8M7zkuxkdjFvF6fiwKhfXitIwVa7T0QJjDc7W2Cbb2MiwIlmecNYi13O2oyWCoodhxChbTFntpNZajoTFeVtdMG2ts4YP0Xa7954nFglwEh533fHQ0agZNWH+dhNWnxA4FBjl43IBTc7bOdsB9ePs9PmOmx7Y98BTLbq773JZAVIBVa0/fW7t5faaJthh7lZn7LzloYoqk3YJp/N3m9A5zR5ldpaY6eqANd5GCxq2shltskWKzTCUOMjfYXnOEKfd8p3dKOeTwEq453gwwBnLBV7jA3Nkv1a9funUIZ/nX//BYXAYHAaHweE/yiA3esP/5R/+KmHR4n68YhOOiOJ+VM1/D0mNBwS2BIwEFgmdTEalBZXJsezTyd6hhE0CpKpx9XcNaOv6QiHSUEzPqZpFYAtRq+h1teoaVlmBVYE7rUeV91lvqsqqwIfWdMr7nJeKGMFUt9VFWP1QgPYCYlre0WW5bkKuAatGixjuS4CAZKCAFJ9TFaRSSMAikFJNZQ2k1rGyDlKglaof7amEp2hZL6dRYaUqSLsuoZXJt8EVZxU83RNn6rng8QUW7ReQ2w7fvE1qsyWY85xpbWbDQ1n2nm47quU9AWGBS9kWITm+93udxn3S+k0Z2aqFcExQZr2sX952hTfuK9XVENk+VVhVWwXsWWsaKrBH1VOTbtnvtOykPB5SePVInANzxGh4CGRSdfVImA73mAna89QlrF3rWlm3GijnK4T2WTlPrJP1EVhk3SsVWIYYcf+D5ZxQbTVHdWvvVN+UqYgq3yrrH6WvbdxStcco7cXcr4DifQKuF+UzugY/AdwAAWKm7DLEKWLkeYHMjbB2TYUpaARS2y8hZ/RJ+KTOQgB7qMqxUSFP5DXCRF3ZPvuL+ss5tjYnwiWyV27iGxEdmI72fB8cmOKMjzZ74eFKD3y+3QdPN3jh3QF3/P6wtybGHp9mWFzZU7QiwVJhtDbVUuse1wl8MtCIIMZ6TSqK+ydRkWRdpVnWQ+uvWUN/9k0UOOl1xP6JTgp2hD1aXrd0Owj8mnFgskkVRoLoxbkmnF/kgfcPxuPL0ynA+/nAUxnfy3s+5uOzo3E4PNVQOamGsnaTwEsw7RfgYzsXhhdR1T053RkfbHCTfTQraL8h+/ZguZsAqDcerHDHjaVueH+9J95Y7Y6rsj4qoedmO+PZBld8wdYuMtICTAWYSiiP7WGfWdXWUzOc5fjkZm40lVEnrG13wNIGBjoZ/VgJnAx/2j7GSXufzhfgX9XGUCN7NKRbIStsGBbXWePkQCv+8q/+6v8SRv/pn/4p5/jRA39or4zD5JIh2NZtIefQAbcF4M/OdsKecTbY3DkMC6pexfSy11Cb4YTE6CBk5hUjLa/s3yMioz+ePGXqx/v27v34l199+fG3334RfufOHUv5W2aJ/wdhUzLPkM8/+eTalTHtuOjrgHvhHjgpN677BUhphySIsp6P9khaBDnejA/EnZRwJHj6IKBioiqjRQvPqX216+zfqKW1addH6Dz0DUbv/xCNm17XtiqsVxxqaaeAw0Rd1ppqK5LmxZr0OkzeI4zSgktQLZxNGDyHtO61CMprRVBOk7YsYYCRT0KpKqPBeW3InbZPQ5QYnMOWLbTqNgokVghAEoKLFpxRgGzZ84WCau7UvUgSsKWCyeRbvsf5tD2LLE+LLQGVUMowH8Iu28AQMhu3fySwd1PnyZtxQK25Ru/Ua6re0hpMW279zk9RJmAbn1mJ6WnhuNGajeUCl4RK9hLdVJIgz6NU5aRNd0WeTBfwPF6bjgVZETjbkIVb8t764jgNO2Ky7qXmbGwsiVdFlP1GL8prTqPa2pqZhsSWpSiQ7VPhjW+ar/1Gk9uWIr1rtZzTOTq6BCboDwIEUb+USvgmV8AkkEk4tTX7whQYr0F+7lHZcBKwtHMLgLXJWwE2OF/AVeCT6+X590mqQGiBfAYFHQjJ79T604CsBti4BqiqGi6wWtZ3TYOcWGcaVtglfxujEOQbip1hfjgiMHkzyhfnwr1wIswTN6J8cFweT4d76uMpGW/KtH3B7jga6iHw6YHrkd64JuMBmcbpp2We25E+uo53qvLxVxPb8XplLvYnhiqYpQukzfFwQJ+3gKWAGGtFGQLUaicw6m+B8csdtVULa0Nf2GmpeBIyac/dfddT4XL2JhNmDDir4kmIJGBSvZyxwRmds+yxYLtAq8AoIXKPwCatusv2u2jdJ4OLFsn6CbaEUtaNUjGlikrwfRGQRBsv17lN5qfayqTe1ul2Wp+64ZIbpq1xQkOMDfrcnYy6WvmuEkY7XGyRaWuBZOvhaHK2QZcA+ICAKNXlme52mOJqh21+rMcVSJXv7xove2Q5uiO3rBM37tz/mH8rjL8Gg8PgMDgMDoPD/9Th7/7ubyKXL1/z155yQ+8U0oa0zkeonvsUVbOuIKb+FEJrbqkayXYprE2kShjT9p4qaQzEIQDGsQZRgDFaIM5QLr/6M0gyDZc2UVptvdOWKRCyHyhBTa29sh6CJZU7z9TFqpJq704BXPaw5PqNdbDnqGy79V2dn/WeL2CWllsGC1E9jZZ9U4gRsOVrwm1U0+u6Hq4zXtbJ/WIIE5VV1pQSeBRWZb0acEQ4FVD10zrW01ozSjDV4J22J4gZ9ZnagqmgsvbSI2meKon+Bds1VZYAnNTzSw1ASpaRj3Edz2Rfbiik0XrL46YySyWW9Z+EUQY2hRDaq+Xct3+EhN4fZJ+/1W3HjPpcXzPoicovpxF+uW9UcQOZuMv+obK/hD5adhl+xNAlnmuqkQElB2S5i3p8VCpZ/+meOAMmAVJ3AVTCqjuBlWPcVLUFm0Kb1CrN2k8CqxftwXKMzmEtcvOVAp/05dpXlcfM0CK3WIHcuMlaM8oUYQY6abhR7GSwDYsCtQB9QNFeGY32Mo7+I+TmbhUSa7chqfEw4kd9qAo7P+sE/rAhnw8hmdZkfwFh5xC58RPodQhqgKtHPlJDvTFrpDXOzDapWndxnit+udMXPx/0x1trPDVVd/9EZ22Zsq3HEb2FNtqWhGC6RV7fWWbGT/u9NHGXdaPnBNaoENLCenWBSft6nhWge2u18T6h9OFyFw0V2jHWWWDUDedl20yWvTjPjM2yTqqJP+/zwCeb3fHxoSjgSS7+/o0sPBEo/fFSGv6dUPokH3/3MBvnl/oKgJqMWtWFhDG5IRzvpBC4SPZzuRwT27zQMktQZQDRu2vZW9SEWdW22DfJhE+2emlfUQYY/STj+XkueHuNWeHzk81uCqUX5jorvBI6CdD3BUJvyPa4HlqUaWPuyLFEZ661AuneCbQ1O+u5Y5ouR57D+bUMLxJQFUje0uOkrV4SA4eiNM4So3OGYlZbPH7+4fu3nv+J4Y9dzjIm/sO//3vKH/7yr3+4dHL3v44p90RP3jBN7j0nxztHjmNhPZVcZzkPJjm/hnq7rpN9TW1RkzwMbiYTQop6FQIZAhQrIJY+dgtiGhYIFLQjML0KUfkNCE8vR2p+5T9Pn7fsn9dv2vrPt27d/LvFc2aWHzu4J/Hnn792l30ZevnSpWOrinMwYLbCdgFPWnGZTDrebKd2yHsRnqqSMsnzZpg7Nvg6Y5GfKw7EhSLe7Iqgyklq32Q7FYb3UB1t2P4MY87+Jabc/TfUb3oTWeM2YuTAIwHHVgwZZmXAaMdytdEmyv4ntSyBh8DPa0Mt4eQbiYTGeQgv6UFs7SztM8pWJUYYTz9iq6epMhomIEp1lNDFPqO03RIoWwSE6xmitOSS1nuy3QhrGllPSrsuQZFqZ9bE7WrppeU2oWmBBvIQmqhmElIrV95GhcAnQTZP9oFW1WqZv3TxJYHTw8iffUQTdwnZRYsuIHPWMfnbuh6FU3aisWcRWguLsLcqFffa89R6y7AiWnHZI5S1n1RICZjsN8rXHG8KfHL6zdY8rR2911GgdlxOeziqQHuKqp23PV9DjgiuXO9dmUbVtCknF8mNc5A+ea+A8RbEyjHF1c9CgsB9VMV4gfjJxnkebqVw6R6VBRuzD/zTa/Rcpsv1RPWX55NgHVkxUW259ds/QGL7cgVThhGljxUQn3kEOVP3aVsewjrPccHs40jtGtDzR2C1dPJQOK3f8BgVcp75A4NreIb83UpFsbcPGh0sMMlNQM7TEZNd7dFttkWTkzXGyeNkASgGFrEmstXJBtPkdbdAFpXOCfK8VaCL9tuRDlYyWqJGxgKb4cgW+IywHIIYy6EYKcuxHcqBIDdsDvbAQQE4BgDRal5vZ42USAssPWjGnvue2H3PQyFTe4MKdK465orVJ4z+ofO3Gf1CaZudtdGEjQKOVDNZ40mIXX3SVcOLaN1lEi4hlgDLus99DwVOn6uhrP+kyjl6rgPqx9rJdpy0vcumy26qjG6+YmyPll2OTOElqLJlzLpzrpi5zYTyEhtMdLbDPn8jkZg/GM3zdEC1nLdEq+FoEwDv83LCIXmPx75DjpXWZLbOYZ0tLcoE0+0ybUDez4ptwNh5W3989unbIc//TA0Og8PgMDgMDv+zhrjE1Dc9QkoRWbII8ZUrkVB3EhEV+wVqTigQsAaRaiZtulQrjbpOtl35Vus+CZRGsM8tVSdjBbqoVBqhOo8ETJ+H/AgMRbe8hUgBOCqfBE1OD6+7qfMTDhUaZb0ESa5P7a+yD1y/wqPaVq9piA2tslRL+R4Blkoke14SPlUhVZBloq5RixnX+aHCK627XBdVXUKzrr/+zp/nj217qjAbVsNtX5N9eSLzfiTbEWDU/bwm4w0FVbZDoarKYCHPtCVaK0nFNFyWTR73ExKpGNezbYxsr/2pvo5qvC/7/z6iGu7K8wcCqz8geez3iGl+A8Flh2Xdsq/tT+SYBHS1xcwdAUgD1v0LdsvzKwLi8jmM+UlTcENGXBJAfma0SGl9IlArcCvnnS1gwmtlG1RdBXipxLK1ikfqIoVn1rT6s6WMwGGAgCR/LOBnTUj1zliGsIRKZBbUI11ufuPKBxBWthtu0T1wj2xBSMYMOHjnwxTRDR/WgWasUvAlYPoX7lQLcXDZCbUZE2QN26/RpoaWav7owL6zhFQb9yx4xY9DYtNJpNRvRUz9NflcfilAKtfGyMsaRhXb+j4ia2+qGh9adR5Bsr8EUwfvQlhYmFGXZqPJuaz1JFR9vMlNU2MZ1LNznEl7ibLOkW1dWCc5u9oOy1vYG9MOb65m2xc3bf9yY7EZ3+5013RaqqPvrTXjxz0e2jqFwT9UTZkyu2ecAz7e6Ir3ZBtvrvbAp9t8cXOZN64tZnqtJ64LnNLS+0iA9eH6APz9o0zgWZ7AZ4485uIvb6Xjo6OJ+NP9LHx+PAHHZ7goINL6ynAl7jcBmWroPgFQPQ6Btu58a7UUM6DpMwFM9hi9vcwVv9rrLcfgLtt1xRc7vFUZvSug+fFmJuq64oGA3c0lhF0B5kY7gUlbDSm6ONewAtPG/O4aN00gXtNhKLEL6niO7LFnvAGkBE+qo1SDV8tjQ4Y1JpXZCYA7oDzeUlXRifJ6TJGtvB6GhixnTB+dj4kCGpMaIrFlnCc2dVpgRvlr2DfBAVsFYrkfu8c5KhRTvX1XjuuxwDK3MXOErFv29dRMZ6xssUNxjICEdwQS2pZr+w2GxWQIHDCQhwEymRN2KBiUCFRxpEUyrmkhkrvXIrV3A5JGrUZQ6Vj4JhQjIr0QNX5emGeywKkgM96I8tKavD1yw8q+hqzpI4TOdJdzQVsk6/kETO/EB+JyUjiCTWb4CzSynUfbwe9UIVR1cM4RdBz8GqOP/YDuEz+jYdtTlC69oiDz2pBh8E4q03YitHBmT9iJzLFb4R1fjNcEVK2dPRWi0rrWIGvSDg3Gia42WrkktS7SBN3QolFqK6XFl1Zebj9Vjo9qJRXKMgFRAikttyPXPxYAfaIKK98rns9+oHw8reooAYxKYs6k3ShfehXpvRu1pykTZ1M6GaK0UZNnI2W7TPHl/OkCnbFyTv2yGpFb2oIFVWU4WJOJAyOScLUpU4OH2CeU/UB3lCfhmADjmsI4hUpabBdnR+KSQCifUy09VZ+Bq63sLxqDg9WpuNORj4GieGwsTsCbXUUKnf150TJ/Bs7IeudmhmNhVqQqp7TzjkkIxH4BXwLr3vJ4zM2KQld+LnILa+X/12SEjpwp56wLEfJZuUVkwsLBVWtCaaulxZa23MSWJRrIxPNdPfCG2o3ZJ7Vo/hnjUaCc7XgCMht0GX7OtCaXL7ui6nZa94Bakwn8pYvOoWT+SZiCEuERU4C69Y+QP22fXqNs62Nr9oPZyQ0VjjaYKTA608MB4wRGqerx+VpfE5b5OGOauwPGyvQ1vi7YIPC1yseEKe6OmC+wtVsAc2uAAKOA1XxvEwYYuCXAOeDninEyzxJ/VxwNcccaeb/HywX9gQJ7Pk7ak7RRwK3A1hKpmRZYvI+1mwaEEvzYamX0HHusFGgkpNKOy+RbrQMV6OS0lQKqnJ/1o8sOUO001M9Nl5iqa0bHLHv0LnL4s+pJ5ZXPqYRyWS5D8OU0KrFUSjcLkBI6xy1zxNQ1TvK+AOMND+y87a6KKhXWzQK8I1ttUWltpedtrZwjfj97XOxQIVAeYz0cjXIOG52t0S/naIucRyZgE+qpkjKZmGoqv98Mjrof4YlrIWb0eviiaXQfrt26c+n57dDgMDgMDoPD4PA/evjlL7+4U9EwQ+BzPdrX/xbxdVSq1iKige1TBJgE5AhgVMUILLTiEhK1LpQj25zU3VL7rjmqVyGBdsoXYEcQpW2WNaNcj7bk6P2VwqN3xkoB3IuGiiqQS2WVCqdhszVCjrie2FEfy03FZdnGFsP6WX5MQPQdQz1leq/MmzjmR7XiRjY9VMjUGlSFxqtaf2rYdG+qFZjwysRfgqkqq7I9QqeCZvUlAcTXjemybYItj1FVVVV7BS4FmMOokgokRrKlDLcjy/N4CIzcxzABJvYqZVuYpDHfCXCyTcx3SJDjZD/S+NGfIEVgNa7zmdw0nUToiNPy3qdI6JL3a6/r8xeKarw85zLRArGR9bLsKKrDbwukvS7HyQCmy2rlZf9PQmeUgClrVamoUjGNan2qNmM+p82Y7/GRKcUJY36N+N4fNKxI27eUHIZ7ah8y8mswZ8YUjBszBnNnzUL/0sWYOmkcqivL5fVMTJPnQVFF8M3fpQFRPG4mBdOS7SefE1VQ94RZArt7BILlXMh5Yo9UvuedvhxuCTPgKUDsHNYKe99CRJRvQ8EEOZbCJQiRz5c/fjC0iD8a0CrsnbpUz0sMFXC5FritwLJj8Isaj4zwCEyrGKrK5J5xTtjc46B1kuy7+eEGNwEcswYAUbXcN8EJE0ptBbYcNEWXquN5Ab3XV7pi+1hHPOg3wn4+IGgOmBXOGCZExfJtgbV3B9y0NczF+SZVGE/OcEKfQO3J2R54fY0vNva44KoA6alZcsOzzAV7JzrjcF8kvrhWhF9eL8SXVwvwyblsfHouE5/JeHR5NHrKnBT6CJyEZSYA35LxynwX3W8CKtVB2mEJZgxluifw9tV2d7W0MqTo1weM3qK06rKlyxyB7D0THOW4zFpbyrrSbwSymZRLtZfqK4GPfUUZ9sSRNamskeW54/7Qista1UUNdgqnyxrtVU1m7SjbukyusFWb7pJGB6QEDdNkYiqmDG6aISA5vdJW1V5uZ0YVg46sMDrPCqvlOGbIe00ZlhqCRCgdK4BPqzTDovbJfm/uctD6WVqJj011wryR1gjxdEF48TgUzTuD5I4VCBdISxdgImRRvSuYfULAao+mmb7o48nE0+J5p8GWJvmzjmo4EOs0s8bxR4+58reuHuaILISaPVAkgFDrbIelcjPb72mPvX7O2OprNNU/KiPtf+uDPLA23BeRfqHwTKvRAKHKVfc0UZfw13n0ezTv+hituz9FlwBp1co7AjS3FEZfHTJUYSatZ8CA6LrZAjmr4B6ZhSHDLGFn9hXInKmqKHtgZghA503ZI3C6GolyPHH1s/U9KsC06UZVTVawZd9LKpjs88nQoCr2+px9TFuMUAmlUpo34zBSRq1Suy3VPNZX8twUzJLvWmkvzAJPNrJ9R58ImPzjVD30iMqVMQemgHi1sDJ8ySUiG1lhIdhaGo8HnfnYJsC5TGCRauZFgcyZaWE4IiB6ui4Ds9LDcUieE0QJlEzApQJKmFwvwEnLbX9uNFYVxGqvUULrzPQwXGnOwSEB0+mpYQqcVERZI8r2Ltdb8xRQOf1AVYpuk/WnO8uT1dLLhN6dFUnYXpaASw0Z2FaRgrrUZMRFJ8M9sQzeyVUYZmvCEAtrDLWyhy0Vz5h8BAsosl8rrw322yagZsk54jXE64lBUqnyORAyg3Kb0DhwFeOOf4y27Y9VZWZ/1aK5J5A9YTuK5hzTvqZcP1XZpi3voXTBWQH7fjjLuTQHxGGMnxcWCHyuFNjcLmC5VwBztqejguk6mXYoyB3rBSZHC2zN9xQADXTFfhlnCmxOlHlWy7XIMB8+Mll2gYd8ZwTA2Je0X6Yt9nbGIlluoVzLSwVYd8q6dqn674Iqa2tEhQ/HuvNu2PfIU+24i/cY9ZkEUCqbDBbaedMDWy4LEApUvlBEqWLSTjtxhZOqpawjpcV3k8xH4GQNaf9BF/RRdaUq+lwZZWgRW8Ao4AqE8jWhlO9xGudffYJ1pIaaOnDWCDQioE7sd8SkAUdUj7DBZPl+UvGk5fZsiKvW3lY4WiPFxhLtAp59AqBMwV4r39uN8v1dKxDOsCcmDlNJPSCPdDzcFjAlnD4Id8MWL0fkxlZi3tpjv3n65u3C57dGg8PgMDgMDoPD/4iB9RLVdZ1XYosXoGz6fVTOfkcVS6MVygWBiHNaj0nYIxQogFHR7GWNKEHOAEUCHBU3Wm85nWolw4dYw0h7LSGONkvac1WlFADlY4JMZzIvRwIj4ZYqpFqCO57pPnDdOk1gUGtJBYYJhJxX1U0CqUAvbbcESm7vRSgSH6m8Up1lfaVr3CQEFu9TMGJLFEIpk3yj2xhGdEktuyEjzuh6GY7E5Wn5JcQScGkZ5T5RkSVo6zZl3kCqgc9rRakE+maukn25gkg9rqdGz1KC5djvBTI/k20L3HYLbAuQGsrfY4VLwlZs+3va5zRWXnOZ6MYHsp6bSJT5k8f+qKE+EXXXVUlN6v1OrcBR/OGg5U1Z/pqsR+BXIJrASvWV54xWWaqShFH2HGV/V1p9aQUOF0in1ThKw5V+RkTLU/jFNiEzLQHTp03FmpUrsWTRIiycPx+jOjrQ1NiIgVUrMWWq3DA3HJVr4ozA4nK16LLnqdaxshepnGP2ICXY87rxL9ytrVwi2E5GxsCC7QgpOwCv5Dlyc70SCbX7EV+1GvHNtFQ/VsCOlc+d6mikfFa0hTPMiIo1U3XZqzRYznlIUDVGJAViS7cNNgrAbBEQJVgRwAiZVEv3CQyx7Uh/swOqkizRlm2tATw7BbYIfLeXuGgNKC23hDFC5AcbXNXaStWQFtJzc0x4ss5NwM/NSLldzNes2RTYnOqCz7f74e5yXzxcHYi7/T54fYU7Hq/xwP9xMQR/fzkMn1/IAb7vkLETf/tBAz6/mI+P9kTi9Gy5iRPQ3DXOUVVKQ9011FEqkQS6HQLJx6Y5a6AQ9+ebnUzIZUgTbbdmrZG9tcwNd/vc8EuB0bdlu1Rk35CRauOTda4Crm54X/aXfUap+L692hVvCoBzHbQTs66V+8D3ed54LjbxHI1zxqYuJ0wss0FJrAWmVNgooBJOV7c7Yp7AZ7ucz4yQYahLs1QIZd9WQitDoq4sIDy7YKmALFN3+1sErse7YKqALNVpguqtJSackf0kWF+Q80x1mhZpwijBe36NLaK9X4PJLRAJLX3aooTKFK2p7AFJKyvTTWkfLVl8QW2pmnY6lSmxu9RSSntpvAAdratZAgxxAqIMomHNJmsuNZF23kmkCtwGCeR6ZzXCK6Me3mnV8I/IQKhXEGJcXFHi64eisFjYeEfCV2A0d8YhNO39Cg07P9HU3PGX/4Qpd4Hec3+FMtmXwrnHtU7TwTtcw3B8UqrUpksIjRBQiW9eCK/4IiPBVd4nFNE2m9S6BJnjtyBz3CZt7+KfXquWUqqmya1LBXIm6XxMv6UqynOitaJyXrg92oC17czah1oPynNFYDJqKg1I57q4PXeBcSffKIQwrVfWzXPK81G88KxCdr4Aa0r3eqTJPq2pKcKjzlw87irEOz3FWt95riFTVU3C4sm6dJyqScWlxkztIbq5JAFXm7NxsjZNIZWgyOmEyKPy+nxjNraUJuJgVaradfne9rIkw6orsHtbQPNGaw5OyfKEX0IrFdfdlUmayMvt7pNl2buUiizDkQi/F5qyFGqpoNIqfFjmO1adgqV5MRiflYBkfx8MGzoU8m/wvxtfeuklDJHPg31h2eqMdaE+yZUK6u4xhSiZshJzT1/FlKN3kN3bpz8s8EcA2qD1B4FFZ+Ua26KgSyV8RP815AjYJneuQlBOC2zkOo5x9cB6gcY9fib0CQxR7esTsCJoMQl2hrweIyC6UCBzsUyf5W6v9twGJ2tMcrUTALVVq26pvSXKHaxQ42SlCmGOrQXGynvsjTtNoHWxl6zL01nVQir/bOtSZ2ONzABLTF3nrNDXd0DAUGBw1y0DHFn3SWVyGZN1NzirekoLLVVKgueO2x7Y+8ATy2QZKp2ER0LqAgHRbdfkPYHWTRfdMW+bEW5EmGXbFvYhfWHb3XvfUwGUYUYDp101XZfTWXdKqCWIEl5XHjNj8ipHjOlzQF6YJRa6OQqos1erp4C4E1pMttpDNV2Oe6ScG6qjrCVlG6Z1PiZVg/cGmNXO2ybvUVFlzSlrw5lUzBra8yFu2OvngHonEworOjBt8Yoxch0MDoPD4DA4DA7/I4an772xpbFnhdwQHUND/ydyk3Ne4O0LtcoqgDEESIBKVUNadAU8CZpUAWmjJNARdhgmRJiLk0etyXwOgoRQQiatn57J8zQ4h6BLNZGKHlXQ6BYB4Po7GrrDNiCEO0Itl3uhjr5QJLlPVDwNxfWr5/t3R/dP27TIcwIjk34NK62Anta0fmOoprIs6161nlTVWwOqaS1WO+5zyNR1yzS2XqEl1C9nowDXaoVonhueAz5y/sDivaoA0p5KRZRBPxE11wU8DVWTEBnV9ABhrK8VsKRVN7xaYE1gNablsQClzEdYle0msj9r6ztq1Q0s2qPnIkEV1J//rJISNAmf0U2PFEYjaq4iVo4xicor35PjjJF9Sx77g1qCqTzHCsjRAky7sK5Dtpco80bLNN+s1QKQ2/T4mXTrnb0JSWnFWLxgjoLo4QMHsHf3biyYN09V0o3r1uHsieOo65iO+Lp9iG+8pJ8drcHRPLfyGdH2S+gNEWg0UpeNoCodR3+unw0twf4ZC5DRfgGZbSeQICAaXblFzul7asGmHZfWaf+cDXL+18tnJudMzgfDi1ifqvWwCXMQKTf5+VGvYG6NjdpzaflkwI/Rj9MZxwWupgrQTRH4WdXqgDUdrD+0x7RKO0wWsCKs0dL7xkrD0kv76z0BoOPTnHBZoJOQxtpF1ooS2thv9JaAKBU7KqnvD7iCbWOuLfHBJzvC8IUA5qVlIdg00Rdvb5PXB6MEOsNwvi8AK8f64unmIPyX06H4xwtheLrJX2DQAEZCGMGM6bZUK1nHOnukrabwnpllwkCHo+47wY79RR+vkhs5OZ6BUY54tJKhRF74zSEffLnTS+f5UGD6mx0yfYthFzba1Mh+C3w+6GcqsIsRrCTHwXYxXQKKVCmZFLxhNLdth54CG1Vj18s2qITOqjKSiAn1TZlWGlrULfPkRw5HWZyF1q6OzrNGV76NWqHvCtSfmuGEa4tcsarDFXvnCJSfysa6Cf6yrC02yba4D6wH7S201kAkfgasXyV8M414iQZL2SIt2IzI8slIkxt/BuzQplsqIEZVsHDuKQGt+yhdclVTYalmhZb0qhLFeakS5k0/iHwBrFIBxBwBVKqTtPYSTFnnx3pJrpMtV9hGJWX0GhQJjBHKFGwF3iJlelBBJwIF4Bx9IhVs6xnqw/6S/TdQs/5N9Jz5S9RvfgddJ3+jKikBla1fHGR+qnHBhZ3aAqSY9ZjT96vlMyinWcONLOyctf9lbN0c7TPKNiVUM7MnbkeWgCnbuqSOWi4A2YyAjFoE5jQhsV1gSN4jXBcJTDM9l0FFtJqyzyd7fzLNle9TIeW+6vmYcVBhlbWUbuEZ8Ior1J6c3E7l8hvoPvINpl39PzBq17sYufwiUibtxszaetxtzcJZAcYJScFYkhOldZ0HBAZXF8Ti+MhkLKgqQcG49Ri54THGnP9rVMi6okbOgnNoOmoTolUpJXQyRZfKJm28W0oT9PW6ojicqM3AFQFO9iGlarqyIB6lMeEwB8SgIDIU83MiFHoJmlRLqbISQE8JjLINzIaSeJ1Ou/B5AWUqrQTgE/I+Lb7cHmtNGZzEPqWE3o0CzAV+bnC1thAYfcmAUgFSQimfv/raUG0Lk9qzTs7jPPRsPogTv/0LzLrAc31Prz/WDNMOzfY3FX3XULHssixTrGqz1g2vvqMpxfwc7L3C4OwdhnAbK0RbDEG4xVBEW7Le0xhjrYYhRsZ462EazMMxW2CLY4GdJdJtLFAoj2UCn5UyltsbIMowH8JqvCwbIuuNkfUuFIhlfSTbnbDOcoW3I0qsLVHiY432WQ7a1mVivxOWHxYgFPhctNNFoZIAOWezCY3j7TQZd/4OF4VP1oISFhk4tOuOp9GuRYCSwLpBQHW7TF//3JLL2s9xSwW0Nzpj4S6Tqq18XCoAy+RermvSCie0TrPT0CQqpRsvuhlqqoyEWgJq32EXzN9kQp4c/3SzvUCmswYS9QvEj5Zj5rmrdLTGFAH4nXKchPzlAt9UixcKhL7oFXzhOXhu8pP/CwLldyM8cE/G0wKlrBd/IM8PyXt5EcWY0bft33788ZtaturSm6XBYXAYHAaHweH/P0NyYuLKwOgiRJStRVz1JvjnrhXgYw/RRwJeFxDR+BBMt/XLMwJj2MuSKpt7/Aw4BTdooikDhTgSVmnrVTss7bsjr6qK+qLelABnBAx9qkqmqpd8ZN1p81uqrGnqqsCfAqvAqlGfSpARGGVtqSyvNt7nEElYjRUAolrKNiIEXlptFYYVKmkRFrDs+EiXNRRNA4y4r5rG2/ZE941AzPc0AVgAPKz2usIvYTusmvbdywJ+sv9cZ893f94HHh+Di9zi2Mpkjba3YfsbQp9hzf1e950gGll3Q45zDzwSZ8r6LigMcjofo1velH15V5elQuqXuwEhFceNulLZN4IZa0j5mtZfLh9YuEMg801VTP/b+IOxPlp4ZZlYOU6CLOtSGaDEY44f9YnOx/2J6/xApj/VbbK/akDGPJQX52Jg9WoF0JnTp2Pb5s1YuXw5+pYswenjx7F4/ly0TN+LmgVvI7PLSDlW+BegZa0qW9Yw1Ze1p/zBQlOT9UeOx3K+TqvFltcI1XT/zIVIajiNxMZTCKs4IO+d0nNBaE0QOKdqzH02+ovKOZTriz8EBJccgtkzB5lhrljeYoMDk6h82qEj11LbrSxtssPyVnvMrLKRaVaa9MqemHME8MYzCEOeM7GVMLZjrIOCH62ph6cYEHptgUlVVq6H1tgnAp2E1ovznHGvz0VTc7fK+2dnOcn2rLG42x9vnSjC1xcL8etrhXi6Jxmvb43Bt5cz8OPrxfjqei4+3C4AutEf/3w5HB9uCdA6zZsCiAxIolLJRwYVKXi2M5nX8XlCrxGwxF6iBGwqowwxOjDFpLbcvzjqq4FFd5a5K7Aemuyoaq8BobJ+AU/Wy/YUWmnNKy267CtK8OZ2Gc5EJXbbGKb1Gq1cmOC7rtMRc6rttK6WEEooZe0trbizq+wF8u3U8pwaPAxVyRboyLHWYKjWLCtskvPDfZ1RaY0JlQLZG2Px/s54nFwchrWjnNSi29dE27Rhg2Y7HsLr/omO2DHGOO+Ec342NbLuIL8QxDf1IU8DY46oIpgzeY9A5XqFt5RRKwXGBAoE/lgvybFmw9ua8Eqrat70Q2rDzJ95SAE1kUmrvbKswEF800IFQ0IcFVdCBUGO8EDbZnrPWlT2XUHB9H2abpvQvBjmsDSB1qmqiLbs/waZArWct27Dm2g/+A3a9n+JssXntS1LzrR9sHH1w2sWNvBLr1HLZ7qsJ0TAM6VzpYIOU14Jq4FZDQgr7oG/wCYtxaldaxQmU+X4IsrGaCuSpOZFGnIUXT1Ne13mTGH40AVtr8JjYJ1n5rit2g+zaefHas0lFFevfaTbI4greAvIBmbVq02Y4MSaVII59694xi7MuPY7zLrxF2jZ+USO5SImFObiUl0KPptQoT0/H3cXY2d5EraWJeBMXToKi+oQ1dKH4rnH0H38R1StvCEgxpreOXCLyEJI+USEJBXhYHWa2miZjkuIvCZgydpRgiXtt293F2FmdjwsBZpGJA7X7+zUCmtMq7BBVdJwJAa9hmVFIbjTXoAnvaV4OKoQy/OiMT01VIGU9l+2jTkuYPtkTCnONWbqyMCkbWVJ2FOZogosldpd5cm415Gv7WU+leOizZfpvg0R3nCyGv5npZSPr7w2RC3SJYsvIaZ2jpynbZpazB86eC3xuqpYcUtfV/Zdlc9uFSzszao+j+i/ipwJW9RWTnXU5B+LRBezqqFbfJ1xOsgN672dVdFcK4/bBI5OBLkqRLH2ka1Zdsg0whSDeDidrzmeCDLjYKALjsp4MtCMiwJaSwTEOk02SBPAniaQtkYglDB6UJbdIcvW2Nog1nM4xixzVIVy0wU3VStpmWWiLZVJwuHOGx4KnARQhUOBxO03PbD6lJGsy7Tbkd22Aqz2+lqV01sGSO59YLSA0fW8UF0JmQ88FVwJoIReKqCch0oqQ5E2X5JtybLGvB5ao1rgaYkFZgdVjvfLcTLZerIcV4mAeILAer2zDaoFSGe5OWi9KMOaaNHleWI7G9aXEjxpz6VNl4DKWtIXrV9oeb6vcOqJRxFuGOsTiISspr+funBgvN4sDQ6Dw+AwOAwO/+8Pf/sXv503d/E62CduFAg8pHWiTGVlGxPaOV0iRsPalXVESbD1yISVKRZWTlGwcpFHU5y21XAKaRRIbYK9X4lA6gIFPIU01n+y5k9G2mg5TdVHhck3/6ya0vpKlZLqpQYZCXBENb+NxN7v1QJLe61R93lFlzPg8I5CIaGGoEj7JqFQlVaZX/uTyjrDCVpdBBqGLL2lcKytXxRiDbWV2+C87MXJwB1CFVVevvcCliNkvUbYkmHLZf0jYdV4766cuwMIKDkIz7SlAqMr4Z+/Ra21tMxSiYxufUuW+xCJY9hyhj1Jr6lVl9bbKKqbApCJVCo5CjTGdhBGrynIEjyjmxhwZIAtAZIqKZcPr76IwKLdck6u6zmIaX1HIU5HATjCrG/OgJyjG6qeqmWYsCvzETwZTsX6X1qFuX+EYtf4GYiKzcTiBfPUlttQX4++pUuxeeNGtDY3Y8qkSdi7YwtGNExCQstVpLVfREjJLtkHWq0FlBsZJHVPFdHgksPwTJr7vL/pUhmXI6Bon0Iqw5gI+0wS5rXG3qf8DJjQ658r1yNbv9DiK/CpdblctzwPlvPslboEgaWHEV64B8lhuWhMtxBYssXadnuFF9pYaUNl6xICF22vVNf6BG4mlFpjnIAjW7iwJpHq3FS5wWVIDtfB3p6Hpzqp4rlZYGqZLEOF9Y6AHS2jtAFTxWOq7turDPWU1lZVAKc74OoSN7xxNB2fPhmFN+804v17DXh6pwZvnM3Hhwfi8K/X4/Crg+F4uNpXLbWfCNxyXwm+VAMJijOrbLUGlTBIuOb+v7FSoFHAka1caBlmTemx6QKwa93x/V5vvDvgIcBpxkeb3HF3Kdu8mPHdLg/8coe7KrrcXyqptBdzOzxHPC7acamYbhvD0Cc5hpkmrQdtzrDCCgH5XeOcVC3tFsDsazZqbEfl2SiEVidbKuCXxlsi2mcoiqKHqwWa8xx+bvs9O9MRG8e64c7RPPz0UQd+82E71o73xrhCC0wpM1TPykQLJAQMFeiwwFj5bNg/de8ERwy0G59PT6ElQtwtYA5M0do91opqPeW4Laoujlh5V0GMdZmsJWXATkzNDE3bJYQSxKiA0tKaPmaD2leZHEtlkNZdLtu06zMN+qFiyP6StLFSDa0RmGNIUvmSiyhdeAY1615HgSwXVTkZvskjEJDdKFB3ElVrXxeIvYW2Q9/retoP/FKtuh2Hv0PdtqdI7R7QwJzhNo6qRLIOlMoZwTi9d4PWf1oKtLw21ELbjSQyIViWSR29SpXKkgWnkSdAm9zRh5T2pQKlvQgXMA3ObdHaz2yB0ajqqap00irasu9LtecSqlnPSAspA3aYuls457gG8xCYCPAMLHIOiNVWJamjVmnPUSqjY09+hwmnf4XSOQdRIODKEJ69LZV40pWn1tipyaEYKIzD6wKCV5oyMS4lAkWTt6Nm6zOMWH4NrTs/wPhLf4Pa9Y+07YpXXDECBMLYIqUwPAiHqlNwtzNfVckdFUlq+aUl9+2uIvQVJiHYxwc5UcP1uzl9hI22UWKgVmeeFbLDhyEl0AI98f44XZeJpwKctA1TLb3RmqtAeeq5FfhdWS9rTNm39GJDNvaMSEJPmhe6chyxodMF44vsMbvSCXMqTBib5YpFeWE4OCJNgDRGFdVZ6WFwsKCd978ppfYeQUba8czDem7LBTyZNEyQL1lwTq7D06hefU+vGdewNJiCk1C64JScl+v6I0FgVpP8b/VHsH8UlvuYsF3g6YXKR3DcLPBEqy7BdIxMY3sSthkieBJUJ5jtMMtdoEteHxTIoqrXJfNNl2lHgt3xZowP3on1lelmTJR5820tsErWv0zWRzijIkggLbO0QmawJaZtphVXgPOsG9adEUgUwKTtlmC6+3kNKQOHCJmcxpF9RVUVFYhcKPMPyHJrBFC5HsLlRgKlwO0GgVxaeRlUxCCiFwDLVjB7H3oolLINDIOQtF5UIJbLsKaUtuBFMiZHWmCSs/w9EhBlEBHrPpkqXCXwSRW51slGwZS1oaybXejphEnP62oXyTG3CpRvlHO0X97fK+Oe548HBMx5jttM1ljs6WDUlgrY80eA0zIucbdHW0AYSoua/vn4pfu3/u7v/tho3D0NDoPD4DA4DA7/Pw8ALEaP7l4WkdwAz+wtCBWYYAhNQOE+uIR3ws4rD7behRhqFww3AQrWQ3oKBBAaGGLkK8DgK7DDRFR731L5x5okQFoOp6BaeGnrlsuqltLya6iTX2vvUYYLEUg5XZVHgUrtJUr4Y01ovZEea4QFfSmQaVh+qV4SYhh8Qysv6zgVel+ApaxDlTOBuz9PpxIncKo1hgRIAR+qqnzOvp8MIYob9ZkBqrIsA5YIpgRcTud6CKbcxxeKqgGoRtIv7blMg2WrEobyELSozgaVHUJY9TlVHGnV/TNo9tIqfEug8W21yb5QMBlMxHVTQeUytKImdn+hFlzWhVLdNCy5sozMw2CjCE3mfR/J434UoH0g0H5f+3DyHCfJeqmwEi5ZN8qaVD5yWZ2nR8BdtklYDSrZJ/t6XiGSbXICqFImxGDyxInYtGEDjh0+rCC6QMCU495duzBv1jTkNcuyI+/CJ2ej/oARXHFG9uNNbXVDGzTtuqHV1xBUelTA9JzWkNLGGyTzsd8q54tjwFKPwPeozxXuqUgTxvnIz9g9aZam5bLNDCGVdnG2wuHnHFJ6DGHhLShNCFUFbUkj6yoFBhcKAM1xVoBbP9pBLaMTSm0EKu1VJSWMfbjBDfcEHk9Md1JYfU8gj8onAe+0AOxJmX5niUlrQc/Juli/yXRZqqYbRjHAx07rKak0LpMbZSqv62Q6oXR2ta0sL2A321FDgj7aSLXTWaGVoPfeBh/cXe6NJU1O2DPBsOSuEwAl+HHfqBCytnIB6zBzrPSYLs836XtUN1m3OiDzH5/ugovzzTgz2wWvL3fFt7s88ev9XjJ64p21An+y3qfr3QQ2nfVYqeh+vtVd7btUK19f4arptTzutXJs8+tssVHOF4+VkMr9YR0rbbdTym0wSUa2emGC7rhiW7RkWWNmtQGpI1OskB46DIUCo+UJFmgUkCVI7xzjgJ58SyyfGIy/+bITz+7X4/CycIwrsYaL7StICR4qsGmnAMr1U10ujhkOb+dXYTn0ZVgNexmWMloMfQmvCgTYuQfBK75ErtF6xAgIUDFkj00qTay7JFhRKc0av11bplAtJAQxwZSvaY0l+DFhlz0+M8ZtUsWO71ENpcLJmsvKVXcNoDvwDWo3v4+M8VuR3zMXS6+/j20f/hpTj78h258ngJGotaYFc0+oTbNagLTr7F+j+/wf0X7010b/ToFYpt1mjt8mMMrQHFuFyJErbiBv8g6ElfQgY8wmrUm0cDDjldeGal1obO1MxDfME/A9hFyBw6TWpXIsixVk47jPTQsRWtCpdmINcBLopM2YSmjd1qeoWn1fVTqei7CSXj03DDPiPlFVZmuXPKq8cg4jZX/MoSkCSI2IrZml/U1zJm0XCD2EUYe+wqRr/4C2fV8gfco+TCsvwtmaZLXUnmvMMmyxxfGanHtbILCushkxnWuRN3UPuk/8hKat7yJr7EZtM+MWmQ3v7FYkZVaCSbq32nKxIDMCW8oScEOeDxTFoTc+UNVKAuRAcRwywywwqsBCvwt0N/QWWSMvaiiSg4dgbVmUqrNsEUNL7nKBx0PVadhWloj5sl5aiRmYNCc9AvsrUzCzKAwbZsfi0sZErB/nh448W73+FjU6qJJfJNceA7Y2dcu1P9oOY7JdsF+WpyU42tMC9gKkQ18bojDK0UI+T6boJshnQ6s3P4OSRRdUfWbdLu3V1atuyee2AMNsnBBSOApVK29qu540uQ69BP7NvhEY5+mCO+ECWAJGVPC2CRAxZOhqmDuuh3momnk02KwwShBjL1zWQ16R91nzuErglG1MGNDD9i3vCYR+GO+HS+GeWCVgNtEsQCWwNsrZGisEuAiuVAEJtj0CqinDhyPUbSiap9ujYZyd9vekmsleoS96h+6956GASgvtxotG31C2f9nN2lGBR4YW0ZpLkHwRWMRlWYfKXqQ9ixwwc70zVh03AouoeCroynP2FKU6Slh9UU/K9ewXMF0j6yzLtka9nZVCOeGbLVoG5Dw1m2yRaD0cIwRIR8rYJsDJuliCJtsyMQGb9aEv1M/Twa6apHtJlr8f6anrIXyyhpZJ2YT0m3K+OS+nb5Jzx3NLxZmtYBrsbVDpG4ma7DZERmT+MSm1+vfVDRN/P3/xxt8/fPPZ79/54Lt1zz7/rZfeYA0Og8PgMDgMDv/3wzefvVW7ePUhOCWuhF/+VrgnzoJTYC2sXOLhGFgDJ99ctLd3fHT02InfZlb3wyP/qKaiBpcdNyCBQTWFewVOd2rtHntU2rilw8F/BBwCR4J9LKMJcnVGL0uqh0xqZcsT9pwkbBDoDMvrN8/HbwX6GBZ0wwBZKqN1d9Qeq+qnQBihkfO8aL2iYCvzER4VKBUav5XXnyhsEizZc5OhOgECj7QQa7CRbE8hVmCXiipBx5j2S1VoCcXa1kWgjdtnXSvXz4RcqrRUbLluv9xNcj7myHnYBu9MOSfySGWTQUVURMOqzv35NcOEqJQm9nwl4CnQ+BxI2cKFbWA0bKiGqumnCqbGPDLKcwIpA4riR7G2VeCy6zOZ/rzWtFeATs4P62NZB8pj4v4zCInrJ9AaqbtULqk0CuzLMSaP/UkVUtawpoz/jUDiA/iEl6KitBAdra0Y29OD8WPGoL62Frk5OZg2ZQrWrFiKyvqp8MzaInB5V66JfZrSG9/7vby+LTB/Rc7bDQSVn5Dz/1jBlEo3YTW8nrW+crzd/JyfGAp89RVVlWkDN6zZDxA7+nOtBWYNsmHVZaLxLb1GqbSyNtcjbgaSIvPRVSw3H+Md8XCFoQZ+sd1dYMwVlwTgHvS5qJ2WbVDY7oUASeBi/ecDATHWTDJtlkocAe3aIqPHJ5VDBgYxyIdwSyg9K5BKdfG+rO+uAB3TXl/Ya5nOy76mVFwrEobrTTPhamKptYCrrdqA3x1goJIZl+fJDe5ko5UKA4a0j+lc2YZsk+uhsrtXHmm15ToJi5yX274oYHlGgJbzEVpZN0rIZL9T7ju3wzAi1lqukGPlcfMYeUxX5HxQ8aXyukD2aaccHy28xwS82TOU8MkaVW6fUM3tEcBpXaZl98gU4zXBvr/FTu3LfG9kiiWK4ywURt0cXsXwIS8hKXAoplTaYs5IO0wfQbVZQF/2YfNoe2394mj9CioSLVSNXd1u2KJpgaY6zB8RqPyukv3pyrNSi6aXw0uwcQ2ET0ol3KPz4BqRocEwrw2zxMuvvKYtUYbbm2DnGQyXkGR4xhRo38iIsrFqeQ3J70B4cQ8SGucjunKSwl6CwFx840JtjUKlkC06WNfJdjAM7SlfcROVK+8IlD5Fw7aPsPT2B9jx4ZfY/P7XmHn6McIrpsAjOlf7TFauuq9AUtl3DV0nf4dRR3/EqCM/yHJPkD1hG0asuKXtQ155dSisnD2Q3LYUJXOPCZTsVxWXSllUxUQ5Jn+8/OoQuIWnG/bc0atQMPMQCmYd1iTdgMw6rSdNlOOgTZfJugTbAgYkTT+gtacjBELL+67LMZzHiFV3tDcoVTpaSQnFzXu+QOmSy7LMSQ0pYv0ilVF3AUXaRtUiXNarKb/sm1k4lynEZ9SC6p8/Co0ZqThclYybAo9UG5mMy3Rb1l3uqkxWhXRZaSbSa6egfPl1tBz7GSNkHyLqFug2RidF4HhNmrZ2IXQyaIggSqWVAUR3O/K1/vPRqEIB3FS10x6oScK0XE+kB1ugOd4Fa0oicbI+XZe/IdtflhslQJyg+8KaU4IuLbc7K5JlXdlqCe4uD0BLlSdai0042ReFy/1B6jL4fq8vHqxwx+fbPPDdHk+dtqaDqr8FUoMF0NKt0ZDohJWtjkgLGwLb4UNgM3QILF97Fa+9/JL8z0xAUudyVdRr1j3WIKP4pkVy3k6qXbpm4CHypxnhVR4x+ajf+BglC04heRSt2WWwcPFFZFCM1nSyjy1hkzB1RR6PCBQtF6DaJDB1XQD0ugAr7bkvLLpURGlZPS/zUimkdXWFwBiDjbbL+wwreifKS9bphs1+zmgRIC22s0CfAOlCDwdNliWUbpb1jxUojbcZjs5JDqpIEkCZpGuolmYs3GnS2s/2Gfaqku574KmKKXuKMuyIMLn2jMCpPOdIQGVNqaGSCpAKiFJZZQ3pgu0u6DtkxvoLbjrvTlnPol3yN/emu4Is+4suO+SCkZ22KHCywFRnOwVDhhDRWsvwJtpxk2R/M2wtME5ge4mnE9Z5G/DIhOKe5/1GjwcR4uVvupyjC7LsKYF32p1nuNsruPIcsI3TWXmPtl7WlHIalyG08weCozKuExid5emICW72aHexQYbAcZC9A6ztnWFl8lLXg7WdGVYOgXD3S8Kk6Uux/8jF3n//l3/JNO64BofBYXAYHAaH/26ICw8oym3ahOhOgS+BOdZcBleegktUL16yCkdf/yrIsIzz/us//FXVmk2H/8Etuhe+hYfUIkkAZRhRgEAlU1oZ2mMKa4O9bxHsvAsVSn0FctmHM7D4oMIp01WjWt5WWKE6Fs3el7W3ZLtntIYwuPy4ptn65WxQWKWKaaijz9VPgSwC4Z8DjGR6nLxP6GSrF4bwEDxp62VNIY8rsec7AVkBHwHI+FECObS3CvAxoZdhTFrrKvOz7pSqJ1+rNZjgKXDkk7EKAQLcBOfEMT/oPhBmGbATXHpEYZUpsWxpQ/WYSbsJ3V+owpdImBz3o4Ai6yePIah4j8DgfYXKaNpZ6289HwV8BXI9kucjpPKkBhARWmmr/f9+9Jdz7puzTlVSwidVVEIlQ4tYK8qWMJrgK/PS3svXDDoKH3lJX4fJY4B8JrTsUqFl6FGCQC0BmM+DK84iLHcxiorK0dxQj8aaEWiqr0VLUyPy8/KwdNFCLJg7G2mFPfAuPAIv9ghNnqfLhVZdUrCkus762aDyk3IsZ+WzeiRA+qF8HqwVPSef/3uqhsZ1fY3I5nfl86KqKtuV6yBSoJWPDEDSnqqyfqrwnBYu6+G5JlDzB4XglIVIjw7Fvhle2m5lvwDPogZbBalPt7jitwc88Gy9K3b0OmCrjGsEem4tccF3uzy17vLZBlf8vN9TQ4toseXzn/d54Ic9Hgp5D/oNSythlK1cCLXXFxvwSYWSoLpe4IrK5eEpjmoJ5jxcL1upHBXwo7WX8+8S8KOFeA7DffLl5jbdEj0FVtqrdPZIo551fp0dtst+cr03FxlATDhkmi4BmnWUq9qMtidcN3tzbukVaJTtcl4C9mdb3PAr2f/vdnuoJffTze54f52rQKpJoZcqMK2+fE2QpB2YqiyB96gALI+Hai3PD1ODefzs0/pQoJmAu1IAkaoslyfIElipJG/qcsCsKhtVUfua7bS+ry7NCl1yrEzPLY4djqzwYQj3ek1DjqjEMqiIQE+79IoWez1PBGaCt7awkfPFz5L1piFeJoQUjlU7KpVI3sjTZsuax9zpB5E7dZ/acKlwBmY3wsnXCAoi3Pkklgl8VsM/rRphAnJpnSu0XybTZ4sWnNZ1sidnk0Aa7byEOvaTZNAPg2lY/5c/+wQa+/di4I3PsOyqwMT4xQjIaoZzYDziGuZqTSrnrxYYadv/FcZf/Uc0bf8Aow99i8Yt7wroXlUF9tUhw2Fh74b0toXo2HAHGe2LjWTfiTu19tTGxUdDczxj8hBXN0vhmVbdjLEb5Rj3yH4vQLzAY1LrYsTWTodvUjnCirq0hU2hACcV3/zph9S23LTrUzTv/tw4hv6baNn3FRp3fKQ9RqmkUtHLnrJHn3vGF8PSyR1DBOrlz/1/N74igGxj9tF9jW5egqkFGbhUn4atpYlqfaVCekbTdNNUpbzUnI1bbTl42JaNk9XJ2FMag7dH5Qpo5gkoZigwHhMgJcxuKklQWy1rO2mJJaRSdb0mkMp2LXyPAUl8fkSWYbsXgjDtuAw3YsgR6z0Jw0zMZQsYAupDgVGu58TIDAw0BeLcxhhMa/HExwdjcXtNME7MYj9ed5yf54qzc8z4ZLMnHq1wxUl+F6bKd0quxcYMS4wtscaUEgHCkkQcqU7HhQZjO2xT4yUwNNzBFdE1MxA9crr2ZK3f9lRt3ew3yjY/rMklfAblNGG4vQsiKsahedv7KF14FgzZIsx6eIeix9OsdaNUOAlRtNByZOgQW5gQwghJBCTCZocA0YCPk9ZB7peRbVsY3rNU4JXznQh2xVfxvngS7a3zENAmu9prym6Vg6XC71oZ1wi8UYG9LaC7TLZbZ2eDRD8BvBVOOPjYU4GStaOs2ZyzxaShREzHnbfVZPT/lPf3C5gSRpnKS7hkP9K58v4amY/qJ1XOFzWnfF/rQO97qmWXSbqzNjijYYItpqx20l6ls/aaUJxihclOdtgm4Eh1mIm3hEhamNmPleFN8VbDFUonyHFx32nPJTzykTBJuy0tujwva3zkb1WIq7ZyeRTppWozFdF74Z4K/jyH7Cc8TUaC/W6B9zneAthhvniUm4B9iWFINLvAJaEU8fI3hH97yuRzZlgYre+s21Z1fP5ZlC27guTO5bDxTYSvXwj27t371//1v/7XcvkuDQ6Dw+AwOAwOL4Z/+ePPSYdP34YpdaOqfwydiRVwI/AFlR3FK3ZxKB/RgrNnTy59vogO33z30+9HzzwIp9g5CpmaHkt7avFeAYd+OAZUwsIhDI6BdXDwK9PaPiqShDX/wj2qlrEvpE/WgAIsp/kX7BLwPKTwQXAhCFJFY0uQwKIDCCk7IVB4RZVRKp60cxKcE3q/VRWUiiLBkoDJMBx9rjZbOZ7nNZ8MR+J0DS56bhmO7zYgNkAAUXuCCnhS6eS8XJbLRWuNqmEZ5nOG6LBulbZiI9zohobt0KbrI+tgTSStu+E13B9CIZVIgTGqliPOyfHsVIspYTZR1qnq59gfVM00FEq2YbmhrVv0PabsUv0U0IwXSA6vvaYQyTrThB62haEi/BHYOoYqKJVVAqd74nQB+rWyTraP+UKA+CdjHQKnhF8uR0g2wprek89hp9Z1EoTjaKce/RQj57+BMRufoXXZXQSkTUNoRBrystIQFZsmEL5PjuckXCJHa29ZAiOvBSqb/NGBVucYtsERCI1sfF2nB5UKjAu8B8o1EFojoF9zC9EtT9SqG1H/UM7nbcR2/RJhdXfV0ss60eAy+Tzr+CPJeVnvJbk+bsu+fwI/OddxYYWYUeWCAxMd8NYqQ2H8YKM7frPfW4BQbjQF6KgCLmuyVcg7Pt1JwMxN3vfCj/vkxlPgjQBHVZGQ9rGAG2s331ztiq93uuPX+z3w0SY33BHAZC/PH/d66PizTP9imzvuCMBek/kJuGz/8uFGNw0CoiWW+3J0mpMqiCtkZAAR4e3t1WZNuOVzWoS5bfb8pOJJ+y+V1OYsS9SmWqIm1QItWVaa3MvgICqWJ6Y7q9rJ4CQm3l4RgHtvrasCNaH5mLy/UwCOUMmennNqbHU5Hiu3xdRfWpS/3Oam8Mdtfyb7zmVfBAjxeA5OEggcwfRhpts6aJIve58+lfNH6y+Vy/NzBVgF0gnONwTOPxcQfrpOIFzAnIB5eLKjKrxLGmx1HacFsrcLPDMMievmjwc7xjjjyFQTnsk6H60wqzrNZQihhPvNXXYojraFu18CYhrmaYsWtkQx2mhcVhtuUkc/MsdvFRg7qWAZPXIaoqumIKSgHfbuwXh16HDYmLzgnzoCkSU9CM5u0jrLGJmPVt9kubFkmA9hkvbWhu0fqd2yYvlNAzAHXpfxDYw98DHmX/k1Fl75Ft3b5Rot7IKjb5RCCAONqKqOlBvTogXnUCL70rb7E3Ts/1KDj1hvyTCil195FfbeYcgfvwETDnyIuhXXtPaVtau0GbO1ivyZhb1HsAYJUbFMbl+G0kXnFEaTWhYjs3c9Ikp6EV7cLfNM0v6gVDhzpu3V3qG1m95RCKVNt2DmEW0lwnTX0kWsqb2p1t0UuVFm6xe/zDrdJ27T2uStNadsQ8M6SC5TMOe4HN9U2Lr6/xlMqQB5pzcgq6QFq8rScL4hQwOH9lelKGgygIhAyVYvapUVeKNKSQAdHeuPXRXJau3dVJqg719rzcFGAcrF2VGqklJdJWTeEqBk4u2M1DDsFwB9s7tIA47uCpTShru2ME7nZ2sXKqJbZRoDiZjS2yfL832C8cLMKIwrdsLNfjf5TllhY498B7f44+ICT5ydLSA3yYSqZPa6tdVrjg4K/vDCa5DKKC3kc0faYUJKADbJfq4risdJAeepySEo8TfDwdoagYWjkTN1n9q7qabn6A8lx/Uc8nXN2gfIGrsJdnI9+qVWoW7D68iU10xtpu38FUd35LoZ9tsX9lmGDBEwmRi7RqBTracCUFT4CFKE04sh7jovU2EfRnoqUNFiei7YTesgWWe6VcDseKCrqqQXZTqVU7aMibQcgtEmG3ntoFC7W9U/J4xyscV4sx267W2Raj8cpTU2WHfR6EX6wqb7Iul2522qmG6Yv82EUbPtFSZZK0qA3feQvUv/mxWX09eeFliV5XbJ602XjTpRKqKE2JmbnNE2zh457haYaGeLOc+VS6q/BExCZZ2TkRZMGGVoUcDwIUixGa4tbxjwNF+Au0XeGyf7f0xA9H6Ep54Pjrfk3DL4aZecOwYf8bxyvYRWKs08l9fkHO3wlb+h4d74rLEU/+eMLixNiYaDjQM8spq1HrhM/ibw7w6V8FwBUP7tYe06gZTtpPg3gz8Ipfdu1O8ga7YtPSJQVV2Hs+cvrwTwknyPBofBYXAYHP73HuSPof2DB/f+NiG/F35Fh1RBpOpHpc/ox/kQzmGj4RWSh7qasu0y/5Dni+qAf/lTxrU77/8hr3UPXBKXCACe0gRZx8CRsHFLgUtEJ9wTpsM7Y6XASg9cYyaqUknAi2x6Q1VVj8Q52gpFW3sIqAYWH0KQgGTwiLNgixA/9o4UoGEfSVp7I+rua19MKmReafIPXKBP7bkCPAqXvd/pcVD95PP4ri8MCJLlo2WbrCOlmsaaSB4f5zNqQ5n6S6voJVU0IxsfKCgS0ri/tL0yifZF3SoBlW1HAgp3KWizbpZKII9B60YFsBVYZRusETVg8gfdB0Izw4tiO54pqKqiKe8nCNjyNWFSwbSXQUx31U6rFl2ZR/uP0loryyeOEbhueqgjQZV1qNxWQg/7td7QGlQqphEEt67PFFYJulRHqahG1N9UoCXAUiFl6BHXwWAjKrC8FkKL16F21hnMPvo7TNz+GWKbBPSrb8IlZhLconuQ0Pm+bse/YLuMO2R/mXD7ACEVZ/TzpmXbN3sNfPmjg1wbfvLcJ70P3qmL4R47CebocXp90PZNQPXN2QiP5HmqpoYLpDKJN7z2jr7HfqSh1VcF9tepUho84hJCkuYgLyZWFbT9AqO8kSR00ZJKCCVcviFwQ6st7a4MPaEtlbZYwiIVuBuLTTpNbai0ia5zxTe73PH9HgM4f9rngd8c8MTrsh6C0q/lOeGU6yd0/rDHU6Z5aRouIY6K6ouRcErQpQp5r8+MDwQAv93F6e7a+5RhRCdmOGmt6XKB1WMCrgRU7jNHqp0XBFAJfrQFn5nlpMm0C+psMbncGmOKrDQtmIoq27HMrLbF0kY7hT6qldcFhgl2j2TfCKD3BSRpBeZN9lmdTouwWQDdWQOb+N6LFi8K5nKcPAZCKF9/JKDNYyA0vifrozK8S27aW7MttZavv8mw2irMr3LVhF6ui/Wq/FzYsobtadjGhX1HWXd6r89VgN4Vl+e76D5elc+EFmPW1l6U+dnqZt5Ia0QHuCKsYKym0fLmnvWO2ZP3KJAS4mhJZa1k9uRdCBMwi6qajMS2Jdo/NCS3FaH57ao4UpUcZusE14hMtaCyno+qVVwj+22yrctlFMw6huyJu2TdmxRIC2efEGjbr/WlJVM3oXXdVVQvOoKkprkKEfbe4YgoH6fhRAwEGrnhbaP2dMu7GHPmd2jZ9j5q17+OCgGSEAGWl19+FbZmf1TOWIs5Jx+gYNwyBWLue1LbMoHnIAU+Z79ohWUqo4WzjupNb5jAJ9u/JMt8CQ1zFUJZO8s03pjamVo7G10zXWGdytzIDW8aFt35pxRAK1feRt3m9zFy4KEc026BTy/dFutw2W+0ec/nGsDD4yaEUs0tX3pF6x+5HraWcfSNMKD0pV9oDaS1ZxjMflGI8HRHbaingtreylSByRitIaVFdo1A4d4RqThdl4ETdek435SJnZWJ2D0iCbc6cnBwZAq2VyTgpjw/VJOCreXxAq952FdtJPReb8vBAYHRdYXxGJBxa2kyTtVl4bIALxXRVQXGthhURAil2vpsbBnuC6Syf+m99gJsaQzCoalOGl72eLWnKqK7x8v1KdcYa8L5XXlXrlnWUDOkjD/4cFpdmgVa5fruynHQfTlZl4mV+TEKzxcbswSmwxHmbAdTYAJi6uZomjKhJKm9X+uUCSqEFir2RXOOwhyWAitnT2T0DKBJrpHC2cfls5sNB/84+PqEotvVAbsJlwJgBFG2KFnzXMHc5W9SxY520h3ynJbTmwJYBCjaTAmqM90dtB8pn9PuS3A9FOiCh+HuCqsXov3wYU4c9kT4qmU30mIIprnZCbTaYrGHvdZWUomlbfe0rJ/rmerigFpba+SEyXdd/tYu2W9G/0kzVp0ya+ota0KZxDtVQJRW3A0Cq2zzMneLkZLL1i1UO2nLpf2XFt/+wwKmbP1yxBVT5fteHmeNWkcrLJLj3ybb5n5z/wmK7CM6XWCTNaHZdhZoc+a+OiowUx31Hz4UabYWaBYIpfp7NdRNQZ7hRBxp2yWks7b2sEDpC/stYX26QDlDothvlKB6mAm9yRG4NLIYF0bkI8XNFcNMfvqDDn/Ioe2aQMqR4WihRd2Ia5ivNdms3eYYlNumnz+/R9VrH+py7OvrGJSGyKhYLFiwaCF7u/NeanAYHAaHweF/y+HJkye1EybP+xePuHGqNEU1vy7AYiTKak2kQCMTZZ1CmtRmO8wpEQlpxaipqdz4299+1/x8NTp8/fknoybM2wenhOWw9yqAtTlBILZNraoMJ2JqLWs7gwUwnIKb4BY7WaZ/qbDDhF0CI1Nvw6uvGK8FzjS4png/gkoOIUDGIFpu6+8jQADWK70fEc1vI76HtYkCKmUnBcjeUHCMl/Wy3Ycqpi/UTz4KQLL9CVNafTLXCkC9JUBnTKdqSksu29cQxF8A6IsE4GjaiasFRmUfCbqcpom+8pwKKkHVM22JQhVDiwjkVD2pctL+y+0S9BJkX6hQGnWjtO4KgDJAqP62qq3apqXtHSSP+9lQQVUt/ZVsX94TqGUqLudl6FDSGKbtEj4FSBvvyXgXiTIvwZKwSQhVCBaoNcDzlrz+TpahCmuorFROvdOXCjgel2NhSxnamT+S974TqLyPiJHn0LDkMcZv/wrj9v4DiibdQsiI0wKB5+Ea1Qu3mLEG7NZeUyj3EyBn/1VfGT3iJ8Mjdjy8k+fDi6FXuQLo2WvhQ7tt/g79cSCk/JRM36x26pAKeU6FvXCP2rLVGj3yKgKKqLTuls+8T2GXFuBAqqolAq652xDoX4iKeCsBG2tVIFnDSWgkxBGEaFclzLHmkiDK8CJaaGnd/XwrQdFFYentNawddVEA/Hq7O54KkBIiCauEQ66T9Zasj2SozxOBMYXQ/V5q6/1pn6cGB92W7X8qAPdLWYfC8CozfhSYZZjQ6wJzXCdhlMoqH+8LvHIZ1ray1pWJt5z/252G6koIJUjTiss6TyqgVDLZooXwRqsu1Ukqogw3IridkJvngU57tSrPqbFRaO3Kt8LUShsNVaKNlim5rI/d1uNoqJQ1tloHSqst13NL9onn4oMNrvhS9oPgSVAliBJKuR88r4TzjwVW2TqG7WUI46wL3TfeCadmGDf3auuVbU0ut8O2XmdN5J1QYq2tXE7ONAtcOynIrpbtU429vdSsEHBMjpfHyRCp0dlW8ArJQGrverXOEhqZmEt7XGr3Wm3JQqtpyeILeuNPwGRAEdursB9nHO2TFeMRLBBHaAzO74CDTzheGWqB14ZbqVJFOPVLq0ZIQacuR5UjnnZYgdSMMZtR0X8L+QKpBM70cZs1tdYvbSRcQlL05pMtV5jQy3CkZIHg8r4ryBq7AdV9F9F78icUzT2Gcrkh9UuvFZB7GS7BiWhavh8r736A9o2X5EZ3JfJnH0VK5wq4BCXiJZnHxsUXMdVTtYUIoTRn6h7kTduL+LpZWi8aUtCh9lyOrItlunC+QCvrXanOMKiodOllhVAmvTIBeOTKWyicsQ+Fc47AK6FEodLCzgWpo1arPblq9QO9eSYYs/0NbYh8zcCjiuW3UbzkCjIn74OtVyRee/Vl2Fm9ArP9q/AxvYYgt9eQ4D8UFQkWquhXpwxHTuRQpIcOQWHMUJTEDkOY52uoTbfE6EIbmccSE8qs9Vpd1GCH2XK98jUTczmyNVN2xDBE+7yGvhZbvCffy5OznLB3oiPelO/sQKcjFlYKLNXEYEdZMvZXpmsK7832PLzfW4L3ZNxUEo+ZaWE4VpuBcw3ZmJLnis58C4zOt9TrjD+OMGDsl9vdVNnnd58/tuyVa5j9iPOihiMhYAiqE2zRXxChiu+xmnRVbmemhuHAiBRtJdMY5gkPkwtCigVIqqep0s7UYgK99rVlANW0fajsv4qklkWwdvHRNjojFp9EUutC/eyYtjvE5INCbz9s8RLw9TVpGJFadAVKj8pzAtYhGecJcHW7yD55Gam4hLYzwa5q6SWschqBjnB1OsiMDYGumB8Xhi0JYbgR5YPbMi72MSHMcijaTHZY5SffRVnveoG+DgG6sbJuKqX9AsCsWSUE0/qrQUCyX/NdHdHlaItGX/mcyuwweow9WsfaY+JSJ4xd6YRRyxyw4owr1l91w2IB0Hk7TJix1hkVNdbIS7NERb418j0s0Wot8CjrWiZgOc3VXoDYXo+R+83aTdpl65wEUp2s1IpL2KTNmMruCtkfqsNb/Jy1Z2qtzBdmOQQZNsPRLvMRNJlOTBhle5s5AukEUlp0HwiUM6yIaujdCE+FeQZDcbxbkIyfxzdhfGwErFwDBCCT9LtANZRhYomty/SHKraRIoAG5bYgvnmBOjZYo01XRNSIKVqHHlrUgwL5TjIIbcTKO/L+WVi6BqGyqglL1x6LM+6iBofBYXAYHP43GQAU/P53P+2dNW/Zn8Jz5yJwxDWBtvt6k0+gIjSqVVcgJUxtpycQKtNZrxledwdu8VNh410GW+8SVNV2oLVjLAoqRiE4vgY2Hjmw9yuTP9o1qoYFFO5Wyy9rMAmKtLSGVl8U2PtAazpdY8ap2kUlLVGg6wUIa4/QzFVGH9PosfBMWaz1k0yq9UpdDNfYiTBHjxfgWy/rOQVfAV4qpfE9P8j2BBxlO1Q+o1veUsAk1GhybuPrmrrL8JsYhgTV3lIFlOomYZTv0b6rPTAJqLI/2mNUoJPb5fYj6g3AfVGjqm1jRsg/HVk3rcXcV/fEOQLHx+SYHwnU/aBq5gvrrU/mcjnmA2qP5Wuql4TLSDnXvgKxfrnrZV0P5JwYPUSN8a5Cqq+CnEC4LMPEXaNVzC2dh7DKFNxAgbaopvtyPr97DrsEVgFQgVLOG9P6pr6mZZjqLMOTNEhJ1qeQOpYtdD6RdTxEgMBeaMEidMtN6LS9n6Nk3BEBxwF4y3mnldo1Zgyi6q8jc8ofEC37wH1n2q0prAWeSTPhLNeBo185XEJZT1cNO89cuIR3wON58JBX6lL452wUGO5XeGd9MG3N/AHEPW4SnILrtD0Qa4d5DVG91ppR/ZFE9iNTbthDWuDqaNIelUy+XCw3s3cEZKj00bJKaDvMRFqZznrI+bV2OC5gRCWUqba0q9Km+mIk0PG9r+Sm9Fe73AUI3fGr3e76HlVUDRkSWLop89BiSyijWsltGhDlgv1yY8sgnnMCbrT4UlklXFJd/X6PO24uMYCOCiDVQ4IeFVQCLS293Kcf93qqKkvllDWgnIf7Rlj9Qd7j+n4+4Kn1oITbzd32aikkQGrAkdxYE0qpsm4WeKYt+YKsh3WfnJ/7ytrZLayhFRhd2Wb0YGWybZtA3zSBVtqKCfC0ALOFzfpR9loHytY3tM/yHHP/qBB/LueH9bGEzvcG3FQ9pSpKuy+txQwgomJKiGdwFEGUlmVajY9NM+HULBPOynhdoJ81q3ouZaSySws0500KsIVfQjUK559WZY9qXc7UvTLuVztq486PVc1jXWThvFPa9iV3yl5VIsIKR8s4Su2usbUzkSZAS9BMHr1KYZN1p1HVUxCU1wb/zHp4J5Vp31CCIEHV0sEVVk6eGjhk7eyl8OkVX4yAjFr4aK3maISXj1UopqpZMv+UhtXU9F/B2L0fYPqZHzBm/wcomrFfgHEcLOxd8MqQ4TAFxqNh4TosOncNFbO3I6G1Ty19SW19cPYzbLrWzp6IFIiOZd1o82Jkyn6ndK1GuIBn9IhJiKmaqv1GQ+UY+Tq5o1/b0FARzp++H3XrHmLU7g/QtOYG6ldeQe/BT2X8DLXLLyOmZjqszb66HSe/aG1dU7XmvkJ+yZLLAtv7EFc3FyGppYhMSERMiBNSA1/FiJhfYHT2EHRkD0NHjhVaMq3QnmOJ8aypLLdBT4EN6gQyeR3tFNg7NcOwlbNfLJV9XqO0o7NlD+uf+WMDv6d0J7Cee+5IW+wZz3pkKuom+T7ZoTzJCpXJ1nIt2ms6NK91JmTzRxTOxx+HPtzsit0THbCmxYypOZ6YkR6Kx6OK8U5PiVp42fKFKb0zU8MxOydQrkkH3FjiJNe4PTqfp/OOyjOSdAtjh2u7oilyvbMHcXOCCXPTBUQzI3GgKhVLs6OwoSwGG6tDUBrhAA/bYbCxN+Gl14ZiuK2TfD7jVB2lMs1+twymYmouk5Szx21A+YIjcPAKhlNAnHxmffJZ7dPrNayoGzZuATAHxaPDzwdbveUYBaBYO8p03WMCT7TZEqBouSUgss6R4Ty0ry6S+ZgSSxjdJyNhdJqrHbYnR+DnaV34Sca/njMOB4sy0G6yQfzwIcixtcD8YG9sig1GX4gXZnvS5uqI+bJdQuk4s622gVkpUEoAfhHmQ9ssR9pi2UqG720UUF3h7oQlrg5YYnZAj60tmi2sMc/ZAcvMjlgu720SAGY97GTZL4YREQLZ73O/QCVrN1nnylYtDbLtYgcrhFkMhceQ1xAsj77D5JGWXOvhqJT3qIAeC3TBOoFm1sCuluPvl/0fbbJFqgBpovUwFNpbYqab/E2WdTNZl2ozIXelt7OeV0I7rc88p3x/sUyvlOVd3H2Q0TEOlfP3ILp2tnw+u/W7QVW0cO4JBOd3IqRgFELy2/SHh5iamXCLyEBs1Vi0bH2INhnj6qYjMLdVf9xiSBp/JOM1EZTXiuHWbrhw8Tr+/d//PUxv0AaHwWFwGBz+Mw8fPnmYvXrthj/k1K2CV+5O+OTtUjBkixLWVHqkLFQFlDWitK/Gdn6CkBFnwLCfF+1PtOWKABgBjZZaU0SX1heGVJ4SQLii9ZuEVx+BCa4nRCCNy7+AOoIf1VEqhbTVukR2YZiNN6xc4uAc2gq3uKlq1dSaw8JdiGh8KNt+CyEVZwVQH8g6nuk6WTsaXHFa1TNP2W/nkGbY+RTCzivfgOHAkQoygUV7DZVTbavfqOXW2I+LClw8FiqjBFNacwOK2fPytBzLZQE79jp9U+CcPTc/0eMjKEcJ4LJnJs9JQu83avNlqxcuH1h6CKwV9cleD89kuYGrOCEQef/5ej7SXqNhck4jBJhjOz/QNixqrWWCr4AirbExLVQ+7wgkGnZbgiODhwiLhEaug+qoka5LWy7n+RXiZR9p7zVAl8m57ytQKnTK8XAMqzorQLtagG+PWn3VgkyrL5XVhnvGPjxP8lUVtvUdlM18jBmHf0b3+ncQN3IbHIM74BzcCHs53z7pi5A69lsEF+9SdTWw9KAqoyaBT0ffYgHQkfCImwyvpNkyzhSQXo6AAs7bp+1ZPAVK3eOmwCNhuoDpAlVZPRJnyPtLZFym0Eqw5WiO6IQ5cpRsuw5OArleKYsEhifAzjEEqUEW6Cqw1FRZho1Q5Ts904TtY4xUW9YkNmXwJtMGvXKTPKnMFpu6HfXmmFBJ5Y/q6RcCVKyZvCKQ+pYCoQc+lddMyaViSjAlTHJkWi2V1O8EWL/hdAFWAixh9GE/VUMXVWW5/NP1rgqYhNn7/S6q6FDlpA31vbW0wHIdHtoHlArjxXnOCqpUGLks9+N7gU7CKbf7gYAeVVg+Xpxv1In+Wl7TjksVVYOXZJmfBG55g067MhVVro+1rAxooh2R4SyEAcIigZXgyv3ntgkLPJ8EBt7o077LwKTR+VYYkSTnO99ab9w5sh8rYZYJvAQRTiOMc5lL8531mAnKhFuuiyrzvony2TQZy1DdPTjZpEFMrJ09M5t1og44Iq8ZHDOv1gYl0cMRHZUhALkNuTMOIm/mYTCTlSyZAAD/9ElEQVQFln1DCZVUI0qXXlFbJG8II8rHay0XVUq2QUmWMaW9X4GUibMpAqFUGKlWMOinaMFZDT1ifSRrQsuWXVerbZaALEOSGPDDeamExMlNZUTlRA3w8Umtgr1XGBx9ImHvGQL36Fz4p9eq3ZIWWSqcVUvPI6tbYLdiHIKyG2Hr6qd9Jq1d/BCSW4N5Z29g5wcfo2n1SdneHuQKQBI4fRJL8Mqrr8HKwU2WJUTPUItn5tjNSHveJzVWYJL1sIGZdYgW0CZsE1zzZh6R83QI1bLtKQLCE45/g4ZVV5A7Zg0Kp+1G5phNCCsZI9AThF+8xDrRlzDMwgaegeGICPZAbpQlKmJeQnPqK2jJGCZQNhxjCq0xtdxWr91Dkx3VQs36Zz5naBc/c9YX8zvFa4yWdH4PGIY10OGA6ZW2agWnE4BugRc/yJyd4yLXvZd8D9iGyANvrHLXlkVUSY0fmLg9J12GVnf+QMEfVU7KuvhjDhV6pjvzBwzWSW+T7/+2XgdV+E/MFPDpscf+8S5YXeuFI7UpuNyUgyvNRkjSxuJEnGvIwtT0AIyMd8DcShNGJtiiIdUWtYn2aIwzY05mqMIna0OPVKdhf3sqVkyIxLYJLjgyzVGvZbotMsOHwkIgycE7EhaE0pdfVjCJb1qIpLZ+hdHkjpXI6lmJ1pU7UDljmdqbnYOSEFU9XX804bVLVd8jKkeukWSEZjcg3uSCbsfhCoLsjUmVkv1HaU+lrZRJsfMEvvbJ53YizAt7A+U7H+aBQwKqx4KN5/vk+aGkcDyqL8XB0iwsFODMtBqKJIG75bEh+LK3EfdrCnEhKVRV1iqBvEpHa5TJY6Ack8+wIQgQCIyTZSaZ7RX2FgmoDsj2qTwy+Ij2YLZL2ebngvMhRiIt7cWEO8IeFVvWZh4SaD4j7xGSaS9mDecCTwdVNEc6Wmmv0FQBzXDZtzh5LJV9YN/QEgFKAjIVTtqPmZpLyKSqWyqPTNU9KeumcszeqwMyHpbtMRmYKmmC7DvV1dmy34tkPTt9XQxw9nJWqzNb4zyI9MASD3t42DoguWkMZh27iG1PP8bUQxf170N4+URtqcS/NwylYh9fuiYIlrTH828K/27ULD+HeeffR1HvLAHWNvl7NEHtvAw2qlr7SEsMzCEp+MUQF8ye14dPnjwIfn6rNjgMDoPD4PCfbwA+H3L56s2/DsmeDb+Skwp1hCmCo3fmavjlb9PUXFpQqSpypKrnJoAQWHYY4fW3VVlkz8wAAUWqf7TWEtCoCBrqI2HNSKQl3Kra2PZUIZTQRmikCuYcXK/2XTuPTE3IpSJLtZVWzNARF3Qe94SZsn9nES0QS/hlz0mCHhVJ2n0ZrMTpTOHlfP65m+CXuRjhVWcEPnfBv2ALknt/ibi29wS81sPWu0jAtAH++Vt1v2M7PlLQZOsXBgnRYkvbZyRbzghIU7FlMNB/CzYSUBQApC3X6H9q1Iqy3yjPI8GKda3eWavVgkxVjypqKKGzVqBTAJPQqP09BRbZioUAGUGLr6w3oesLrdVkWJFaamXe6Mb7qoYSSFk7Gq77+zHYtoXwyPYw2ptU5mUdqQYVyTwMNWIwEZVcrTmlJVdAk+CqLWCocDcKdMpnz/XRHsztM8CI4OqXMyDncI9sn5be+wgr34+CUWsxadfHqJomoJk+W2C/GraeORpOFd/6CBnjf4WA3HWy7Ho55rNwix2vtcJOAqLmsLbnwDkZLuGtAo+TBFY3I1iur4jnqjQVef4AwPpSvU7kfLpEjH6urs7RcCLfjH54ynVB4CW4esroGjEKNuZk2FpYICVoOLoFjthDtCnTCvXpVujMscb8GjusH+WIuTX2GFNkKwBlgxlVdnoDyxtkwhLtoAweOiIQyyb6rBcllG0bY6TKElR/EPhkgNFPAnh8ThilUkrFkvBI5VQtvAKKXwqQEky5HC2ttAETWDky+OiubI+gy9Ymb602q3LK6azLfH9ApssNNQGacMf9ogWW6iPB89Mt7qpq0kJ7e5kxnaBK8OQjb9S5zC9lnV9u91A4fWu1q0IpLcCEgF/uMKD2RxmZrksL7BWBVa73k61saeGuiiahl8DKutPFjXbaa/GMQMADAct3ZL+5D6wLfbRSwEJeU3llnSqVMba0oQ24v9lOrcBUuZiYu0AghmFGK1vtZJ22Ou/SJls93wxlYt9WJgXTXk2gYZIwle4xRZZICLRFWGY7sqfsVSsjwZBJt7yBTx+zGQVzTsq1KFA6ebcCJQNj2Hc0QW4UQwVAQws6tLYySWCOtaXs/1gw64hA5hoNLKLKysAZ1qDS/kuba8WK2xg58FjtrmXLrulNJlt0EFZrNrytAUEMSiKwMrCGLVOo1NLCS4smQ4rYVsbBJ0qVVNZ0Rgt0cH/4aOceAq/4fEzaewzbn32Aji03kdK1XlXb5FEr4BaegdeGWeBVGb3iilT1TGpbqkFGtO0yBZjKZnJ7H9J71gmIThS4bdGWL7E1M5DQQoheq8/Dy8fBI7YQQ21NAp+vYeirv4DZ9heI9h2i7XhasiwxijXHefL9SbNUBZxKOFXxFfJ5zapi2rKN/phAdwB/aHldHuk8IBzyWri6yIybS9zx6TYf/PqQP34+6Idfy/jDPj/c6/eQa1Cu3xWu+oMHr3n+iEPr943F7IvrjR/3ecu16yXXthvuL3fDk/Xucm3Rsu6N3xz0xje7vGR5d/lemQ0Ffq0bvpBrlter0QKIideGVXxtp4O2aSLE8tpa02avddbbmXYt1xv/Lqyt8cXSwmAMFMXiYWcRbrQU4HRtNnaWpeJyYy7utxfijozsm7qxJBb9rZHYuiIJi8f4aaui5gwLlMdbYESSJZqzrFAmzx2tX8bLL/8Cw6wdYeXshZdfeQUWdib97GnrTGlfhqIpWxGQWqF9ZNmGKDinHhOOvoXSmVuQRdVUQMcrtgi2Ji9V6LPkmoofOQ1xZlcUWL6COvthGCUAOs3NQdVKKn4EMaqfY13s0EolU2CVEMbX3TJvm0zrlWn1AmNZ1haIH/4qZgfLua4twVfjWrEkORpjZXm2eWEgEAHUV8ZMWwt0yvJzPQxYrBAwJAg3CBxm2VkgaPhriCXkCURyu7QMM0CoRx65T/ME/CbKftAuy6Akpt8y7ZbrrJFl2uWxSECS4BkuUJlsY4Fie2u0yPRSe3nf2VZrVqlgrvExYaMAJKGcAMyUXILnUnnOfUuxHqZKKZOBzwjg0tZMcN2lQGzGCpnO97ktPo4XmN0v73Oe8wLtrM+NHT4U9j7h6Fi7D0uuPELZlH5kjdug369I+f7xR66iBWdQv+2Zkaw985BCKmtFWe/NulHa3umuILhGjpiiP0rxM+XfJf7tYbsltpKiRXuopQN279lHZXQQRgeHwWFw+M87nD575bepTacQUnNHoZIBQ6zDZCiQV+oiuEb1aNKtS3intiNhMAyDdwhvBIWg0kMKqhomI+AW2XBPVUKOtOEyRIbptgRPAtyLQCCqiLRdUsWydomHKaQe3ilz1WrK5NzgshMCR9cFKt8VyPtK1Vim37I+VIOFmt4Q2Dsn+2z0BaWllv0pQwR4/Iv3am1hYPFO+GfNg1tMD7wz+mR9ApUCtlwHQ27CamTZKoFsWZaw7CmQaO9bCgffEt1HteMK8FEhpT2Z6+YxsJcl7cVM5OVr2papGLLXJRN3jeOn2sh5rsO/cAfcE2fCK20p3OKm6XFHtzxWMGTbFlpqabONbn1TAFG2JyAf1/FUjuu4LhM+8iIYABQtQMhH7REq+xJYuFPB04BUpukSLg2llDBLiIxpeUuhN0GgWVVSrl/206gZFTiVaYRenUemcx3cNrfJNF0DlD8xgJgpvJ3P9EeFmLZnyJ3wOibu+ADzTv6EzjVvIrh4O2x9SmHnlYfAvAGkjv0S4VVybVUIxAtI+mSuhL13Ppz8K+ARPwnecn15Jc9Xa3Fw6VEFf/7QwR9EqIwHyTQq4FS3qbRrirJ85gybYv2oWrgFjNn6h+m8TsGNWqfK7bDu18aUgFi/4RgrsMKEy4UCPrOqjUCcpY1y01MqN4wCpyMSLVEcY4GC6OEoT7BAhbwmsI5MsUJLtjU6c23k5tKoJeWys2Vd82upqNphoqxjUZ1Mb5MbWrmpZe0mbb684SWQrRe4Yl0kA35+c8AILPpOYJQjAZX1plRUHz9//oXAKYGWiilv4l/AKgGXN/hMsuU8fCTQEnQ5cn0EYE4ntFGVuiXARmijAkXVk+DJkKDjM5zkZt7FgFS1BhuPTAImlBICmIZLmyNrVmkPpu3x9ZXcnjH/VzvcFRoeyHruLDNShWkdpoLLWjoGPHE6AZQtaqiIEc55Ti4LoBAOaP/lSFWUNt9FdXZqeWR7jCUCo6y9ZXuYsUXW8h77jxqKFhUx2iZp12TNYE3yUPh4+ghcLdO6R9p0WRtKq27xgtMChYeRO3mXAOZFhcUYga/YmllatxlXPwexcpMYUdqrYT+xtTP1xlJr9+QmnwopWy8QTtnWhAm8FSvuYOT6N1G65IqA6vrngUD7BUov6XwZ47dqSi/Bk0FHrMOkKssUW9oyqYDwkdOZnklrLW8+GX7E2sG0XgHHEZMx3N4dUaXt6L/7HpbefAPFM7ar0psjx8KbXFqAh1raagKwlaM7PGML1JrL2lRCJtNxmdRKmzGBkzZeBjZRuWUNm0twKl61sMfLv/gFPBxeRrzfUBTFDFPYrJFrvy7VGmMLbbFArm+eZ7bgIVTekc+dP3S8vYpw56wqJ+GRn/lJubb4PqH09ZUu+FquE1rILwgEEha/3+uFdwfccUOg9DOB0t8e9sMX230EUl3x/W4v/LTPS65lL4FTA0rfXWPG/X4GYXnItW3G2wKsP8o6fnuIKddeutzn2zzxaKWbgChbFXni94cETHd6yntU+t1lef5Y46nreCAQ+4bMy/f4owZ/nNk+xkGPbfd4J1XiGVLGa4wWXx4vbeb3Vsj1OsZeVc4dvSZsGOWsP0gdme4g23bFg40huL8vGUfmeqGnQODJawjcHV5FlPdQpAQNU7fF4cnO8vfAQf7OWMDT6TUMeeUlrad95ZWX1Qb90iuvCqQ6KaRaOrrCK64QiW19yJ+wFo19ezBy1VVkjN2gicz8kcU1NE3rSVWVn30C+bOPoWrdm8homo8cbz80WL2MensLZAnA5Qs0EvgmC/gRPgmB7B3aJc+bBPpos6XqmGo5DFUCkjeq8vHDxA48bKzA+ugggVqm6jogUoDQnxAq62QSLRXG5QJxrBM9FMDwI/mcQtxwQABugWyjydlaE3dbZTujBHyrBQpp+Y0WQKW1lim3EwVKuX3CKa28ui8yX7mjNbyHvoZQmY8KbKmDpVpztwkUrvdxxjqqlrJ97ttiGdnKhQFEbLnCkWFOJwRGzwe7ClSaNMSIsJxhO1zBlPOwJ+hpmYf7QEWUVlym6xYLAMdZDUOJbJPLlck+O5i8UTJ9LQbe+gYdK7civWOB/M1ZaoSfFXTAL7VanQ9qz89qlM9qk/be5d8iKt9Fc05qW6eUzpXyma0z/g48T9dlmxdac1k3HJjZAI+oXHhE58HayQ3XrlwehNHBYXAYHP7zDhcuXv00feQa+JWdEwg4Ate4qWqBDSw5CHNkt0KiW/x0VQM1nTRlsdzor4F70jz45u9UxY9gRUijakgoI9BSEaVSGSGQQ/uutkqhqioQ4y2g4Og/ArYeaXCN6IRn0izZVpese4mqpQpzMi/VVAYYETD5mkFH7E3qmbxAwHI5PJLmKhzTbmvjmgprczLsvAvgFGjUo/LRLbQCIVlTBXBXqP0zuPyowMxpxLS/r0BGQKJtlBD0Qt2MqL8jkL0TNu7psPcp0mmJvd8L1L2tgBQ/+guFU8OO/ESDcwhLqtYK+BGyE3q+VesvzwXhnDZlPwF3Aj6PIajssCqYcR3P1F4bULhdVb6wyjOqYnJ6NIOPaq6ohZcgSLCk3ZZqKKE0XCA0qHif1p3Suku7r/YXlfXRThsinyeVTKb1xhGUmX7c/lQA9EPdR04j7FKtNNTZ7w3rL0fZdwYoUXElkLLXqYIy03vHCqyO/gzBZfsxYtppLL/5r5h74icUTzwNdwFMK5cUtVeHjzyD6PorcE+YoXWeQSWHtbWLrUc6zOHtcI+dCJ/0ZQqk5qgeOS9r5HNmUvF1bQMUKuc9qvV9RHd8jOCqSxpIxWuTvUmDygRuy47rjx1M1mU6McOOCKvsZ8sfFTxj5Vr2jkd1Ii2hBBmqmY5qR6W9lMm6AzIyfGSagCZHqqKzR9qjUUC0KcMK4wU0J5URkOwwocQWLVnsgWmB1iwrzJR5CaQrWh3Q1+yAeTX26JfHrb1yU9RFm609ljQY7/NGlDBMBYbbpU2QNZVU9linulWg6/21ZvwscEjVlLWoBFBt5SKQypvhawJwvDEnqBI+P9vMZFmT3uzz9ZMB4zWDVb4SKCXYMiCJEPuDvE8bL5c/PZPH76jrfUPWT4ss1VYGKRESeQPOsJYPZZsEVPYhJXx+I1B6dZEJn20RKBYQYULul7J+1qcyVZgQTAswt0PgZt/RS/NddH4qU6yZ/UqghOD9nYycj61iCLk3FxthRy9CYXgcDF06M9MZe8Y5qBpNEKcSO6/WFh05lnJ+bdSe2VtohQjPYbAz+ar1lYm3Cc0L1TobUTkBSR0r9KaQdjnaWwlqCS2LFSxTOo2E3OD8dvgkliK0sBNlSy6qRY6gShhl+i7TYfME/njDyBtHAiMhkutj/SWnUwUlqFIBJYQylIb9OmkLrt/6FDUb3xF4vahpqVwHlVn28CxdfEHDlhhsVDzvpEDzTgVi2jEtnbwRV92LRVcfYNOTr9B98AnyZhwWUKadb7fc/I4QeHGAnWsA3COy4BKUJH8HfQRk3FRVc/AOg1tktioxbgItjn4xGGrjjFde+gW8HH6BnIihGJFogSoqd3K9U3Hnd8LoeWtWmzpDe3gd8geQjzcx9dhJf+hgrS/B7NpCN4Exb7y73hdvrPbDGYGxO30M6WJbIOPHEir8BMJvCaN7no8ClO+v88AVWf7MbAFbgcyPN3vINSTzr2HbI3fcWuKGNR2OmFNrp1bdRwKShEmOjwQ8CakbumgPd8S9Pje8Kcs85HvPRy7D7+mG0Y44zXZDfa66bsLwM4HUkzONxGjCM23ndETwNRX7fRONWlX+GEJb/2b5TlP5ZRulSWU2+iPLsiaq8taYUGqHubUOalNvy7ZEkNsQBLu9pnZ01rkSaLeNcda/LaWJDAizwXE5x/zRinXS5fGW8HB8FU7Wr8Jk8xJefuU1WJl8BGzyEJjTpL1psybsQEbvOmSN3yLX52m5XuR/YUy+tiEKLRilin/KqNV6ndOeXrTgPCrWPkJ+01xUuLpgktNwrBJgpI11pZcTprvK/gqsbfJzwVpfFzQK/DUIjG6KD8XPvU24VVuCTj93zHOz1xTZKnk/2GIIIgQMW5xZ++moIMjHZoHXLpMNVns7ar0qe5A+jvDU1FmGIt0Ic1eFkuFKrNvc5uuMc/LeNDc7BAnY1st2qVauEJhkWBKVUqqibMPiPXQIKgRYWWvKfWf7FiqYrI1lLSqTgwmoq2VfaKM9IeDJFFy2ZmHdLBN+Oc8OWfddef1IprM/61Q5pmwBzHTZRqfJWs6Fo4LrJgHchbId9ivd4eeMYjsLDLe0h3dSEXo2HUX/nY9Ru/SA1mz7JlXCwt6MIZa2eOnlV/QHBY58ziTsYTaO+kMX/1YwNVtb+TD8a80D+QzPanJu1ep7CqVM+w7Ok/+LkTkIL+lRtTSiYgKGO7jhwvmzgzA6OAwOg8N/zuG//M1fbGmbuOmfgmuYsvqGqosMgqHCxBAiW/dU+GUuVTiMaHpDgU3TbAWweMPvIWDK3p5MhGX9p5Fkul3ev60qIhVDDSQSSKDCGCVQ5RY/GS4RozR0xjt9hQDOe6p8UpXkc7VlMtRo5HUFWrb2MAlsOngXaQ2ivU8xzISY7AFVSRlEpLbfkVdkvKRQTHU2uu19WcdVVccYfsN2Ic6hDbD1zNTQI3daQxNnqgWZ+8z0V4b9MLiIimV061sKjLStBghEOgZUaQ0i1899DGOycNNjgbrPDJAVECRoq1KqsPq1nAPWaAqc19x4bnleBR+G6sj+UO3UPqislZV91XCgnq8NFVOWMUKL7igIJuq65LzTQkvVWQCRwJo89kcFSmNZAyIVbgVEeSwEyBDW5ZYf0z6k7B/K9jCEWrZwoe02SECasEoYVZiVZcOrzyuE0orLkCrfLIHn0gOqnEbUMfzpsf5okDXmHuad+Wssufx36Fn3OqJKF8HSJRl2XrmyHPeR9uFzeo1ora1cW7TmOgVUwi1mAnwFPvlDBqcHC1hGtbwj5/eCXG9vyfl/ipDqq0gY87Nce2/KZ82U5Hva5ieUanP9Aw2mYmIvW/yEjriIiMbHRsuc3M0IlPcCE2ajINIby1ssVZmkKscbTVo+GSrE+k8+Lqq3x3gBzVlV9gqdY4ptMLXSFpvkBnbvBGftPTqzylbDSwiVnL+vyQHTRxjwShBdJiNvNEfn26BBQLYx00pVVypKfS32Apxy49Yi81TbCYw66g3/AlnPskZ7tQNynXxvvWyTwMptbuoScJXntD9ulufcV6qlrDslqBLqmPL73oBZlSlaI9UiLDf/fI+ASTWUMPpCSTVazFCRNVrWfCvrISz8uFfgdoth4b0836ito5KrtawCElw/lV7eoLOuk+D4EfdFQJi2XoYkEV5p82WdH629bwmA/koAliNhlvvCfSKQMon4nkAo4eDb3VTCPFXduizbYE0f60JZC7qq3QlTRjjIebZV+yRbvjAJmfWAbAHDoJruAgv4urkiqKDLCPZpX46E1iVI7Vr93FK7T8N8GEAUKzf1kSMmCpBO1fnYsiVSgDW6ajLCinvUNuselaOWSaZiMngkud1Ini1bckUg9ISA5CaFVCqgVWseoXDuKbXrUrFkYAlrvmgJrlx5T5XSdCqnI6cjnUDMOlaZRhil1ZbqZuWqO8ZNad9lNK57II/sO7hX93O4rQsSG2dg6qm30TpwXNa1Rm9qcwV4Ca9Mz/WMyVNl1CUwXmtBCS5Ue5nmGVE5Ce5xRXD28JNzJDfeocNQFjdcbaMlsRYYU2iDrd2O+qMI25awlc5M+R7sneSG8wu98fraIDzbGoGv9sfix6Px+P3pJHx7KB73VvjjjbX+eH9jIP7mdAT+8WIkfncsDG+s8cP3BwLwxzMh+NtTIfhmTwAuLXDH5h5HeWS4lhtuCGDeWsqEag+8v95LoNAbh6a64PRsszz3wk/7ffDbQ774zUFf/P6Ir1x/HvhkizeerPeUZeR63eONv5Dpvz/ig2cbDGvvzwd85NFDrlP+gGIs/5aAKeGU0Pt4FS29HvjDYW/85oA3fi3jBxs9cHG+WbZNtd6s54B/G7QPLq3pco0/k2uZKdQMWaJiyvpoTn8BqlyGSdB0S/BvB9OBQzxeUxAdX2KDA3KNMu2ZNdBUjek2OLQwEO9fKcPVI4WYOz4MzXkC0612eNBn0h/MVrY6KPCGynpMtq9g2JBXMGSYhcCpN3xSRiB11CpV4QkrVMLZhsg7vgQ5k/eoqkaljXbwyhW31KrOH0hSutchpmE+klMrUOJogzGOwxT+aJelMtriaI0medySFIkvG8txITMeC7ycsVSgrF5Ak7ZV9uiMthyKVgHRue5yvK72CqJUI42WMGYNFboqz6kusodnpwAqLbJ7/U3ay/SugCDn2yRAejTQReDPBXPcHBAmkDtF4PBYhDd2h3pijQDhbHmdbmMh2x6mtmBajmfJOmtkX8e72moNJ+tKb4d76va5zSMCvgwdYk9V7b8q8zDRl8nBfE277S2Z955AKfutLhM4Z6BRpgBptOUwdJttFJqp8G4ROI2R43YJTUXnumMYePMbVM1ajXj5bsXVz4WTTxReeomq9hBtsRSQXovQ4i79fMJLuvV76eAZKlBqQOrLr76Kodb22qrHxuwLB58IOPnFwNk/Rut/qarSsUHHAlsuJbYtk78BkzHc0QsbNqyDDF7GndvgMDgMDoPDf6Khv2/R6ZyWXfApPobQyjNgWJGfgBlBzxw9VgBshMDjFAGQu3KTv0uVKCbe0mZL1dQreR48k2YrAETU3VFFMaGHqtkXWutJaCOkBQsMucVN0mAZAiLHSAGMSIE52lm5nMJo2xO11joH1cHSMQQ27mnwSJqjCiuDdKhKUtUk8GkokEAga1Q9BRI92cMze70qmoY6tkUTa93ZokWOh9ZPhhIRDFmPqMukLNTRsILuVSiKEYCKahbwFvAiDLIuM2ncDwp6DM6h8holkEallLWihHMeD0OPqIYSQLmdF71YI+oEoGh5Fnh3i5ui+6VKZMvbBtzJsfE1lc641keIbbyO+LpT8k9to8y7SdZ1XpVRtckKCPpkrNL6XS5LazRV24D8rVpfG1J+VMOLCJxs68IEXsIpbbsETQJuYteXasPl8oRV2nI5H22/hoXXsPsSfgm5tAJz/cEC5hE87zKNCnFs2zuonHEVk3b/ElMO/Iz2tV8IDAzAxqMQoaVbUb7kT4ipPa4/ahA4efys82QQlSmkUWtmAwVQ2eKFycespY3p+EjO5ydyvO/LMZ4DWwmFVF0R2DyjwBlEW658dv4Fu9SqG1p1WS3loXL+A2W6B9V6AdHQkdfhnbYS/p4xAofucoNpjy3dDmoL5U0hgYjWQt5wUrFgCxGCIS26dalWmDXCXlUPhghpwI6ADwOHeONJCKKiyDpSBiBR5aStlPbf5QKbBFOC6pIGw8pLZXVWNes7HTDQ4agA255jjdYsa30ksDK9l+opbcPTR9hiiTwubbLHQgFZ2n4ZssRpBNYtPUz1ZBAMt8EwIIHkPGtNGGXKLIFU02s3GoFLhEIGK3GfCbAvVFUCLeGU87BNjAYnaQCTm4Isz9PHm13V+sv5af9VS26/iyqiVMg4Hy3EzwRYud2rApKs9WTtJ5WmxysNlfOTTQKfsg1aeKmQcjsEUfYN/XK7p8CrO95e4ybrdpVjcBHoFMiU42S937kF3jg52xOfbfOWeTy0ryP3hYFMVO0W19siwW8IPAOTkD15r7YboQ2OY/GCM1qvyTAQJsdS3axa+xDFi85pDSdrtUKKusBWKdqDVG7wMydsRSxBrnkxQuU92iQ9ZeSNYrjcJLJ3J+2z8XJjH6shSBM0oZbKK1ubqMW2e0BBkbVfVEAIm6xdLROIJKyWyPYJoUzbpFJSMPuobG+h2nqpeFatvIssAYpQgeOhNiZkjF6MGeeeomfPXdStf6RKa87knQrGhA8GLgVmNcAlJFn7or5m5YAh1s6wtbZEuMdQFEYPQ2OGhap0S+W6PKVqoJNeL/wunJnlIqDogQ+3BuKddf54b4M/3lofiCdbI/EXZ5Lxb7cydPzXm+n6+vFAMH53NAx/OheOP54Nx2c7gnB9qS9OyOf0YIUX3lrrI9ApALjaE59u9cZbazxxdo4rzs2lbZs/WngLSPrhDzL+7rAffrXXV6a7CyD6Cjj64E6fmwYU8fVP+31xW977lUwngP5OIPP9dbIdgdJnG6m+MqXZC1/t8MJHmz0Fbj3kO20CW7lQKf1kC1szeeoPHrTmvi7jr/Z4qbJKUH0mQHp+rhm7JzjLdW3GGQHi64vMquIfm+qM3eMYtmQEdrFmmnXZD+Rxp0zn3wVagAnSOye4yffdQSB/OHIihmtyN1si0Z3Ammq2UHpjhYt+XwilP8r38IPtPji1Jhwn18bj/f0puLomAjXpthrIdGCyk9Z30zFAZ0ZOlA18XYbiVYGaV195CZbOXgjIqENc7QytG7Z2dNcfUJjCSgsvVfWKvuto3vOl1i6WLbms7UZGrn+Mxt2fI0cANTo4DgXWQzDGyUqttkyJnS/g2CWQSZBkfScttAz2GSEASJUyxsqopZwloLjHzwXrZbmjDAQS0FslgNljtsMcWXa/QKb2HRX4Y6Iu26+w9QzVzNEyz5pgT3yRGYUHSSECmI5Isx6GThc7HI3wwSwfFwFdOwVepuH6CQR3yXuEWtZ4Gm1s5Fp6rnwy3Gi7QCdrVke52GhaMG28bMfCPqiE3E2yXbZq4f5wvaxb3S7TaN/lyORfWnMzGYo0/DUkWQ6BySMYub0LsPjqu1h68xkKp2xEVJWc77B0vPrqUK31dfaPQ2IjW7XskL8Lk/SHJyZ006GRP+sYyuQz4I9V0dXTECifj19qlbZjsnRww1ArW7z22pA/w6pJpoeVjdEf0Vjrnc668I7lcPCOgLtfEs5euPG3AqSvGHdvg8PgMDgMDv8Jhn//93/Kb5+w6dOIhocCAR+q2kml0TNtqSqc7KXJVinmqDFwDG6ASUCCYEFFkWDJkfWkhEO//C2atKuqpAALrbqEBFVYYyfD0ilC4c8na0Dr/giEEbW3DcgVsGBoDUNnHKh8eucLWG3UfQkWQGZaL9frJbDpHs+ay364y7weCXy+TGE0qOSgQOw2gdENCmvclnNom9YP+uYK/AnohtbcUiWNIUvcV9pzCYKRMvrlbtCUYKeQZjnmRQJO2wR2Bd4ERiMYziTHRIWTfU0JZ6bQVgHctUga+5Mqnmw7Y6TOsp3L16oIc1m2JqGVmDZn/8I98M5eAx/ZFms1WacZ33IXKfW7kD36EvKn/grFs36PnHFPUTb3Dyie/g0iq+QcVJxV1Y/7xG0SyAnuPD/cLj83WoUJ59Gtb6t1mIFPrOMlnBOwCayEaoYuBRRshX/uRgVQgmjyuJ8EPI3gpBcAy/1TOBUA1zpVGTXcSK4Jvs/PLWrEPrT2P8CU/T+ic807iKsagFNYr14vgXnrkNj9iYYf+cq2qGYSNjVB179CA4z4owc/C54XWr31eATgI+vvqw2Xx0hwd5JzrdejKtFvIbb9Exk/UgU1qvU9Oe7X9TmvNwYcRTQ8gm/BbniGdqA4LkzAzUr7impK61xnVRKp0PEGk4mfrBfd1OWIg5OdVR0lRI4rttVptIW+Kzeh7DdKW+8SAdRFAj+0MDJ91ggNMm5SGYLyaLmrKo/vCkSxNpNBRLxhZR/CyWU2qEw0EmZp36ViSrjkc253dJ6tgilDlLrzbTCp3A6TBTSnyCPtw7QaTii1kRtVG615nSfLUW3dP9EZuwTetB9os9wgyrZ2jHHUNikzZT4GNlHNZV3mwUlUHJ1VcWTLFaqjtOMSDlkjyoRdgieVVQIm+6Xy9RsrDQsvg5d+2GsEL/H4CbcvAJctW6io8kb7hXWYN9x8/Fhu4FlbSKBnz1EmF3N/jbpDs7Z4+Ubm47q+EDh+fVMgHh9MwP5p7jg8wxvPNhkgQpXsMwGPfRNNCu3s/bhptA0yIryR3LwUuZN3az+/7Em7NVCI9aGsH2W9JIND2MqlvO+GAOJDtcwybIjtNNhsvnbzEwHV11Hef1NvAqNHzkD2xJ2oXH4TxTIP1U7eWFINpQWXN/2s+6LqyuTa8NIxBqhWTQb7eEZXT1WVkkpJWEmPPJ+otl/W+WWM26yhQgw14T5UDTxSq26p7DP3jfP4C2jYe4TA3itcYLMFTasOo2ngPDLHbEBq60IkVI+X4zmtx8j9yZl2AMFFvfAPDkNmuCUq44djZBKt5pZyTdtpkix/TGFgD3/YGBhlwtvr/PDbo6H4m1Nh+MPxUPz+WCjeWe+PjwRK+fqvToTiu33BAp+B+HhXFP72Qire2xSGL3YG4cMtAXhrwBdvrPHGkw3euLyA6dFyrazyxG8EGAmaf3HUT74/nnhTYPRnAUsGFH29ywc/CmA+XOEh4MrWQ374SUbCKBXN3x/2xV8elc9aIJXL0dp6fIaLrNdI0H19JUcPec9DQFGu/XHsMWsWGPXGXx6TZY/54YNNDOpy10Cjvzjio4+EUkLuutFO+gPR7vHOuLWU31UPfLbFU65x/mjFlkz8PjNN2qgrPTLNJCBt1FxvG+OklvqjMo3fpy1jTOjr8cXJ+f6YId+15iwLtOVYyXfbVr6TjhrqdWKGkRp8Ya4THvTJ359+k7auYS02r3v+GER7Pa/9x6v4nXMTEDWCufh978y1xIpOgeq9CfjDmWScWRCC5lwT/N2G/9kSOpRBSE4esHXxgW/KCLXrVq66p71oSwVA2UeXDgFawukc4DVc0XdN2xtlTtqFiJhcFJucMN1khTVeTtoihjWeBfaWyLWz0AChkU42GlREdTRHpo0TOFzvbdKWKZMEXjcI2FGVJBgyFfdssJum4K6T6WyLQoi8F+GhQLpOYPJmXCDuCYi+nxqOFX5m5Ano9ro64FJsIE5E+WK9zLPG2xFtzraqylIZ5ToIobPd7bWHKXuMchoBk2oogZRQyZTeh5FeOC37QHDdI+9xHqqktPWync1JAVDaeTn9mLzPfX0Q4YVF7nZwtbRCcF4dJh+4hgWX3kL+uD5NMg7Ja1eI5Dln2yXf5AqtLadFn06JGq0hv4QS+ZvD8LKWvV+icsUdpAic8m8QnRA58veCP4yxbr1YvrupXQMIyG6Qz89d18v03MTmRfJ357qsd6vWeFua/ZBvNRTlvjGYtXDLv/7xH/+5ReYdHAaHwWFw+F9/OH3y0JrGiXvhlX9YYYV1h7yxD648q/AX/bw+MlKmU8EiiLKOlAopAYM1kFQcqSxSAaWCxxYuVFcZ7MP2JlQp7byLBAJPILrtqazvlo6xo7/QkTDllTwHNq5GrWdw2VFVFxmMQ8swIUZ7cibMEICh3WwqfNlHVCDZWeDR2iUBls5RAjjsU9mqQUjOIY1wDqqHg1+52kVNYW2avuubtQ4hAkSsPaUiGzLivCprVBdpD35ho6Wa6pm6VAGW4Bwqx8k6SSO057xCGZVG/7zNCrtGn1SqvQJQAlFUgo31sW/pNYFegcKc9arYBRTth1fGcsTWn0bTso8xdvO3GL3+Nxi76/9EXvcF+KQtUjuxW8I0mGMmal2uR/I8DTxyj58Bc/Q43TdCGkGO55/rDKm6CH8Bfx4n4ZcASgtxzHNLdTgV3qY3jHPPaXKsBPEYWnoFAAmCXmlLZH1rFLypmmp7GH72/Eyfp/4SSmlFZjudyjlvYer+X2Hq3i/Qvf4pwsr3CMy3qlKeNvYrpPQQcC/LtXNIVWdz9Bj5PNiKoE7bsfBHgrBqgeqy55+JXAva5qf9A8TS+kzFWD4bhhPxkdcP3+N1FSbHxM/KNXqCrpvXL8+rfsbyGYRX30B4ZBNas901YIRpnFQyLwsYMlSFdWEfbWQYkJvWfG2RG0ta4+aMtFMI5U3gzGobbRNBqypvGAlrVEXYaoU3l1RUafkl2FI1ocrI92hNpfpH2CP4HZzoJNsU+FthVoA7LFBAsGMK73a5YWXYEWvZrsx3kflNqqZSlaVFl9BA8CSILqp3wOo2R7USE1YJrXNqDKidW8M6Vzt0F9ooXDNQaYXA6B654T4gsLql21B/eWwHJpn0NVXYBXUCtbIOBrcwPIg32KxlJViz5cXOsQ5y0+6o5+/HfYZCSssvrb1UWllHyDYwVH+Y/sv3qZbyvQdy8866UL7m9A8Fbl9YbJmwSmh9ItNYo0r1lPN+LbBLkP//sPfX0XXkWbY/2JVgFjMzMxhki20xWCxblmWQmZnZsmVblm3JsgwyMzMzpNPM7DQkZ1ZVVnVRd3X365d7zj5h129m/d7MrDWv/pnfT3etWJLujRs3Im5E6PuJvc8+D3Z2xPOj8Vg80BHTS6xUCb4ooH+/lpZggq+zvM8Rm2RfDkm1QGhIDJLHbELOvKPoXnVCfp5EUf1t5Nd+ofbZnnKMljW9UNjLmnMcxfV3BVL3KagWr7yjahGDX4rq7xgtFQindbdRuPymNqbnQD5ZYK/7kssoWP6lJmRqSNLE7TrQZ8AM609pjeTyM2SwTyCOKJ6M0PzRiCyZpIPKMPmdKbmsWSWocjDL/qO+iWUKs37dKhRC3dpnws6vo7yeI9e1zoirrMKEQw8xsHEfKpfvxvQjj9G3ZjeSB8yAm8zj7OWPDt4tkB/VAsUdzeQ7ZY2tAZ/c54T+fZPscXqeJ95tCsWjxiC8WBeM52uDFDQJoF9v9MNvBT5v1HrhocDobz/A6Zsmf9wT8Dw7n1ZaB4FZOxyc6ogXjR74ww5vAVYvPJffv1jkiu+pcjZ54uxcZ3y11l0gVUC02lnVT4LpwxVuqnL+uEn+pioqPx/Ic/unOGLjSDtclXkvVDnhkoDnraUuslw3nBA4JChSyXyz1k0g14DVO3IMMEX3uw3uatG9scQZDDK6K5/J+W8uYVq0i6qjrC19Uu+Cd+vc1NLL91IVfbjcBT8IqNLGy+d5c6dJzhe+xqTe3RPsUD/ICvsmC+yMsNFrCPvdrhos5/44B5xf1wUXNidjyVBXhca8jm1Q2qWthocxsZctagjPt2rdcak2ANf2p+LhqXScWeSO49OtcVfOAV6Ptoyywgm5ftCGz+dYY8qbX+y1y7Riqtichzbg4Tm2WDY5HN9ezseDgxmoHhuKCF9TfP7JbwRmZPrNp1ovzNZBtJIyJIs3Zqigd5u0TZV7pkLzGKWNl8FcBKiixkfImL4XnSITEN/2M8SbtEKqRTv0sDbXlikD7c2QZWmCsHat0EHAcayjJRYLjFa5WCsA0ia7XeBvhaedWneHOJgrdLKXKUGR0DdNnjfatzjiZIQXvkkMw+loX8yV+XpZm2h7loU+ztgU6onRAsRVLlZqyQ1t2wrJ5u20LnWFwC0Bk0m5bBnDGlG2peHyDwY4yuSEDfJ562QieBKA2U6Gn3tS5mOvUlpzCdHsubrB1xHH48JxNi4MyVZmsAvsgiFNJzD94DUMXXMMsQMWI6z7GFi5Bsm+/Q1atDKBV+cCxA1ejliBS9aaM3wsfbrszwVn5RqwFzH9Fqutn/udN7cYUsYa36IVN+U69NK4wTV1jyZyU1HNniP/UzMH4rOWbfDJp58hYXAt+qy9i5iK2XrDyiUqHW6tPkeSqUC5WQsMcrTB6sJs3D647+dff/0188OQrvnR/Gh+ND/+/+vx669/r1y4YuffbNvPETBhgqvAkwzwqS4yjIcgwPRXBhUREKm6MbmU9Z9sT0LrLOdnraZabgkMDCwqOqNAQSuvS8wMDbHhPFH9nhv1o2VfKswwzIjWVbZxsfTMgIdAFetKCYZUuNw6z4WVdx4cQgbASQDM0j1N1VVzl4R/JKW6CZSyzYdRqzpPVVwfgTDCCMHMk9bSnH0yMdRmCxwEpq19C/8RbuSeWAvvzG0y/yFV57gsAjbttkEFJwVKJwuc1crydyiE+wuwsR9pZL9HqpDSyuoj+8g2sBfYb7O9/E11lMqkoVgaQUfcT7QBO3ecJnC7AF16LEO/RbcxZsMf0LvqEZIqD8Gn61KB7lm63axj5X6nJZo2Ve+0DQJeVQqZfO0jlBPQXQRWuZ8dwocK4E3SIB/uG/ZidYqe8KGljHynsv4eCTWyz439xSAhd4E5186z5bUNAplfILLyhX7vhOqIPg8EEE/o98mJ+4M1oqwrJhg6R45AQo/5GCYD/qm7vkPBpCOw9O0Fh4iR8E1bi4TRPyB2+Bt4Jy/R78lX9q9dYDlsZN87yzawPpQA6ZG4XLZntFpv9dgQeOeNECrihuIrYFrBdjNsJST7g9bd3IMy7w2jFln2D9vLsOUP1fGQkotq2fWIGIPY0BhMKjTDUQElWlUJdwQ0qnYEQ9Zu0WbL2k2GDg0UkJsqYMa6TQIZAfPETBkgCmQxAffb9TJAloEil8cWK4RUKn5sYXJ6tmH3pfrK2k4qoVREaSm9ssBBVVJOl6uYNGo06KcFj88xPIhKJVNjafdlMBIVU/Y4XSYQxqlaQJlpvazvY/9O2olp8aWC2zfJFAPk+eGZRn3qvDJLBc/B8hrb1IyRAexEAdiR8jrr0Eo6txNYMdrZ0P5LZYmD8I+qauNgG6MGVmC1Vp6frQFMFgKq1hpspOFLAq1sr0KY5XY/kv1B6yxVUKqqBEZaQB/UGgE2DMCh+vpUoJ4TLb1XZOD9u63O+O1mZ1VcWaN6iftiljNOLAv6UJdnrc9zXsI930uwqpPvZ+0wWyyuMEMXGWC27z4WScPqkDC0Dt0XnpFB9R4d5FH1pOJIWyxTKvMENDkwpKWWttm8mss6QCS4Up1k8BAVC6oZBNGcBbIsGax30/RLw/6YNHot0gQ6s+edQP6SKzrIZA0n58+YfVgtuuwZmTCSPU0PI3nCFrTvPUcDiqigMLwobcZ+hViqmVrPx36ghRMUHuLl75jKxVrHGpIzXGsCO1VUoXDuRsw5/xhTjt5FYt+JcA2IQJBra5TFtdL0Z7YMYfgQg574nSyqsMDkQitcrfHD73ZF4N8OR+NvB6Pwr/sjFUYfNwbij3vD8af94fjXfeECqSE4Pd8LG0e7YN9UF5yZ54o7y93xdh3ttIRObzxr8MCXS1zx4xYv/CAg+ajOXcDUCY1D7VT1vFHjhuvy+uUFrqjtz6RZG9yscVFb7aN6N7VaE0avLKByKZ8xl21ZnAVIXXF4moO2ZLm80AnPVhk2XqrgBEO2bfmtAOh9gUe2dHna4KrqJf/+er27rJergi8tuPsm2aFGzpn1Ao/sSfrjJrd/TI/rXHBhnqPC54+bqeg6y/JoHXZUJfV3W921ttT4TLaPccCrRhcNOmLYGK8T+yfaYe8EW0wZ4I1d9QkY38MReR1aoyCmjYYSERx5jWGt6J4pbri5XIB+QwDebgrEg1NZ+PpJBR4fS8G1lcHYPpFWZmejBU6VnboR9k1kD2RLTYpey5A1gdExmmLMMgAjIG1JbwtMyTdDfKgJKtIccGlpKB6uDsHFai/kdGiHzz81FNPffPo5zJz8EJgxCJ3leKMzIEmgtEPveXoe9FjzRGD0qJwXl9Fz7TOUNNxHyaoHyJXjOiK9El4mbPHSCgOs2mpdJWGUrVV82rRQcGTy7NwPYLfGR87zQBdVHU/IOUmFdK9A4Behbjgc4IwGL3tVO3f6OWGx/KzqFI7rfYvwy9j+2NEtBsWyvHiB3I1BbjjfIQAb/Z2xQJY90M5ca0bjzdpoeBHrP/k8ofSILJ/ASRsu14PWXNpx+8u6TpB1Y23qHn8HBVBadqneElppGd7l56C9WLdE+qEqzA8W9m6I6TkcU/ddxsiNxwUIFyIgpb9aoFu1s8Cnn7eAjUco/JPLFUSTRq1V0O8yqA4pvScgt7AMQ4aOxKQJE5CTmYHK/v1RXtEPmXnFCIvP0fM/Y/ZRo93U6PVqm+b1KHvWPgzY/ARZ03equk3gDUzti7IVl9Gj/rpafm18o2Hf8nNVphNlP2UKoGdatNXvprBzpz/PGj/up/lTp/y0dMa0n5bOnPFT1YzpPy2UqXbm9J+qpkz+adakiT8tkNcXyjRz4vifpo8b+1PVxHE/LZg0/qd58vdM+ZvPcTkL5PlZ8vv2pnU/3bx+vb/Abktj1Nj8aH40P5of/+THglkjR/YYtROBvR7roJ91jeEMDxLQIIxR3fPJ2Aim47IHKC2WrPmj2kY4CaW1V+Yzai9nCvytVvgKyDf6kNqFViogETCoyHG5VDoJDYQT++D+sPUr1ARdwipDiLR2tOgUHKPGCKSWgL0nCT2WHmmwl+UZbT0+2nEFrFKb1F5M8GWNpqq6VGDlM1l7yF6nYb1uI7rnISRUbECHsn2IqrghoHVf10lhrtMMBPf4Ap7dVquq6Cogx/Y07Fnq1bUONv49YSlQ7J2+SaD9tLz3HiL7PtDwIO6XYNlmu6By3Vb2JmVvUa1lFZBrP+i9AhfDiqgeOwlMBuftwIC6l5h78r9RPPUIPOOmymfWCFDOlH0xQCGf1mOCImtAPQjMAtYE/OCScwJeZ7SlDoFdoVn2F28SaO/TtI3ynhpDHRUwZeqxk+xL1vbaBvVRiHcMH6LBQaxddRXwZVse1mzyO+Fy+R3zJ9OOqThSceV3xxsUuv8ztsh3dAEdy88ic/xb5EyQgcuYo3DvOBLmHhlq4ablObTkJKL73IG/rtd6OEeNg7lLIuyD+gqU9tJ9wu+M20VVnWFPRu/Zg0ZSsr7OmxZf6vep3232ToHRPQqkISWX9IYGjzUeYzwuqYpq2m7qRvgHFKIoLlDVDNYmUtFgqusX1VQ5jfYQHNhRAWWPxPIEEySHtMHobDPM62GpgEY1j31DOVBk/STbVhCKCEMEUQYJEVipklL5ZL9Q9iXlT8IWraxUDjn/XoExDmAZhELVkX0x5/YwVzWSrR5Yv8p0UraNIQgy+ETbynRspy0g2vu01OCZlPA26BraGlFerRDl3RKJIa11yu/YVi2+rD0l1FKx5WfxJ22FFYntNJSJNa1UgBm6RIAlgFd2Y82pqaYEE2ious4uFXCX/cMaV6qohBxOKwVIWavK5bB2lbWdMwVa6wScCavL+nEywpmmFxOOzdSWSxWUNaqEVf5ksir3yy8Co79sc8E3TYb1d8NIK0yV95ycJYPW8TbYM8Foh/OHba7aGoT7+laNo1omGXDUs0tbBAUEI37EBq2/zK46qXVxrA3Nnn8CpSvvoXzjV+ix6iHyFp1HlgzAu03coj1DCYWFAqKFy28IVF7WgSGtdh3LZyF18g6FV1pmC1fcEmgV6Jy2V+ehmlS2/qUqpEzDZRKvDkqHyPWRfUPjSuQYj0Mrcyf8y6ctZRDbCm1MzNHGyhmmjn6w8ekA7/geCOk+Eh0q5qnqyhpQWiqTxjZp/SihmAmcDkFd4NYhG3FDG5Az7wi6FA5Ah2AHFLb/DKVd2sj3aop1Aj3bx9hih3zXDJjaMcEFT9ZE4PtdHXC/MRy/29MeN1aE4NrSAAXOvxyIxPO1wQqjfzkQgW+3hOLOCj9cXuSBB3UeAmjuCpT3BEQJlbdq3fBytQd+v90b79d7Ciy6aH9QqpynZjvj2Up33F4q0CUg+uNmL3y/0UuB9YZM1xcT5Nzw+21e+Hmrp1p0T8xiSxdHXBLoZMjQ7+R51oPSpvtNk7sqqN8KYBIIG4fQImsvoOisCuMlwqr8XD3ERl0Dh6exJy4Didx1+u1mD23fclnm+2GjhwYdETTPCYCyVQwDi6imPl9FcHVS2Nw13g47xzFNmnZ8OadrnHFgir0mYp+R1y/MpzLrKNvkpArpKbaKqRUQPpyIPWsSMLuXNTIiWiMpuLWcV6ZqQd8j5/rTesK5N/68Pwrvd7fHxQ2dsX5GMG7UBeKnveH495OR+N2BMNyp98N/Hw3DvTofTQTmTR66Jk7LOUCwpWuBPXhZG87rQmU3E+TK+T44lSFrRquqgSkmeoMq1L2lzGOizooU+dvO/FO0bvkbtG35L2jZqi3s/GM0+Tl1+j45P06peke1nq1/qOoVLvtSzgcmPh/S45Lgmj77MBKH1KFT+1TE2Tsgve0nCG37ubZdmSRwWCI/pwr4sZcp27EQCtd726lqydpRJvWeDHLGiSAXTeylerpDpke9coCFk/ByVF9sTu6oQNmlXStMcbfDljBvjHaxxnwXS1VZ2UImol1rbSPDhFsmAJfbmmq6LqF3q5+92nZZH0pLLtVRWnhZT3pYfqc1eIG7tYYecf1oIT4mz491MIe7jRPC8wdj1om7mLBd9sng+RpA5CvnaCtTa4V6MwdPBHTro/Z92nJ54yiqdBrSCvti9vRpWFVfj4kCob17V2DEiJEYWFmJit690T2/EDk5eRg7egxGDBmMxMQkdOoxRW9y0cbL60uvxjsYuust0idvgrmTr36eX3IZihefQvKIerAPsndiGRzbtsE4XxesiPTHmg4hWBjshelutqj2csBKH0eMke9ggmzfDEdzLJH9NtHRDMPsTDDDyQLznC3Qy7It+sv+G21vjqGy7wbbmmC4nSnGync2RfbDJJkq5LscJa/Plt/7yjwPrn/BBN8gHTQ2P5ofzY/mxz/zIReX4LmLVl3wSVuLqAFfge1NVAnt1qg2W9pL2fYjQkDPL8cASNZ3RvZ9BJ/MrQIbrOfcoeCgoJKyRqEi4kM7E/Z9tA2qgI/ADGGBNamcl6oXbaseAlpUOG38SgV29iuE0spK5Y+qpV1AD1i4pcDEvoNA3hCZv1qVQCqfhBEN7ck/ruoZlUCCchiVMk4C1JyHltigzOVIG3YQuWNPIHXwPmSNkYHljNdIGHAWfgLaBFXCIus63WIXIrDorKpvXD8G7qitVQCUSbvOHaYJ9B0wLLl5BwXITmvtKEOfCKDusfMF1qplP57VGlRt6yLPExoZ7sTEXndZ1/Ylq9Cv5h56zH2AmF67BELnKIi6dJyicM12NfwMLoc9SjWRuN9TRMoUWnZdFUWCMpVXqq58PkK+F6qEtApzvQmYGgZUfkvfT8gzAFn2GW8qyL7RYKeosXDuNE22bYoCoIvsX9bhMn2YSce2AWWw9i5QJVZhNblOVVjeLLAPGaShQ3ahg2Dplafv8WPdphxTXYfIoL7fXgHUUar2EtSZgmwlsOoovzP0yjO5QbZzrYBjk97Q4HdGVTOiz2M93rit3PdUlMN63ZL9cUH2xwnZnieIkG0mnLLOlCFb3H9U5Vkny/pa5/AxSIxKxtIBVD9lMDnXQS1ztKAyMfPLRU7aOoIDRqodVPtKYtsJjLVThZCqIWGRbSvWDLHS9iK7xlNBtFLFiXZcBvUwzOf6InsFLFp4VW2da6eqIOGXsPXxNU60qxJOqZiy/QkVP4YGcWDLmk+GFWmQktpuqWwKLKaaKWgy7IgJp1RH2R6GvUcJvNMEPqcLvG0ZbY3eSYRXwyI4pYCDV1MMkWVMyCMQcrBtL9trWHCp2NL2ShuhkS7MGjhrVUIJ5ITz0dnmGCeDXSquBN0BAq09ZD2YMkzlljWfhGeGtPAzCKULBVTnCMxTdd00wkbBlHbglR9a3awQaGUC7qYRVGUtjAApgXFal/kdcV2uC6jSHkzrMetZaalm+xcqq0wyZaopw2AaBpojK9wcEZkjBOS2a8ItB3hFdbcQP3wVOlXMR+qUnaqM5sw/jSKByu7V51UtLWl4YKTXLr6g9t0eqx/LwPC8DAzvoc/6Z8gVqK3Y9AYVm9+iZMUNJAxdrnVeWew1OqYWJbMbUbjoOOLYo7R0Klyi0/F5axNYtPkXtcsWdW6rahbXkeFZTcMsML+n0YaG4TSx/i3gbMF0zc9h5RYMz/aZCrE+iT21lQMTcP1S+iM4azj8umQgOMgNnf1aITe6pXynJqp283s8ONlWb2pQJd84zgv/diwWOBuH/z4Vi1/2d8K1ZSH4+7FOOv3n8Rj864EOeLI2HNsmeqNhmAvOVrnjq7Ve+P0OH/wi0++2++DZKg98sZjqp7f87S0Q6qPweUuAk3Whs3pYYeMoe9wTGH23jnW8XvjXXd4KqQTPK/Lz8UoqmUY40aUFRmARg4yohH6zwQBQo4bUCRcFCt+sccd5+Z1221erCbmO+EIA9L1AKlu3vGh0xc9bWDfsLhDMRF1HAVmZV54/NtMBTNH9Uf7m+69UCwQKOP4sYPrjRtaLugswu2LrGDtMlvNl62hbOR9leTI/Lbp3ljrLeckbT4Z6+kJAlbWkVFbZh5S9Tl82MkDLGVeqGO7lojd6NiwIx9blnTCuxB5d/FuipItRm8vrxdFptqjqZYZpvR2wr6EjXt/Kxx+/6oV3J5Lx3/L94HpX/PFYHB5viMaJhQGoG+oi+9ROywgY4MXvlecxQZSOBZ43dErQfl+RZILSWBMUxrTTm1Psj8wbSOyL7O/UQttO5cjvbNUzUMA10KWFQqm77edo+fmn+JdPPlfo8YjJVdjkDRxaTHmzhYFb3SZsQa6cJwTSrMVXkTWsFmVJyRidHIM++b3QoXgCgtMrERaZjBhrKxSbfIo+li0xWkCI0LdagLDO3RYNnkYPUE5NAobs9znHVa6jXnYakjQx0B31kX7YGOKOuW42qBD4iWjTEoMcLHC+gx8OhXmqyjlB4KqzwGhwWzn2BZLmyzJ2+Mq1TD7rTIgrTgW7YqUsf6YsYyFh198Ju2UixI50tMQqeW2rwCd7j7INzQF5jZAb2bYVbP07omTWcsw/fRcVNbtUMfZL6gVzR298+lkLtGxrDqeQBK0DpyWXNd9psq9SRjVgxMjRyO+ei379KnHwwAE8uHsHO7Ztw8b169FQV4etGzagrrYWu7dvx6amJoweMQKdOsWgW3ISYopGInPOMcQNqUdY9xHoWXcZGQKj1p5h2mfWN7EUPZZdRH7VMSSMXAXP2ELYtm2HIsvWmnxMUOwnPzUFWQAzxbwN0i0ENgUu2aOVPWQHfPjJmwXJrPuV+frJc33kOYY3DRToZEBVB5PWaN+ulc7H5zlPX122KUrMW2N6r1K8fPFiJYBWH4aQzY/mR/Oj+fG//ziwZ33W2Pn74ZltBA0RBFjvSRDiAF8VTvmbgEmFyj1+ocyzV54/Lj93qzLJ1i2EWNaG0qIbXn4bbKtCy672ixR4IYhSxWLdp9otBYw8E5dqQBEDiLgs9uQkVFE1dRDoYS2orV+xgiqVO2+BY8P2e1lBNrz3A/nclwpfBCvWfRJmqJKxlQvBhaDSpXwzMoYfROHUexjQ8HdULPkZeZPuovvEWyhb8C361/0bcifekX8yTVr/yPWyls/1yaIldzM8EqrBekym6hIsGRzEYCMvAeyA7gI+Aorhvb5E9ED243wtv9/QYB5uO5U+1t8Sqpgi7NF1hYBojezHJYjIW4msCTfRsXgNrH1LVaEkyDKcyVM+jwBGwKSlmTW73O+ESm15I9vK/Rwo34+m/ZZeULWQyjbrPtnahvuFKiO/K6qmXJb2E+0nECfQany3rO89oOm0hF5+L7zxoO1l5LukZZb73iF8mMInlVMDVqdoaxv74H4aUuSZVC/Hx3w9bry6Nso21iEkoxY95r9HtyHnBeqrZBnDBVz7wdQ+WsOpXNqPh4MAJEOtqPoayu9aOVZO6s0Eriu3k3WhBNPw3kbtMFVs1t3yJkRoj2uyrnfBECUCNgOPeDxSDWdtsqdfAVKiPLGor61CIZNa905kzRyDi5gOS9ugo8LR4j607lpqO5YJ3c2xeih7J9rg5hJHVZme1tOu54IXDc76N1NiCU6sE2XdJ5N1GfLDRFIqm1Tx2HeTPTfZDoV2vcd1jhrKw3pR1ksy4IjvpZq6ZbSh8BACGY5C2yxhNI/Kh4AklRAqmFOLmOxrjeoKSwxJN9GEXcIurbAvGxxlkExl1ka2o51ApSX+ussV3zYZCbmc2J+U87OGlVDObSf4MehovwysqcSsGSygKHBOZZfhTo3yGoGdA2+COJVShi0RTlmvSngmNI/OMuzBhHiqNWNzCciEZpn/g+2Z9mLCMQGWyixb2xBSGSTD7d8k+3yf7A/Wp24fa63ruFSAk9ZqphnzNdbWcXu5n9lWIz28JUJ8/BHTpxbda64gc+4JAc9DWteZMesI8mquySB7nyqZxXW3tZcf67RoTSzf9Bb5NTLQnn8KpY0PBGKvobTuBkYc/StGnfxPgdK7KFx6BYXLvkBxzQWULr+C/Pn7MP/8S9Tf/QYr736F0VvPwr1jJlq1boVO3p/LvjeR9TXF7HJnDO3ZBaMGlGDSmOHo07sf0lIzMGbEEAzqXYCBxZ0xKt9Vrc9TCkwR7d0SdmafwNbkN7CRgX2Aw6cIc/4EkW6foGvwZxpElBnZVgOwxmSbyj4W8PxwQ4FtcPZMYn2jG24tcRbwc8XlxQH4y5HO+MvhGNysC8XfjnTCvx/thO93ROOL2gCBSCqUHtoH9NUaLwFPWmcJku4CjwKem71xdp4Lft7qLX97406tmwCfk6qltOwyJffVGg8NHWIKLq27VEZp151Vao1D0xxlfZxxcrYTzgp8XlrggtpKG6wYYKMhRDdrnPGlrOt1mahist3KplGEL9ZmOmgyLsOPGGT0o0xfCageF+BkvSftuAwher3aVWH0e5l+3uqhtaSsCz0+g62JHHBV4PKszMe6T/YtfdfkpkBJNfTlKqbqMmxJIFPA8/4yI+yI8/FzqJ6+l/mpmj5fxXpXNzyV85+Wcd58OTbdHhfknNrd0BnP7pdj9iB3RHp8LoDYTqGRdePn5fXjc+Q6sL8DXh/ogCNLgzB3sBvGC7jWDnDE5UU++Gkbk4hD8LDBV457G/lOrXBEjm+efwyZIogSQFfJNYHWe55DVEV5zpQnmiiU8qZHckhrdPRtBW+HzxEfJMdKVBsNLeO1gzeV+srvXfxbwdXmM8QGtkaMXyuYtWF662/Q2twWXnFFWs/MlOeuAqOxwxoQN2YDuub0x7jOgTjeIxaHeyZgSHs/7C+Jw6myeJTnlSG9+jLKNn+N4tWPUbDoHLr2nIJgFx+kOztrv9Ke1u0wwd4UC53l+uBohsECSnOc5XwWGGULlrVettjt54ClAqtFVoYdeKyzNU5064S3ZdmYEeyNcY4WaslNs2iniboMUlrrZa+BSEztrZffTwmQHgl2wTY/OQ9C3LQGdJcAJ/+mTbjJxxEn5PW9gU6qmtJqbOEagIxxi7Hw4jP0WbwB7UsnomOfarhFpeLz1u30JpGtTxQiCsdpOFnn/os1qIz7KG3GAWT2HoPaJUswdNgInD5xAnt37cK0yZOxYd06nDhyBHXLlmHtqlWomjcPQwcPxoypU7F65UqUlfdD/7590TWzQHvG0rZbvPwayuqvoPucffDolIPffPKZtnrJnr4DPVZcUReHf8YAWJhQ9TTTljWsg6XazLpYgj5ThU/LxNRiTvz7rMxD1Zh/bxN4p52Z87C1Dmt2eVOAtbz8LpZ72KqluUF+Z6jTySCjTc4GDytszu6K79+9/f2vv/5q+mEI2fxofjQ/mh//ew+5oETu2HPs36xDhquqGSGQGNX/hUKM1t8JDIUI5PB5KoBUSlnbSdgL+RBeo1ZUht4IxFKJ43tVmRNAswvqA5uAXgo1BENOfI1AQUXV1r+HgiahiMmzCsKyTMKGU8QwBVHWkFLtoi3UO2W1Qh3Bg7WAtL9SZSWQUCFjCxmqorSpKhRXPEJkyR6kD92EwaveYsy2v6BvzQOkDVqHbv3qMWDpHUzb+xfMPfbf+nPg8gfIm3YXYSVHtZcoYTO870t4JK8UIJuhoMQaRg+m7foWwT1pufbL5LbSohsk60QwZBqta8x0DXmixdlQgo+osswkXW5LSOE+5M54h9TRNxGcvQb2YUNh7p4KJ3kPVelQgWgCNVVBbZ8jE2HRnYFGMg/3CfevlU++qs8EVsKbrgvBs+9DmdhD9JnsCyqhxxQyP/7N/Ui44w0A3jSIqJDf9Xs/YLwu3wN/Zw9RhlCFl30p398N/Y5YK0qg/aiYBxWf+qASHxJ43aL2WL1pIZ/hmbRU19NOLbnlass1deoEE4f2WhPrldwA5+iJAuEL9Huj0k1LNW80BBWdU4sxVVjaksNkfXmscbn8nvkds98o9ytVVe5jrjcturQIu7afgojANPRMtER1b3NNW2W/TqqAzxoIoU6ablkrMEb1kw3nh8sgf0q+uVpNOdhkrSJ7YtJmd1yg7MvFbGliLwNZWk2dtY8mbaLsq/nVatoUnVQpZeAPaz9vCcheFOilOrJHBqZM3x2bK4MoAS2qoawLYyASbcAfG+xvHikDUAFhqoMMnvlY/8mpUiCH1tg9AoxUTLYKrLG1xN1lArgrwnD3cBK+/yINy8d5YWhqO5m/nfY9ZAsW1m9SneW63BA4frHSqO1k2ND8XuYyUG2nqZ+s6Tw9U7ZRlktbMtM9mXzbJOt0pYoJwUzDNXokcp9RsWQi6AaBQip0i2X9FghcUc0hiA5JN8PMYkss7GWllmAqqWOyCbEMXjLswYMFaJki3DOOg+p2OoBmzewiWRath1StCcUEfoa4sB6Xz3E/Tcxrhzh/c/hF5yB2aL3WvzHpli1awrqP1kFj1jym5l7QoCL292Rfxh6rBUQ3fCUw+k6g9Cmy2YS+6qSC6PAjf8Hww3/C4L0/o/e6J4iVQWD84GXIXXAGCaPWouuY1Ri+8wEqlu5EXF86B+Jg2e4T9E5sK/tDtrWfC4b064nVjWuwqqEB/fv1w/BhwzB29GgdkI6Q30uLi9FPBqNTp0xFRVkZRhT66zFa3LkNEoJbq6pFhY3qL62WtbLdbF2zpMICO8dZ406NA64tsFMYZdDOxQUemmp7eDptrOzFSXuti0LflnFuWDfGG+er/fDFEoIbFUwf/GGnr0LmdYHQ56s8VRHlc1RFXzR6Yv8Uqp/W2DzaQS26P8i8qpp+gFMm595ZxuRaL13m9cWse3TF102eAm3uArcCsgKTv2z3UmC9KOt1bwUhksFXArzsHyoTYfNdk7vWiFIhPT6TVlp3WQc3gUkZbAsAX6pyxt1aV9xZ6qrtVwiQD2Ub2cKFPUcJoHxOaz4XO2mAEXuG0pZLYCVIfrdRtmET61VddD6CJtN1f5TpsSyHjoDq3la4JkBKpfXbDaxXdccpOeeZwHtdzv/zcj7fr+W574DHdU7YNdERW1fEYd3yeJR2tUKo2+eqhDcOtsbFuXY4VeWGE2tj8PRiLn5+UIRHp9KxboovNo9xxKm5rvLdOKKqty3G5/OGmHz2Bzs/rz2sI+cxwZs/DDHidYk3q+gUGCbnC1O0eX1gTXhWVFt0FLj0c/oc2dFtUdqlnRw/7dSuz5sdtMvTpr+80lLdC2w5E+BM9bQ12nu3go3pZ/j0N79By3YWcIhIQWTxRPRMzcT1/qm40jcZl/ql4MnwbIHRRJwsT8Kp8mT9+0x5Ahald0RB5WykzD+j6bxUVtlqKH3WYZQ2vUSJQCpdCrlVpxDXZz4CI7siOa47MsJikOPugUJnRxTaWSK2XUvEtv4EmSafY6iTBQ4lROJR9ySsZy2nixUaBJRoyY1oxxCjNhjnZKkAu1wm9gxd4maDEQKmrGmlVZf9RMfKPJPkvVRE9wY4a6hSb4FjVyt7dO4zCaM3HlMQLZm/BZ36VIFBYS3amhmWXHtP7d3boXyOuisYTMbt440t9hHuUFGFnPxSNNStQF5BMcaOGYOFVVUYPXIkxsnvUyZORL8+ffT52bNmYbqA6PQpU/T87xKbgHI57zMycxBZOF7D0VLGb0S/9Y+QN+8gXAWGaet3Dk1ASc05FCw8hs6sH88bhXYWtpjgYKr2Z1qaaVGmLZlQyW3m1CgTw6SmuTDh2GiF8/E1tr0ZI+/jzxWyTzlvlZs1dsk+opWZMHo80Fn34XB5L9v1nPd3wOasrviuGUabH82P5sc/87Fi4dD2A8avQkhvqmXPFUoIIBzgMzWXSin7dTKplJDDICAqbwQw1hHyOX2PAARVVNfYeQJCZzS0J6r/U2334iBQGTXgjdp2meZKVZTKFwN1rDyzBTYm6DIIS2wJYxvcH/bBFQKqJbBwS1b4YmKv1gb2uKqqFxVQremMmaOfra0/tP3HcXn9lK6DT9oW+HarRnKf5eg1/yIGr/wK4wRGpx2CTv2WPkXf5d+iX92PqKx9omBaMOkohjS8Qd/qG+jc/6xsTzUcBYa8PtSmUgUlDHF9CdTax1JAle1eCOXsycnQIkI8FUQGI4WV3xBgu6e2Y0dZZ8+uDXATUAsr2ICMSU+QMua+gBjb04yHnWw7f/qkr1ewZ/0nQZYgyppQhioxgZZBT94CrFSsaYflci08s9Qya1hU2W6FNxIu6WcrMGot8GmFNda3GorrC52XabSEUYVJAVtCN0OLCLgEflpeCbYKoPI+QjIt1VxeeK+bWjtKSKf6SkWVii3rNn3keLER+HSMHquAzdRlB4Fua78iteqaOnSApVeO1rB6CKDTnu2TukG+19kafkT1k8p2SKkAMQFUls3toCJKBZffM9u36PvkOzLgmanPp+CTtRPeQRXIj43CnDJbHcAfF8DaO8kOFwWoHn+oFW0cYi3QY6YDx4kyQGNNJsNBaDGlskegpAWXg0PCIwdzVOfYM/PhCloK/w8gfbvGRVVOhhG9ETBlg3yGE9GG+3IVP89OBtYMKfoAs/LcPZnnijx3UD5nmkAXQZNq687xttgioEflkKohrbGENqqJVCgJflwPqrZUV/fMdMOf72bgTw9zcXR1B9QOccTUAtaFmgvEmqnKS9WWSbW0uBJQqZJS4WENK+s0n9UbgUBMyGVriYfLDIjmvPsn2mDrKGsNKyII0xrMFjZs4XJHgJqDZiqqfD/h9dZiB9ytcdSfh6fYYGk/gdI0Exk8Uw2lVZeJxWxjQ7sqB8rsuWqmAMqWOUwOpUrNdGPW8fK7oCV5gTzP3welmmBklinGdzdDRkRL2JibwD+pjwYGheaMQHSP6TJY3KNJlbQaZszYr7WgrOtkLWj8CLZVWa0BRQwRyZBBc+cBNYgsGo/UiTL/zEPIrjqjfRnzl15H3pIr2h6Ddjqm5/be8h5FK+/K8k/BJTINpm0+QbqsB282DCnthMr+A5CZkYmVdXW4feMGzp0+jXVr1mDrpk1Ys2oV1q9di7WNjdixdSsWzJuHjLQ0dOjQGXmpnXR7J+UbSciECX5/tF43yD5jIBbb9PBY5M2AbWNtUN3XFnvnR+DB+s44tyQUZ6uD8PcTscCVRPzX6Tg8Wh2K8wu9cGCqs0CVK27U0HrrjrPzXAW6GNxDO6sbdk9yElD0wDUB08sClI/q3dWSe7GKrVgIk4RNN5yf76LhRPdXuKtSyuTcW/L3FdaPbvTUetLfbvWS3433Mkn3lgAkQfTrDR74WV570egOhg/RpsvQIdpyWdvJXqL8m8FGtOWyjvT7jWwN44Fv13sIELrJceek6iFrRVnH+dVqtmz5YMPdQLutuyqnVD4f1bkofBJYqXTSsksVlTejCKPfCWw+FTAlyHL+F/I8FdRXAq+cWKt6VACXx+jy/nLeL3SUY56KqrxHzuPdU1xw90Aq7h7LxcgiR3T2ayFgaKLuAboLts4JwP94nIN/u5uFhyfS8MuTEjza3gn/eTgU/3kkAl9vCsLZKg8s6WuDRb15/ltgcQUDw8w1wZvnBJ0C7P26VGCSacisYWd9O236nJfBZL0STDBQzovU8DYCpUbLKIaLsacpbfr1Ay2xXq4XUwp5Y4v2YcMqz5tvvRPbIbd9G3QNa621pnHe5pjcJQgnyhJxvFcSjvVKxLaCLliWHq1/PxuRg9ejuuOEAOmhHgk4W9ENj4dl40pFAkakdkWXkeuQOuuIOhAY/sUWMgxE6rnmiRECNkvOrXnH5Zy6hJ7rnhuTACun7kuvIl7Oz9Diyego0BpfNgNppZOQENsdyZGJyAuOQpK9PSLkfA9s/TlyWv8Lysw+w0Cr1qh2NscqgS9ad2kRXuNli5UeNqgVoNrkbaewWutmhbC2rWHqEYKyeY2oOnMfWWOqtcdwSNYwWDgbdZqft2wDVwFyAigDigiBvFYkj5X/27T6V51Gfs0VpEzdi8Sy8QqZrAutWbwYm9avx8amJq0dpS2XqunuHTtQs2gRBvTrh7kCpctqapCRlYOuyUkI7ZKhSbvcH1x2YfVxVG56LNexofisRWtYuPij26hV6LPugVzH9iAgfQDaWjogvG1LdDNviy5mbdRey99TZUo0a4sY09YC622Rwtfl92h5nc+z3jZU3tde/ub7CPV8ndZc55afo+Wnn6DFJ79BZLvWmlC8UvYhW+RoCxxPazSlxePbt2+aYbT50fxofvxzHnIxsdy9/+g+j+hKeKasU7Cg/ZU2WqMeU0BI4IRKGBUnWii9uq00QCxnt4IRoTBCIIlBOoRCKmVBrG+kXbfkgsIa4YYqJmGCSaiRBKDic2rPtPLurtAVPfCN2ngZjOPcYYL2GGXADesQGU7EMB//rF0COXcUmo1E1+O6fkx2VfvpB2U0UmCQITdMiPWKmwn/lMWIG3QdaZPeInvaM+TPeoGSeU9RsUR+n3gEhdOvoO+y9wKl36No5nXkjDuC8qo76D52D3yS5ss6jFPwZJsTBgpxe7gNBET7iBEKo9wnERVM3T2m+5F1nezZaScwxP6sXB8NAopl4u8muHWZKf9oGhA/9Ba842cogFJpZT0lFVkjyIfW6L2qUlKRpPJo6hijoUPeAsZOAmv2Qb0QnL9HYP9bAecFsAsdqEoqlWzDqntY9y/hVlN5Bez53ej3yhrX7oeM+lV5nqrrx/RfAjQ/n6o4IZ+ASTCN6PNIQZPrxO3kvnCIHKmgzhpPfucE3fDym/qTcOiTsUnW/0u1NxOMmeBL6y1rjhnMxDAn1pgawUq9jX6xXebAVZ5naBWDmHj88AYJj0GHiFHyvsWy7IO6PnoTRdaRIUYEVQZouWoAUz3Cg3MxONMe1RXmOminIkp7LQdhR6fZC3C5qPpI4KPKRhgtT2inNY3s13lgii0OTzXajiigrXFSdY6wSRX0jsAWVVJCHlNL2RKG9lvCJ1uSMDmXkEplg5Ze2oHfr3PBq0YDYI/IvK8ESGkVPivz0dLHNiisN2Ut6XyBDtpzOehknSj7i7KelNBHa+p6GaRSqWHf1FkDXHHzYBK+u56JfTUhqCoz+p8SWvcv8MXbQx3wamcoLi73xcGZrlgqA2sC8A8bnfC7LUaK7dfrWN9qNPTntn6sbeW2EzppJd4xzlptyOy1emyGrYIpnz8722jTQkhlsBDV4V3jbHBCtpHA/HC5k4I600HZ7ob2Q9bULZLBNwfuk2XAzPm5f3fKd0VgplLMIB62qeGgmwFPQ2V/9O/aDtXlhqWaNZftvVrA0t4bvonl2nYhPH+M1lkFpVciJHsIIgrGIShjIHziSxEjsJo5+6im36ZP2yeDy03ImntcA4yYaNl98UV9joEtuQvOCahuV0jtOmGzQm144XgNJsqtvqD9PAMyBsHWrxNCnf8FtX3NsLCvI+bPnISFC6pRNXcurly8iMULFqBapoP79mH/nj2oX74cjStX6gB24vjxYE3Z1MmTUVxUjJ4lRRiSLYNmgXem4tLuOSKTtaYCJLLvqELvGm8r3zuPIUc91q4u8cCNdTG4UhuKCwv9cH15EJ6vj8S1Gj88XeWJHzb74Nx8VwFLH/y01Veg0A23aj3wyw5fVUF/lueuLzHChM7MleNgvZeqn7/d5q0wSpvu+yaGDnnjJ9aOyvMEzlerPeV4cMCySlsFVIYWXRMwvVZNNdZVANdV1tlRQM4Kh6cz9Eeel9euykTF9OhM2VfltKOyVZC79gRl79h3DDBiPak8x+eZvnt6tpFq+3YtlU22bjFaslBRpQLMutKLApTvBUIJrlQ1Capv5W+qoVQ4qYy+a3IVeHbCzvF2Ame2OCfz0Br8vbz+cXqw3FltvT9udsdLWQ6V1XvLnPT6wRrS7ze44t5SI1Dp4MZkHNuTjfJUG3Tw/lwDi3ZPkO9orDXubIrEn+7m4dtLmXhwMBlbFkejepiHgv9Dgeqn9QL561219pX17HQb8LznzQba66le8qYLb9iMEGhkT+E+SSZYIPtsQW8rrSkfl2uOMTLRkpsoEy39TMmmErqBda5yDj1a7qDn6dweFnKOWf/jJhRdB0zo5XWHv4/OMtea0xj/VhqSlh5gjTmJoThT0RU7CrtgcUqEqqF3BmWoVXdhtwhMig3C7pI43B2ciWfDc3C2dzJO9krA8JJyAcvr6jhgCyVCKG8M8bzrKc/RFk/1VCFVJroWCHvszVm66oG6GxiexHOTrZWY7Ntrw2sB1xcarpQmy0wX4C2ov4OMheeRLO9NGVYv4DoRyfE5iPMPRoZ3ANJdXBBraYpYZ1d4m5jCxNEHBdNXour8Ywxdcwhdhy9TELX374jPWrXVViot25rBK7ZQE2+TmXT7IWm4mJ8lIM11YV9i1oxG95yBLoNWICa9FJUCmsWFxSgpKcX0adOxecMG1Ap0zpoxA4sXLtSbTjzfM9PT0SE6GjHto+Ef2gHxwxv1Zhj3Td7iC+i9+hbKV36B8LxRaNHGBGYOXkiftFnrRjuUzURkj+kyPvJHf+u22OVji2P+DthBW62AOIOaDsnfhPI1AuCL3awxV6BymkzTna0w2tFC2+SMlKnS3gzD5e9lAuys7d3mY4et8h621bH87FN0FmAljDJxmOrpRHtTDIgOx6vnz5phtPnR/Gh+/HMeV66scpm1aMt/UHnStFmBT9ohGUZEcCIUUJ1kbZ+VT56Co6qRnWep1ZSQQWsug25Y60iIpbJGNZUQ5CiQwt6fBJTIyleqiBJwGI5E5YqgZuWVq4FAtOkSeAhIbPXhJO+lRZdKn5fAHqGX1k2qeISeQAERo/7xmUIwgZTKa4jWVTL85gJCesrFvHAbOvU5j7iRX8sF/wWy5gGZ84Gksd8iZvBThJddQ3DhYcQNe4Zuk36LlEnfIm3iKyQOPoPo/Gp4xsrnp6zVRF0CuF/GeoE8Wo5pV92tgTlOAk0KP4msKb2sENp+wEsBuxeyv0bDLqSfWldZz0kV2CVmLmIqDqFw3jsZ5N5QxZD1pwxO0vYqsjwqmlQtqUTys6hOslco7a5mTl1kn9TJfjbqPTPG3UTZnCvw6tQX9pGj1cpMEGVNaGTfD+onbw7IMo2k4UN604DgSbinLZbza42o/DTqSA+Cqb2OUQJ+BFiBQd4AoI2X68MgJCq12pNV9jPfo/Wtslx+L9z/rG+lIhtcclZvVqgini8gnH9EVVVVL9Oa5DOvyDrSOnxBrduunabJfjV6kDKZ2Cl8mO4Tv6xd8nnyfu0FK4AsYBsq68Lj1U1AnJDNdaTqHig/XQJ6o72/D9aPcVVYIhCyb+eJGfZ4vMJZUzCZiknVYe0Qa8wQMGIKJdU3wiqDjB4IQBEUmaDJoCIm6BIa2ZKFQPlagPRRnQzgBcIIlrTeEqwIXYQvqqGc56ZAKG1+tLfS6ku1lbBKCyzhi8ug/ZSARsslpxMz7RVwdbCZbfQWZY0YW3Sckvcw0XfXBKPX4TEZiL89k4ivr2Xi3uEELB/mKIPYdjLANEPDMFtsniUAsiYML/dF4fdnY/BqbxQuLnLRsKSTM9lWxl5b1fyy1QXPVhKwbRVECaS0EVMdpfr540YXTbmlKvf1Omd8I9O365l+6yzQKtspEEu1ltDIQTVthtwm7g8qybT6EjjZzob2XtbaEqypktJGzETc6UVGGM+KSgvZP/ZqI2b9K7eX7+NPAi0tyg2DLNXSGuBqAY/o7ogum6E2u7jBdYgqnYpOfReoQsqend7xJfDv1hvBAqVeXfLhGZP3AVaHIpABLPmjNBmTCZmJIxpVPe3Ub6EscxZiZFBK9ZRBLiUr7xs2RNr0ZuzX3qEtTO3Qwes3WFJhhsE5rqiePx/z5sxDSVERFldXq0WPtrzJEyeqTbdvnz6YP2eOKiQcqHLKy81FTlYWyntVILOzu2wjE4mt1DLO8KgRWabYPJp2aBlQ5phq/eDJWY7YKsf01BJb7JnmjTv1wTg2xwsbRjsp8DCIiLD5oN4Tt5d54LfbfRVA/7jLT5NyCaBvm7xxWeZ9vcaw6NKey5pPqp1s2ULr7cnZzmrPJYR+v8lbXnfHpYUu8h6m6noJqLkJ7DqrVfdneQ+VT877YLkbbghIErwuVBn9RZmiS9vu/eWucl4JUM9nfaYrnq9yE7h00YCjg1MdFFL3TLTT9isMHWIrF0IoJwYTMQX3/jLjNfYW5fP8yRrTi/N4PtnLcuxxT8Dy8kJHBVMCK23AhM/DAsCbR7FHsEDsfEc53xiSZFhzqXoySZdwSxB91iDHukDj43pnVWM3jiTE2mPHRAc0zo3A/NEBWn9ZFtdW7dPrhlhicg85P5d1xOtLOfjrsxJ8czUHN1ZHyn7zwJcC4lR3T8920lIBWoj3TrDTWmieP3RpsC6c5z5v2PA7p2OAiidrPqmE8kZFRkRbjBSAZDhRekQbhVBacrfIdYOOiIW9BT7l/OK5y/OI5y2vVTyHee7xvCPwMhSJn7lumI3agYemmaE83lRdImmRbZDqJ+djentc6NsNa3M6YnN+DG4JkF7s0w3XK9PwXCCUtt1VWR2wKS9G1dKDRZ0wLCsDqexpOn4LwvLGakovE2M1WGzFLe1tSrsrobRA4LTn2qcKr6WNj1R55FS27rkGirHlDOfNXXRefhoQy1RsLoMQV7r6KUrqrmPYhtOouXIH+//0X1h64zmiS0bCqUMurH07ICytJ4at2Yc5J+8jbdRSXSfvLgVoZ+0ES5cAWLkHo0VrE5jYuiKyZDJiBwtk9l+kQU7sxdp90TnED12J4KyhWk/LtGEma6fQjjzzEDr0no8uWb30JlNTYyMmTxiPnOwc+Pn6IjjAH6ldkzFs8AAMHTgQiekFArLT0UU+gz1f6bAgtHfsPQ9p49agR+05hGQNxqctWqO1mS0Shy1Hr4YvUbD4PELyRsPEwRNJAtnbg+VaEe6FxT5OqBMQ3eznhMku1hpmxJAoTv1sTTHc3kLBlAFHrLWdLGA6zF6OETcbTHOS79zREjtC3HUaJqDq37oFbD7/VIORWEPKet7T/vZY160LvnnTrIw2P5ofzY9/0sPLK8jFM7LHf3h3W63wwYn1oG5x1XAIHQQL1ySFAtaHegowMh2WIObccYoBT13mK7AQPqmGsr8j1VIGCVG19M3YAPtQgtg2AUOBPoFQ1noSYJ3aT4SlVybMXBJU7TIspGcVPBmO4xw9TgOEHMKGqDLKsB8CKJNhWUNI5ZBKKoGMFlKqhh4JSxWAqAyGl9+T508iqsc+hHTfjKiKm4jqcxMBWRvQvu8NJE/5n+g6Deg4+BXaD3qLDoO/RsfKu8iY/d9Im/FfiB/xClG9TsI3fa1A9lbZlk0KlD6pqw0IE6AiELE9i1fqWrD3J1u8EPAiK+4K4AoQdd9n1H92bVALKdukOAm4eyQsRs70ZwKjbxBRuBmeXRt1Yg2oT9pGTbUl6BtK7xOFNNbrajhT1g6Br116U8DMOV72X6Lsp56w8i2RfbRYQJGq6F3dN7r9/Z8rvFNZjOhrJPHSVkuA43bQSkuLM9vQEAhpzaXqyc+g5ZYQSys2oZc3ElThlGUqWBJiZV61ZPd7Lsu6ZEBryTl9H9df1VQBUtqN/Wlxlm0hzNJ2rfAooMrP4efq9so6sI6VUGrjWyDHoABpQE8B0qEa6sQ0Xdq1qXrzu6ctm/DJ9VAFPWyoHgOaqBxeibIEZzSNsJSBF4HKsNG+X+uCW0ucBIZsVcWg4kbLGkOLeiW0wxoBU9Y5UnkkTFIB5URLLQdyDP2hPZXKJgOJaE811E1nVUL5PIOOqIgSyO7XOmld2Sl5L1UszsfpY70pFQra6FizyvpQTeyU9zKMZmk/Kw0rYZsVJuFyYEnVlMDLwek+gp7A2bbZPrh1IBFPT3XD5qpgrdUkqK0bbI6rTWH4jzcl+PX7Hvj+Vi6u7O+GpRMDsKyfhQIvoZz7h1DL5R+eKsA3g4qwra7zg+WO+IF9VQU4OdG+S6gkeLLfKreFyvGpWbYKrj9tYisNe7Af6w8bXP4BrW9lPiqqc3uag+m37CFK4GXd487x1rLPjLrZI9OYpmuln3tlgR22jGZtLUOUjCAlqr2DBbSp8mweaYnCDq3hFRCDxLGbVPFkaxXfpDJElk5B54E1MpCU5+cc0T6f8SNWy6Bxv9Z8dhBoZZ9Q9gBl2xT/lD5w75Al0FqMgJS+COs+ClHFk+T1qehQPgvty2bK4HQZYgRwI4omasptpLzu37VCW7Q4mv+LfI8meoNgUM8UjBo5GiNHjDCsuZs3Y3ltrdr3GGqyRgaqfG7CuHGYMHYsli5ejJHDhyM+PgnpyV30+yPEM6CoX7KpAIeZ2papilLFOiSgxbZEvClxdIYTHjUKhM71wtrhDtoPlCB6c6kHTsx2lZ/uqoS+W++t4PmkwQuPVgqc1hqvL+xtK8sweoIyIfflag+8WeepE9VOBhWdmOksIOahaifn+WGzl9pwmZzLn1+v95TvWyCuUYCXf2/w0qCiewKcPwp4spUL60cJms/k52V5jTZdzntPgJWKKetG2RuULV0Ipfz5bq07HsoyTgl0Ew4ZJvRRGSU4fgTVr9a44Uk9a1XZ7seASkKu1pXOZAiSi6qinL5ZT5uxo6qqTNE9NYt2exf8vNldX+NEIKV9nzcAaJdn4vYrAdS3a9jP1LiWXJxj1IKe2hSHXStjkBdrhu7tW+tNryVU8QcI6C50w+UaT6wb54YDMzzwhz3h+P2eCHwpzxHI2RqHSvEGgVu2gWEQ2baxMvAXMGXtKsOKhmeYoiLRBOMFTBkAxvRqpuOyJpRqaKhHC3T0bYkE+X1idzO9kcVr1PVFjgqcvIFGGD08zSg3YHgZHQy8Qcdz7KW8ztAyOkHoAmGS9gRZDhVWXneyotqhs39LRHi2QGmoCzZ174xTvZPRlNsJMxNCsKF7DA4IfB4vS8LeknjsKo7F2YpkTI7xg7dPqJyXAnJzj+k5WFD7hVpyi1fe01Yy7KHbUc5D3tTJXXhOe/xSgSxreqnzMmBMlVO+p+6W2n27DFymN4wIsEzHZt1m7NBGpI9ajOU3n2LfH/8TK24+xNzTN5A0eAHsgxLhHi3n48aTmHf6LvKnLEP7XrMRlD4Q5s6+aGfjAufQRO0X6hXTHeaOPvjk0xaaMByYVonkMesVOnOrzykMZ889jrxFF1TBpGJKcOb6dxmwVADVuNakyHpH95qDkPRKtM/qD5+oRIQkCHyWTEGiLI9Wf8I1FVYugze2FMiXf4ligfT8BcdRufEREobWorWpDT5v1U7eOwGFC44itrIaHftWwy4kHunWZrgcE4Rj7QOwLsQTtQKkOwOc8EW4Ozb4OKhK2uhli80+cjwJULInKxXOpR42GvpUJRODiWpcrbA72A3nOgXiepcg1Ps5I8akFewFRqe6WOJkoBGGVO1sgXlx7fH169fNMNr8aH40P/45j9TUOJe4gnn/wVpAgotrXJWqlFRFCQC2gT0RXHoJQexnKcBHyGGiK8HEJqBcAYxw5Nm1HuzPSeDi6x/bkBAQnKLHqC0zesBbVeloq6QipkAloGbtW6hKHntw8jMIlPba/3KY/KOI15/aS1QglMpeIEOVBGppmyVA0aLJJFW/7D0GoBK6mLpafkeARwBVADq8h5EQGz3oO4FigbXKr2RbbiBh3J/RZfg3aD/gFWLH/xc6j/oTgvP3yUBzL7pN/oPCKFVW96QVAl77BMAnwq3LHAU9hTxZH7YycUuoVVBrP+C11o3Sihoq205YY70krb20PRNmtda20wQEZG9E7Jg/I27c3/S9rMmlRZcg7sVWK9ETZJuMdNuw8puync/kM1+ovZVWaqqJBC5CsfbkLPtS1uuogNxttcfyed+sbVrXS+szFdGP4UWERyPo6JhuH78P7dEp3xlvIrDvqgGSrCc9pdDI7eV7+TmEPQY40f7LWlOGGymwymeybtil8yz9zqhYc524v9wFFJ07Tpb9Nxd2gb1VMef3xWOEiipDlJj4yyAi7leun6e8h219rH3zYO2VrTcouK5cb1dZjo1/qRwvS2RfXDNU8ZLLeuMjQADVP3YR0jomo2GomypptKyxFpNWOLY0ITRSpVwjEMqBG/tkJoW01oHf2qE2GhTEASVtogRQQhR/nhNg47LYM5N2Xw7mqJxSJeV0bxkTPPk8w1k42KVa6Ki1ogRIAiY/m+0aqJAyAZUwu5s1oCNsFIoJpARDqiQMKWE/QSokFUntBEhkYEAAkQElofWSQPGOSQ64urUTnp1Jwc830rF3nreAmhmahlhi5RBbnFjXEe+u5+CrK1n4y6ti/OlJPi7VB2i92xcyYP1uvasAoyu+aXLV1haspWU93qrBNgqrXBeqwZdkEM6+qrTwqo1YYJXbygEvQZPgSYWUvVgfyn7h8xzoEkSvyPwnZR8SUs/Iz9cC7w9kX+0VcGN7GVqBCbdUnzeOsMKKAZZ4s1bWS8CA6g0B9AZrUDmoFlhm4NL+ydYy+G6LpDA7hKWPQJyAZvyIRu0TyprO7osvoXTVI+QvvaaDxc4yWGTDeCqcOQvPoGDZdR3McjDIVi9UOrpO2KLQygb2nftVIyRnOMLyRquCStuevUAvFVbCa2ThRPgl91IwDcochM9atkWo6yey700wLs8Spfnp6F3eDwX5+Rg0YAAa6uuxauVKLKmu1oCT+XPnYua0aRpgkhAfjw7tOyG2Yzj6pxiK8NbRNppEvLCXJeYLwBMeNgy3ludM0TTUCLmhsrd3iiu+Wuut9turi9wFcHzwp93++O02PwFHD9RW2mFJP1sNNWLblj/voTrqoy1a+JMpuu+aPPHLTsN6+7ttPgJtXgqjDCNaNcQO00os5f0yyBUw/VKeYy0pofXbDUZ9KIOQ2ALmgsArk3nZ1oU/WQ/KFi7XFrnodHSGIxqHynEz01GtuteqmbLriJp+1nI8OWiY0W8F0t4IhFI1/Fgzyh6htOOyBczTlW5gL9D5sl/WDLNR9ZJWWtaKsp0L60Vp7SWYUhUlgD4UaGV7lltLqcQaibo81jk/rbJnZB2eNxBsBeKXsK7WQc/hS1VM05Vjs8ZRoNa4AXDtw0RL7eIBDji4Mw3XT2ajR7IFKpPb/ONmEUO29k6Q83kk06otsXsia9WNcKbVQ+01qIiW2VuL5Xq00E5gkAFdAs9yjWgcbIWBqSboEddOrbhMos4R+GS4V0ZkW3TxZwpua4XR7Kg2KOjUVo4RC/1MWvuPfXAiMI2a5x3PW94coi2fYVi82cHrCOH0o1q6WSB2Sj7DsViXSueFnV5v2GN4eLoZ4vzbajJvkNvnGNnJT+tEr1WmaQ3pkZ6JqO4apnBaEh8HS7dgrbtkCFBk8RRVFWm3pYLJ32nXpdpJ1ZPnIkGUQWKsMTXs8wTN3Ygf3qD2eSqGrPdm/TZbL7G/r9plVz1G8dIzWHj5Efb+4e9oevkdKhfXo0PxSHjGlsIxOA7dBk4VML2HiXuuoduoeq0nZ/ukNgJ5tt6RCOhaDh85p33iewh89kewnMuBKf30XG9lYoWWJpaw8gqHQ1AcvLoUwCdR/nel9FXrPhVR1p3TPcE+xgTo1Km7VNGl7Th/yRXdnqK6mwranQWiWdOuUCvPU2WNLJ6s6i7LA3gtYkBSwaJTqNz8FHEDlqCtlSM+bdEKncpnoc/au8iedQAdK+bD2ida17E8NBz7OgbgeHtf7PVz0HTdlV72GOJoganOllgvsLnVxx6LBDxHOcj/NXcbteUyzKjMxgQL5PllbjaY4GKDnZE+ONsxEGPk987tWsGuxWeYKfOdCHLGeoHROldLLEroiG/efNUMo82P5kfz45/zSE1NdemYMuw/NBxIwMAnda3CBOs8HSOGCwQUwy1+EbzTN3yoKaQF8ijswwbCXYDDI36hzDtVAGKXwg9TY9lTk3Dln7tXwGCrtvygisf+pWxHQng1WnY8VUg1d4pVi68BWYaNlOBG9ZWKLesoWevoJb9TGSOMaCsX2nHlPbSVUikjTNGyq6Aqn83PojoZKiAdWnpelk+b7R6BrBeIGf13dBz5F4QLtAYXHlPraagATZQAc4QsO6z3AwHWd5oI6xozF75sNZKzHc5RI1TlVIVXtpX7xtIzU2GVtlmj5vai2l3bc3sFsKy8cgTElihMs+UJ1WWqzyGyXrTxUkVlf1f22Azp+aW2OKFi7BQ+RGB9JFw7TZV9S8B+pBDJ32mFZkgRAVv3g+x/bq9+B7IPqXCqwijrQQXUL3u7AbUyL78jwp9CpgAk4ZdWaIIzFVO12cp3wxsUhqrKfp7H9G9CMcGTlmhuP1VJwwZsgCrVbYInQVZbz3RnyrF8P/KdW7h107Aq987zFGL9ZP2dBNLNXJNhLxDOAKKw8tu6LH5WdOVr/b5c2o9Vu659cB84hA7Q/egn7/fqWq83JPi9c134O2txeRx7dlsDb7/u6JnkLINcY2BGCyxhiirg60YZfK9xVTClNW15fysNwWHgB1VSpu1y4H9bwYfKpgDnaieFp0OTbXFToIjBMYQBhg8RrqhiMYSIllyCJ8GKiiGtuvybA8Id42zUfnpG3vtwBfsTGrWirD9ljSTBl3B6RuCPQSME494JJhiZaaZ9I1mPysEqB7q0FBNsXzU44kajH16eTcGbi2moHuOnChrrRLeNssSqyT64eTQVT85l4PmFDPz0IB+vz3bFDRlwEz5pXfxysZPWyb2S/XJ2Lu17jgqnDHRhWAvn+0b+Zm0b53u2UuaT9xHk90820oWpFlHN5QCXA1vuoyOy7w5OMepHX6xyUoWU6bwE+gtUfuV1Jg6fr3LGl0vdcWK2MxgSQ/WP0Mn1YYsNwi/hlhbdWvluOFA/MdNWPtMW43NMEOQfLoO8ZciVwRzr0FhPxrpQNqLvNnmHKhdl619pmm62QCcTdBlGRCWCdaGdK2sQN2SlWgiTRjdpAiiTdjtXLtUBI2GWSgZ7MHLwGTtkBVImb5fft6mNN6Jggqqjtr7RMgD/FE4Wn2BCd1PsHmeOmT3tMLBPKVavXo/586rQq6wXoqKi4eHugc4xndGjtCfGj52A3j2LMSjLEfsnWqr9mEnCVMKZbMxaUX6nDMNhjTKPQ97MYErz1rHyfS1wx91lnhpIdGGBG76s8cCXS2SqETjb4itQ6a3qKOtGnzYIMFa54v4KD/ws0EkYvbrITZ+nrZY1ou/XewlMyve/wBWv13rKfN64u9xdFUwm4hI+ad1lW5cnK91xZ6mbQuu5eS6o7m0jx6aVHEdOAqxcroDhekIkFVSjz+j5eUbK7y/bPbU29MJ82lR5XLnJ9yrAu0igeY27HE9so8T38zNc5LWP6ihb0LjhisDm8wZXteV+Ib9fEMjkcf2tqpvuevy+WMUbGq76PGtOafvdPpZwZoQlUUU9L8s8LfC5bxKPSXs8qXcWKHXVHqP35PxlX9G3a13w0xYGGrlgxQfFkgrjphl+2LExDXUzQzU4aHyufO9yTPOmy++3OKs1dtsYpmLTVk57urXacGlFZxgVf18l3ytDyQalmWhYF63ZvA4xtIw10eyFyuAy3izztPtcA4bG55nL+6wxr6e5Og3ormDoGR0bTNb+Us4//mRdN28KfbdBrnlrBcTlvOMx9KzBSc9PAjWD1t7LtYrrTDs8z13ewCMc0yXC6w5t4gx1GyHXouTgNogNbIVoj7YYExOA5WlRmJschoKu6QgtnIjOg1cgLH+MAhQtplElU/UGkE9CD62vpEqaPdeAUp5ftMOH5Y1B7ODlCqzs/cu6UQJd3NB6dTbwPXyeEEt1VHtyDm1A5ohZWHTxS2z77g9Y8+Q9BqyU//3y2aZOgQjuVoxZx25hZNMBdKmYqgqsd1wxTG3dYS0wGtCtApGF49SmG5wxCCE5w+Cb1AvBWcM+WPyrEdN/saq3HXrNVgtuZMkURBRN0t6jdn4d4RDYRYCws0BtFGxk4nPcTsIqe5HGCWxSLU0ctQ4dyufqDa+SVfcVXBngxPZS+Ysva0I3+xoTyPOqz6J8+SUUz9sL787ZGmDE/cjSgsKFx5Eza69CrXdcEaw8QpA57xQSph9AsOzDToXjEZs3HIW9xiA3rzf6DpiA8SNnYmLFMPRLy0Vqx1jkR3dChY8nhnp5YLCTDabbt8Uo69ao97LBBQHaL+U7XenjgOR2LWH76W80dXidpw0OC+he8LNDU7cu+Patpum2/TCUbH40P5ofzY//3x+//PKt06Ytu38f0HU+AgrPaJ2na+fZoErH1FOCJJU1+7AhsA3qJ9A45kMITrWqfYQ1DwExJqk6th+noEBwobrGGkIqe7aB5Wq31dYscYvl9aMCTFcVpFgHSZWsnX20LHu01pz6Zm0XaJunqbLsMeoin2MbUAafFAGM1HUCMlsEdG4ohPLznKLkn4m2FDmsMKT1pLIOHonLZPlHFZIC8wSOBcoCBFL98wTs+r1C1MCvET34O9nu07KcNQKCskyBweDSKwLR2zWJleqef7clCJH3eyfVyHKMljL8HNpVWRPrKnCldZMEPQE8tneJEqCj9dcrablAVH/ZD7t0+5mmy2UTuKlgshdppEBmWO/7WvtISGX9qH34YFn2MIVXN4F+gphj2GB4J9crzBPMCW5shUN4477kOrCmlDcMaHml0k2rLME0VKDYP3ePrjP3B2GR6mdg/iH9njgRGlXRVYXyhMId4ZbhS1RzfTM3K9ASchU+FVSNljUEWFpz2e+Uv1NB500DhiRRZdfQJTmGuD8cBLLtAssQ2H0XYkb9US3adgKZRs3qHYVdqqP8jmkhZq2ojU+OgGyGfNejVJnmzQYeR1ToQ3tSiadSvktvbrBXqlPEJCREhmNBHxkICuTxjj/VSVp078tAnsE6d2qctKfn3J4yyJcBF1NZOdginHJgSCXhm/XOMtAVABWQ5cQBGluwUMWjDZepluwjqiE/AlsEJgIqB3GswSKg0h7H19+vcxLws1PVhIopE3X5OteL6uMWGUjSfklldJusF4NqWDPGYBIOANnCgSm2rG9lqipVi0crnLBWPmvpeIGMUyn4H6/ycKjaD6OzTFBTYY5DMnh/eiwR+LEn/vIsHy8vZuD8tgTsmuOjQHxkOtVKAeFxrFXjoFW2bbWA5wellNZGwumjFVQ7BUzktbMyaCeIvlvrKs+5CXwySdfp/0VdJbTeWeqsVsP1I2zUMnlb9jc/Y0SWmarQ/J3Q3TTOGVfWR+FEfTgWDnbB1EIzNA6zFTB1Qm0/K00WpWrM741KD1UcWoIJ+KOyTZAQaI2wxD5IHrMB4axJE4jsQVvf2hfIkgFfUf1tVUAZjKJhJDIfVYjMOTIQXHxJ56GtN2FEoyoTWVWnkDp1j04Ez84DaxHdayYShjeomkFLIH+yzyCtfoljmsDU3aSxmxAzYKm2kTGzdsTnv/kXBDq3QFl8OwxOa4sNwy0ULGsHumBonjd6pTjJ8emMTaPtsWmEAPYgtmqhSmzU7dUPtNZjk8fj0r5s5WGp9c688cFkYyZD757kiFvLPNR2+8sOPzyu98TeyU5Y2t8Op+e5qhX3x60++GGLj4ClG77b5I0/7PTBv7KVizx3SwCVqujJWS4CpK4CsG4Koe8ERgmgBNOftspPgU9C6ek5zmrL5aQ1oTK9b/IU0CWI0sbrrm1evhAwfbPOAzdrGCpE4HMSgORxxURcLwFRN1ytdtaWLFQJCatUPwmQhFPWkm4fa689bGlZvSvw+V6ONQYb/bDZ6CWq6bsCn88ERGnTpRpK5fRbeZ7W3V1y7FFR3DSS1nGBrXXyfoFLgurx6Qwfc8XPm42WLgxCYu0tj1eCJ2u7CadPVjorfPK5B3IOEEwvyTH4XJ7nteDC8gB8eSRXzqkUDM6xRVZkKwVDqpG06n7XJJC9ism7tPE7yrluL0BqrTeTqPQz3Xa1zMvU3F5ynAzoxpAi46ZYfqc2qEwhnFpiQKqptvlJDm0jUMjzhxZ8K+yU44DXN6q2vI7wekbVk21bCJa89tCiS0WU1xrelONNMLoYeA0inPJmGh0OtN0fEmAmzNKBcL3aHldlGRfn8UabDWaWmAlst9a2UlRLKxKN1N5Ovi0QaNUKKV2SkTBhu54btL63NrdRZZSJrwFpAxXECJOpU3erJTVz9mFVDulY4PNURqkK5i44i9Qpu/R3qqMMMOrV9MoAUYHT0sbHKFpxG30aTmHN829w6G//heU3HqJi4SokDKqGU3gaApNLMLBuF2YdvYFBa47LeV8Fn6SeMLVzg7mDl7ZpoQWfP+lqYL/QbpO2I1IAtEPveQrFSXKdIPB2FYjm80HZQ/U6EVEyWa27ngKwBOjonjMRXjBe60u1Pr1sptaoB8v87BHqk1AK16g02PpEw9ItUOAxDPb+ndRlwXkiSibpdYTqKhVg1qcmDFyMlOErBDYLVZVtI/uwtam1APMA9NvwGBlTtilYu3fM0tpWAnv2vJPIW3IZXcdvQv58gfVJTRi67Q7GHnyGKcdeYfKJdxiy/QmG7v4avVbd0v3dVa5x2TVXUND4CAUND5C7/AaSpvJG/hyEl05H4ugmdKiYj/ihdUgYUIPO5bMQUzwBwV3yMK92zX8/f/7ytDGSbH40P5ofzY9/wqO0rKw4pVc9vDL3KWgx0IiA59pltgKOp0AfW32wHpTtRGiNJFwRHDixvpHWUMPqyVTZ+2q/JBQSlBzCh2ubjtAeVC+fyHOPVM1iaqxjxAg4hFYK+AqQyHtYI0kgJcRoymr0GJi7JsPUqbOAyDwFEFf2puy6Sj7ngUDYUYGR8wJJL43lll6Q9+/Qtir+OTsVxghefplbtLaT1lEqbmHldxE16FsE97gm7/1KlnEJIQJDfrn7NazIK3kF4irPIWnYTfinNahqTJBjPSMhl7ZkKqNs00JLLi262tZlwEuFNAbzWPsUqPLItFrCvZtAvO8HK3OIgJ1H/BLdFtZzMmyJMMz6VH1P8krDLk2Y986DjXc2zJxjYeGSCDvW0gb3g1PkCG2H4pe5TfcBa3Hd4hapIs1+rkYAkmG3pcLJ4CLui3B5jQrix4RcBhAR8DSYSGH1iaGs0pIrkMdjgd8zlWu+jxNvOHy0TbMW1itllaz7RrUG8xjgNtLSS8ik1Zr1rUwSZn0va38zJjxCvyVP4B83FNYBfXQZ3mnr9IYDjzVfWRbt37b+PeUfeIb2JmXCMsOzeHx4EPQJuLL/+RncPgPm18A/dCD6pfphx3hrvfu/Xgb4VAfYH5OKEgeCrNFkf0u2PaC9jWEg7HvJ8A/WZBlBOUaaK99DqyiDd2iLffoBSG8skuXJ669kwEfgfCwDPYIulUHWXn0hA7oLc+1wcJKNwi0tcZyfSuI1gVECIeGDA8g1MkClkqEhP/Jzo0AnVcJBqRycmsqA1UicPTTFDtvHWGvKL9Nrv2zwxR/uZuEP97KxaVEE5vSywupBltgk8LNoqAykdybhzZVM/I+3xcB3PfD6fCruLndRRfbaIgOEdwns7ZflUiGi9Zf1owRItr64JAP+awuZIuqoEMqaOUInYfT9B2Al0NLqSBDl81cWGoEw7+T1J/I8X+dPhkVdrmKQE/92Fkhwwp6qALw4GodXh2JQW2mDyflm2DvFEf920E/W000H2GyjQWtzdbmFhquoxXmGLaYVmiIiOApdBixT9dKw7h1GzoJzKKq7o8CZX/sF0mcekMHsBU3CpDraY+1T9Nnxo9oEM2TQW9r4UFu25C66iPLN79Fr41uUb3qPUnld1VNad0evQ+bcY1rj1bPphaqwuTKYJsByIJg6jcEqF5Ev4BtaMBYWds4wbfUJwj1aYkCKqQ7g5/a01Jseu8fbqlrG442tNxbLREsm65dZqzxNjsFJsh9Yr0fwIHw/kmOOxw6PowtzBRYW0ybrjdXD7DGzh40GEP3rbn+16LI+VPuEbjNU0dNzXdWqe2mhG64LcF5YIBA43xXXa9xVJW0aaY+1w+1xvspF3uuqLV3uLHfH01UeeCOwSSD9USbC6rNVDA8y7Ltn5zoLfBIGjdAiwinrQWm/fScw+vNmQwnl9MMmT3y1xkPe54IjM5wwt0wAu7+Nqp8XqqhSGmrpR1vuW/lJ1ZIQ+ZUcU0zRZbotbbavVrvhmw1GP1LCKOs7qXyyTQvrP6mcvl4j0DnTQY5JN9yT95yY4YBz8vq9WmM+3izhjZazGk7EelJ3/QyCqToANrqqGspzZN1wqr0WerPomhzbh+Xcmz/QDYc3pWPvylgUxJmhZ5c2qOlrIbAp+3mpD364VYDn53NRM8JLLcVfrWYQmD32y7XAcFLYqCrKGw685rC1FNuyMDk5M7Kt/ixPMEFGRBuEebRAbEAr7TPL68XWMXQb0KYu8Cw/eR1hmjddGEzr5k2v79a74Osmlg0wPdy4ycUbanQZ8LrFm2YEVk68xlGRHZpugt1yjTsrMK414XKdYhuoL6sd9cYb68dZQjAqy1xTvXlc0y6cFNQCYZ4mcGufIf+X4hVCORFEfQUCUybtVMUzedxmxA2p15tCiQJf4QUTtHVL3JA6rcMOSOmjqdexA5ciSuAuKHOwOhyoUjLop70AbWThGPRf0oBVD15i+3d/RMODr1A8bwNcOxbC2j0USX3GYPaJ2yirWivAyfZOM+AUkoB2Ns7wEHgLzhis6ihDgqjM8pxm6BndEenTDyBNYKxT34UK1DH9lyBFwJgBRWkC0bQNp07eJdeQ4wpzvDZ0FwDkcljbSphkunbiyNUKlRHFk1RtJcwGpg+ER0x3geIyVV4JqW4dMuEanQ5rAVRacVu2M9f+rvzdwsUPDgExcAzqonXsTqFJcI1MQdGik+i54poAaB18k8sURpkQzj7KrEGNH7ICFY130W2EAOrkNRi49SX6b36Fvk1PMOH8r+iz7qEA/2m9jjGxmFZnWqDTGTI1bhPy5DrJmwBcXvww3oDbq6+zxCFx1FpkzT4qsF6HjgPrUTq6Gi+eP7+gg8jmR/Oj+dH8+Gc8igvT+6eWr4Rf0SW1a9IKSsik6mT0t9ykdlOt8aOSRmtr2RcKEbRbau2hAArVMAbp0PrLcBoqZYQzKwEqBsxQMeO8DDRivSFrUv0EwFhDSAWVIEkgppLHhFQuyz12vqpeTtHjVF1krSSBhGDpndokwLRHbav8mxBGOAkuonp5Q5Z1XGGR8BctkEUFL5gtQARe3AQGfTJ2IKDgBJxjZin8+eXsE3AehpBMgdEBF+GbMB0ecfPU7sp9we2zD+kP24BeAn603K5DMJVghvFwezT05yhsAnoKVE5VsGQoESGLSbnucVWyXtcFXN8qzGnqr0y0zkYP/h6hAsRUSiP7vZTPOqJWZaqDbIPjyuCoqFFqV2W4j6VbV1i5p8LSvRssFFQTYObQUeAtHfbBfWX+yfBKrFVIM2y5RxRUDYvvA4FrwxJLICXMBvFGQp+HmpTL7eT8BHB+1/ybLV0YgGS854XOy2Ar2qq5faGlV1TdZLgRJ373hkp+UpfF7483Fmi9tvDKg7lHtrxvjS5LYVig2FBdZdkV92T/zhcQ7y7b219AdDTcusyX72E3vFJXq2ptWJaPGN+57EP3xKVwj5HBTVgsBma4C0BaCGCx1Yit2upY+0gofVrnpLDJgdUqAbyizu1QKQMrJujqoI0qggAPraSETrYhof2U4TqvVsngWZbB0CC2R+BAjvWLHLwRkhjCw/fQZsrBHz+LoPpWBqME1DqBX64T1Qk+z+VS4WCQEe2YHGxy3SYVmGN4hhl6yKB0jMAx61qPyPvZf3JBbwsBPDtVRRqn+mpo0U83MnCyPlhV3SW9zbBxlC0ub+qAv78pxtdfZOHlhQy8vpyJ7VXBalUkFDIxlHVztMJeFlCkWvQ1lU2ZaMflgJ31s7QKHmJgiwAmpxuLCQGETypNrrgpA3jW7fE5AsDNGid8v8lQWL+TQT0H+1SqDsr6/yDLfb1aAFUg+MgcN/z+cjLOrOuIJYMd1cbItFNC0O9oHxWoYeLw8ekGIFNJvb+M+8wY1PdNtkaH3JECgvuRt+gcEkY0qDrBpFuqmhxQUtHMW3xZ4PS2wiVBNGsua7uuq/JRuuqhtotgYErWB3WBQFoo83PwWbj8pibops/Yh8IVN5HG2tNBS9V+R6sv2zsQcOOHNqBA5u299TtkVV9EVO5ARLi3hL/T52q3HpZuqq1raMlkGjLb8/AGxKAUE1XTqHQRQKmEsgXHdvlueUzR0kwVnX1kafEelWOBNcMd8ajeS8GTltxvNsox0OAlEOmOO8sEFJe44+sN3rgmwHq+yg3PG73xrkn+XuSuSukvAqrfb/ZW8LwpgPlbee5hnYcAqouqodq2Rfb/b7f5qCJ6b4WAnwDqpjEOmFlqJRDkiPvL+T4v/LLdW1VS1pgSSN/I/FcXuuDFKiqZArICot9v9MTjOjcBaRc5zpzxcIWbgJ8LmCh7SSCU/UTvL2e9pofWjBJGjZpR3tBwUyX0O1U+ZdriIfM667lLGysVZEIk38M+o5yP07MGV6OHqRyjPJapnL7ljZIFVNytsVqOax6zrA/9ao2rbIs77gqosob67ToXAWPaehlS5iDnqzHRhv5Enr/cEIbbpwtxdF0iypPNMSyjHSYXCqxOcZL97okvGwPxxY4E/OFMHF7tbI/vd4Tjzfog2XcMSmPrJyZmC9QJgE7MM1cFlz2EB6WY6TnP1irBri0Q4NICwW4tUBDTVsO6lvS1FIi30PViv+TZApA1cj3g+cDz40tZd1q3eZ7whhZdBIRPho6xdp12+dsCl7TL8/rzRK5NXBeC6eM6R62Lp3rKHsYEVpYnEET3MLFbXqPzgzXytCEv6WOprWDYAzU5pA26hrZGnABzu1afGCBq7Sz/QwdqUjUhLXfhefm5FRFFExBWOF4hkxbZDmXTkTN9B4bteofKjU+QO/84ugssFS1l25fdqpSWyflJd0Py+M3InnUQxUsvI2diHbJGzUFAt96w8oxGXO/xmHnsNibuOof0ccs0lMwlMlXBjqqkr8CfX3K5AhXVTtr3aefleUx7LG9k0SmhKdkET3mdN6G6L76gN6vyZX3a956L5AmbkSPrxzY1hOgI2RaCIa8LVHtj5TlaaI1epAf180KyhqJTH7kuCfh1G78V0b1mK1jHD1+ln0/rLxVVqqveiT3g2j4T/mn9BdQXoMvAWoVZ9w7ZcI3oioKFx5A5ZQs69J6DoKzBCqPBWUOM2neB0W7jNqCg6jjKVlzC6ANvMGL3Swza9hxl9V8ge7qAtKwDLc8KobIvCaFUWaME9tl/udvk7dq6KnbgMsQOokLcpCp1TtUpfZ21qkwYzqo6jX6NNzBk/MxTxgiy+dH8aH40P/4Jj3fv7rllFI7aF1J4RECN/RpPqcJJq603axxLLwgkPBNY26kAynpNIzH1icDKFQED1hU+VrWSYKFQw9rBsusKWmyBYuLYSd8XVflagJEtRmjxfKrhM1TDLNxSYOoQA8+udWr5ZCsXDfaJHK1gp6m6AsQEWzOXZIEPwuNeeHB9urNvJu24u7RGMaT0vCqV7P1p2HgPIKL8BsLLriI4/4D8k2xA536so7wMn8wd8BCQcYocBdfoYQjLFdBJrYFP4lwFS0JjUPEZVX+pztFqShgi8FKpDVe4fKOf12Hwe7h0mgpzgUSG/FBZZs0swZX78iPcBcr7WDdKwCWA0bpLGCZseyTVCSCfFDC9i3D20BTQ8pd9FVwicJyxTeB0pixzrNEGRiCa6jLbodDSzB6kDJ+icmrrVwJrrywFVisBVmvPDJ2sPDNhH1SucOset0C2Zb2sB1OOd6mlmJZfKqiGsvoBVgnZ8j3qdyyvEWi53wmhVLnVDi3ASUDkPHyPEX50XI8B3tygosobCbQmU5XlTQ1uP583fu6V91I5f6BWcPug3nAQ8NdtkW1y7TxH1W2GO3E/8RilGk9LMSHVN3svHLyLUJwQgKZRtLtaKyxeW2CvQEmFgIMytlOhymioVRboq83hrdRaS4strWu0sD2Qn/sEZNlGhAE8HIyxnorqFBUJKp5sQs++l1RNaeElrHJicA9VVAIF/+bAkPVaHAQScgmhHOyxJydf43ysU2U9JO16HKguqrDSelEm/Nb0sZBBI/t82iicaLqsgMazE0l4ezEV5zbFoG6YA6Z0N8GO0VY4s1gA4VYO8G0J/vgoD49Op+GLPQk4OsdFA5yoeDIdlFZbJoUSRql6csBO9YdQyZYTHMyfkN8Z+EK1iKooofWhAMGXAqFX5X1UPrnvphSaK7SensN6NQFXGexTJb1V4yygbYu1DJuR5wm5Z2Y7YOUkP9w+noHbh7ppv8fzMlh+12T0t2QrEb5Xa2plQEwrI+26VIEOCdSOy2mHSD9vdCqvUmtg7KBlyJQBVq4MkjI4MOSga/ZRDTth+4fuC88aPUVlcBU/tF4DR2gH1Ob780+pslq0/JYCKVVOqgQcmNKWmzXnuMItB3uFK25onVcFw1YETqmsUCGtPPBnee0W0mT+wpUP0KF0PPwdWyBUoIKtM9jGhoP+i/PttO3Gg2VU1W00iIoqL48x3qwgsHKgz+cJPwRTJqwemuqMFwKVVxcJdG3zx8WF7lg2QPbFdBdNzWWNKNNxd01yxqQia2wZ46T1o6wNZbjRb7f54sVqLwXQZ42eqoIytIj1nwTQH7d449ZS1pK6699qz5Wf7DF6fTFttS6yHE/cqZVjrsFDa0YfCFRelOWwBpRtXe4uo4rJ2lUuh5/tBtp0GXj0dq2HYfEVOGWKLGH0Tq3rB4ikauququn5eWzX4qowSiX0vRx/X61lmxmmU7NPqbPWibKWlGm5bwRWWW96fbETjspxypsZBNtnq6jcOqoif3Q6A7iMmyW05TI598pCJ3wnkMrkXKr7/JuASgWUMMa68t9ulmXLT9aaE0LPzbbDrIFeOLMnG7XTo9A9ph36JLbD5tH28nmyPwTod01ywcrxPrixoT0e7+iIu5uicGiOt3zHVCHt9DpBWGS9KG9IjMo22rLQzp0d3QYRnq3QwbelhpVVyfWJYUKsH2VdO8OU6FzgOUCnwP0PAUtfyTnyA2/6rDTq1RfLtYLHG69ZTMXm9YWWXdqF+TdBlWDKuvb3AqacXso1ijfEPpYVHJLjjzfkaAmnCss6ZV4XOfE6yOcYCDer1EKOb3Nkszepbxt0C2kLH/sW+FSAtLWFg0IgU2ppfeV5xvOK9ZOZc49rn16GhSULQGXOOYQuAxajQ/kcbQMTP3w14oY3CgDOQ1TpNIXXLpWLkDljr4DiVgRnDtZaTa+OKahctgULLjxG4ax1CC+apP2ErT1CYeMZBr+kngjrPlKXS/WSqmxUj2nyO0OGTqGbwCWTtVMmblcg7b3pjSqGBLaKrV8jb8lF5Mi1gwDKAKL8pUYgEevQc6vPos/Glxi463sUL7+OJNkWpmunqrK4EwkjVqk9mYpr90WXBMZZZ75DrityfZpzRLeTijGXnzRuo7aGYXBah4p5iB9Wj24CtClj1wm0T9AgNYYVZU7Zil4NN3Q/UF1l/1GfuGLZTu7jFUibuBm96r9E/6a7GHf0W4w59AZjDjzHkI3X0HVUvQDxYb0px+uiJhYL5NOiTOhOHm/0Vk6ZuE3LFlhDX7D0C70hkCGgzetlgjzH1wjjiRN3oXTcUrx48eLPv/76a68PQ8nmR/Oj+dH8+N973Lh+dUnfMWvg0GWFKmGERSqQhKiICrYLOap1mlQrWbtJlZEKFoN1aL+kAvZRRSOQUEljnaYqY3lH1N5r4ZEBZ9pvO0xRqyUhljWkCiQCF1RDLT2zNcCIyyYksZ8n7ageyfVwldf1vQmExzFwCBsKG3+BLwEyWmZps/VJb1IYDWCQkkCfd9pGMGVVA5iY+pqzDb5JC+AVMxyOIWWw9s2HV7yAZ+YqhOY0ISB5PtxjpgrcbFfbKdu60CLMHqGeibW6D8IFbD/ackMF1Amm/J1wqH1CWU8p6+IaO18VQe4vKsHtB75TyKPd10ug2zFqtLF/e3M/vpJlvFKoY+0p9zmttS6d5+q+8lcV8K7aeQmrrHNlcmxQ6WXZziMCzJcQSguuPOfSaRbsBOJodWYNrlvn2WrrZR2uW8wMbZVi45MHS9dk7SOroOqRDnPnWFh6pME+uEJDrKhKc/v5HVJVZVgS4ZW2XbViyzHx8cbDx+0ioGtysICjwujHWlU5JjQ8SbYtIP+QKtiEVj7PJF7awKmIE6pdokZprayVwLRjxDAFUaYu0+bMti4MfOIxxxsZTPd1T6gV4F+GztFpGJ7riPpBVtqmhIm0HORTtfwIgVQZZ/ew+GCFNUd5ogmYHktVkXV9tEUSYhmwwwHZikqjVvO2DN6er3TS6YVMtLPRkkvAuCwDVqqiBF9ag6masmUJFdSj8jfney0DPlp8ORFUOchkD8ENww3Vk0BKOxzhg4NitlZgku4ODixl8ElVlGDDFN/7MiA8syIAj090xeOTXbF+hp8sywybR1qppfhIfTheX8rAkzOp+PPTfOCbEnyxKRrPBUAVKptcFTYPCzwS8tiq4tgMBw2C+Wo127G44r2AKa23tOeyFQ5ttx/tuXydNtvj8p6L87g9Mgl8EkIZisRkUqqm/Jz7y6jKOOClDOxZi3ejWj5nmRe+v5aON1ezsa82Ur4rW1Wsbi9zx0kB5tE5Ro9E9ndlTSqDp07NFNCVn0zf7ZNghi6p/ZA5+6QO8DhA7Nn4+B+N9KNKpqCTDOqorhTX39b+hWXrnqGXDMJ6bXilsErbbvmG1/ocX2NaJ9s4sI6MKZfa13DGQVU+82uuaC/ALgNrULrsPIbvvI8ZZ77C+P0PMfnMz5hw4nukjF6BjjLY7dx/IZKjbJAT1RJRni0xUb4zWixr+pgL1LBW2Bo7JtjhVr0nVg13QMMQ2V+rDaWS6hZvUDBI5wuBQKqdt5Z54tFKL+yc6Kx229vy97/u8cfjBgHFJe743XY/7Rv6sN4LN2rd8UaAnrbd9+u95TWqoD54u85bgM4dKwbaqbWXtaG03T6sd9cgIkLn23VeuLbIVfuNMtCI9aSEU6qeP201gotonWZirgGWRv0oFVJOBFG+v3GofIZMR6dT8ZRjZh0VSwNCtc/o/xOMqhr6QRHl9O0GD4FdN+wcZ49JBQKGE1nnSMupG37ezHnc5T3uat8leNKyqzWjH57n39cEXOkMqO5tpcc0e4rSyvu1vOeHTYRXV72BwqRm3nxhYBJBl4m8Wita56I2croHeI2gY4LW3MsbOuHWqQIcXJOInnECokltMb3YEmfnuco2+eDJah+8O9QZf7rUFQ93xgD30nFtTQQW9bHE+mGW2D7WWoPJZss5P0kAjim1TMkdK8c6QTQusLUst61em+rlHOb1aK0c6zz3eX2gnXtElolcm9hWSa4jso6s9+Q1ihZaqplMs34lMEnYfCTXiB9o1yVsNhgOj6YRVlpTum+SjZYQcB7Wj36/gUo12zvZyXnrohZd1qbXDbTU5fN6xusnJ1Xs5W/W2lMZZfgb7eTDM00RL9sQIzAd5tES7Vp++sGu6wj/ruUIzR0Jv669FQi7TdimkMbzK2HkWq2ZjKmsQftec1RdpKuB9Zt0J7DHL2GUdZwh2cNh7hIAa69IZI5ZhBlHbqB84TrED1yIsIIJGiDU1twOTqGJqprS3svrQ7yALZVOwhdrxql20qrKG04EZNajst0Mg5MSZF7aUrsyxVeuE+wxSltvtgBqacM9dUgkjxd4nLYLufOOqe21x6r7eo0okIlhRLwOMSk4a/YRdBu/WVvB8BpE9ZRgzNpZpghznULzRmnYWtdxm7VcgDbZ0kVn0HfVbXSftRdxg5bKPGNg5R6ChKFLkTt7Nzr1na/qr4WLP1wjUxVEuc5JArE5sl4pI2sxcN05LH7wX1gkU/+m69ofuaeAKNVQqsDs50rLMeGY604gpesjNG+0wPAqVUxZY896XYYt8bpKIC9ibalcJ7vKdtE1kjLrKBIHLUHB8AX/PmZu3c9bd+37+dbdhw8HDhzptb6hwU1A1Q1AC2OU2fxofjQ/mh//Xx43rl1c0n/STrh026YgR7WKMEiwMMJirip0EJ4IHfw9lCAksMjAHCpbPpxXwJLPES6prFFhJVSFld/S5Zk5x6kK6ZvapDBKBU3rPvvRoilgK+8jgJi7JMI2qFwhxahJvao2Xs9kgc6sXWq3ZSAQ60PZn9RLnqfdl+FHzp0EuNpPEtgbJ9NY2IUMgLVPEdw6TlZlNKLHWQTnbod/txqE5KxFVMFmBKbWgsowlUGqfQwIIvzYBpbJMvuowkkoDut5Ra22Eb1vI7LPfYXSsB6XBJxytS6y/aB3ao1lAjFtrAwlIqRyHxI0mTisdZmy/wis/Ek1kPubVmOm1XJ/cRlUegnRVKaZ1kuYpoLpmVSn+5j1puyzSauxJ+t5qarmC8j2eyFgeltek++g8o38fkef90hcrm1RqBbTAuzddZWA6lyBvZmybYsEBCfASSDUPqgPbP2KYetbqNBq5ZkOM8eOMnVSmzJVaN6sIGxSOea68TnabhlsRUXbq9tKOVZ2/GObaeHl8cLt4o0M1qWqlVqWQTCn4mzuEi+fWWBYc6NGwKX9OJkmyvayLnW13oTgDRKm9erxxn2Uw7Y+++EeNgIxgd5YKIO2HTLwq+plhMJQIfhYi0mbZHlCO02zXCCvF3dupz0cN48kDBnBI1QwqQ5wYvgHB3ZMxTwpgEpV465AJlXWe+wZKgM5QirtboTM1zLoYw0prbrPBE7XDbXGsAwTtexS2aTdkioDB4FUYDiYZAom61ppD6YSwpAShrdQFR2abqoqLq1yrHUlQN6Qz1s32gE7l0XhWwG6393MwNZpbhjcrQ1WySB2eaU1mmYF4u6xFDw/l4Y3lzNwYVci9s5wUYvwubm0HQtwC9wRILePtdVkzkMCQAwxokrK2ro3a4xWLwQkpupSOX28wqi1oy2QwElYJbSyHpR9DQmq32xwVaWKQEWQZNIu+0MSRh/Xu8h2WKF2jIDP3mQ8OpmKJUNdsXu8NW7UMHTHQ/td0mLJmwgMkWGN7YoBhr2Vn71uqDm6RYfLAHQVUqftQXTpNMTJYKxo2ZcKl5yoPHDQRNDMo812+j4ZVJ2VAeg9ef0VcqtO6cCTA0Q2myecsoa0YvNbbb7PAWXGzAPIX3wRvda/RokAbd9GgdANZzHx4F3MufA1Zp9/JwO+iyhf9SUKl8p7Fl1CZI+ZCPOxRLeQz9HFr40eg4TPk9WeeHs0Fvd2x+DCps74/f0CPNobix+2B+OOgPmGkTLIX+COA/I9Xl7khccrveV3F+yb4oJzVe4Kml8s9sTLNd54uNJTVc9HDZ4KnQwqYpLuA4Hb3+/0xR93++G1wCdf+3q9j9aNEnSfyvzfCKBerTaA86Mqyp6h7BNKO27DEFvMKbMB+4uyfcvrtR4Cs14CtQK2OwRYmzxwaaELnq9y1/fzfew7emq284fnvGRdDRvuN/IawfNlozuuyHvOzeV36SIw6CEw5YoHAqqvGtlKha+xJtRJ9gXt3e541+QO1nYSOt+sNdqtUKFn0BCTdZmSe16O1ScrXQU+nVXJpxL/QoCSwEnI5HOEWB7D7Cd6dQHVP94scUTdAGvsnyJQLs/RBsyaUb6Pll/azhlSdErez5tZR6faYNPsIJw/kIeq8WHIad9a+9zumeSo9mcqoquGO8kx7YvrGzrg5f4uuLMtBrvn+qul/8xspkobKdy8EVbZzQhLo/uhIskEaeGtBeJa6TnPc53wyxtpVE9ZYkAYfVLvpK1mGK7EZFz2P6ZCygCzzXJd4PWIN9AYkHa7hnZ6o+0Taz4JjrymsW6VPZY/tnohdPIa9xFCeT1aJqBKNZQ1yj9scsFXa5x12bTpsiae167Lsly2ZOLNNvZNZvovQ7Z4c421rqwj5ZQa1kaDl6xNPhco/Y1Mn+BfWrRCaysnhUZLtxC0s3VDSxMLfN7KFJ981gK/+Y1h8/3kN5/iN59+jk9btMHnbUzRyswGpnYecItO1+AfqqvdJm1Dx4oFCM0ZqX1CTWxc4BDYWf6nVyCyaILWPCaOXKeptryRxF6hRStuqbMhTa4bPL+pgpZv/EohkVBJJwQt/VQNcxeeVeWSNt7uAokMUyK0cp6k0QJjApKEONaMJgi8ETJ5nSF4shcp1WACWylBdcllte1ymSUr76B05V3kzDshvxs/eZ2hq6Pf1m+QNv0QetdsQ9PbP2LZ7deYcuCsXOOmwNozAplTt6Oi8ZYqo2EFY+X/sTfsAzqBPZWZ4Js8fCUq1z/HmMNfY+7t/8aYAy9QumAHMmeyzOCG3pjroTXyAsKybvEjG9Ft4hZVp7PmHpV1PKTbxZsDbFFjgOgJTQQmmBfL+hJeaT9OGL5Kt5dAz98JqJwnSaA6S66phOuQ3JEw9YjC8hX1+MMffldqjDSbH82P5kfz4//Dw8Wn87yoEoGjyteI7i8w0+Oy2iVZq6c1hHkHFRSpkNFmS2WMgMWwHs/kOlUsLTwz4dJp2j8UUypiatMUINGaQ1ku4cPCPQ3sMUqlzilqjEIXW4UQTgmDTOnl87bB/XQ+1nGyJQjrVwmKVCfZR5Q2UZ/0LQojbFFi1GUuEGhZBN+01QgtOo7wHrKeOQKeaY0CoFvln5lAcNpShOdthF/KcngmLhHA262fzeVxW1w6TBYgGiivLZVpmbZu0drOQibUPpVtY4rtPQVtr+R6tLMJU/gMLbsGfwF57Rcq68jwIiYSs+aW0EiFkUog+5HSosx9QSAjhHPfUB1V264Anm/GVq2DDMg9IO87/WHeLwWSX+r+5XfC32nxZb2n0VbngNGqpuwL+X2/fndUdWljDZTvjn1WafnlT7bY0Rpegi+DkzrPUZhmCJBv5g4BxJUC0TNkX0xUSGWIEFVoQnc721AB9L7a7oXfiQGmx2Qf8ZigMi6w/aH2lJBNOy2VTb7Hwq2rqtEWrkkwdegAc6cuAqFx+js/wy1mugDxULVEB+Ud0YAmHnOsLeZNCKroTB/mvlXIl233zdiB8KAsDMoMkAG1lSqRHEiyvx/7eH7dRHAyBmJzehgppbNKLDAwxUSg1BLLBEQ5UGQ7Fg0iErhkYAwHgxxQcmDHRvG0WNYIFFHt5HxvZDD3RH6enGmroMkWMFQhOBikKsrnqMZSZaViyhRevocDOioPXC7tcVzXmr6WCp+0vfVObKeDVVo2abnbMtIaawRs2SeQiuSVxiD8+7NcPD2dgllDPFVFnN/THJtG2+LHHb74ywE/3Nsaib89LwB+7IH7+2MFbhw1xImq5seJoUWEyId1zjg83V4H8TqYl9fY8oX2QqpD8wSqWKf3kH0b5fWPyimVUk6037JW9L3AKdVQ1oXekL93y/6bWWohA2ZbBWmqrvcFco42ROL7W7l4dz4F+6c5YEKuqapwOBGgoTisFb0o68rl8idr924scdTBes/ObRAUGS8DqfUKkGqba7ivzeIzZTDFwSDVD1U+ZaDZa/1LVSnKBDz5Gi15rC1leAoHXRxQUfXgoNBoNdGkagwHmSmTdyGmzxwM23QZq98Cs869w4Ivfsaim39E9iSjH2lJ3U0Z2Mm56heIwg4t0DO2rSpEE/JM0TTMEtX9bLFrUQi+v5iEv97qhj014ThYFYCHm6Px8kQKzqztjJ3T/LB6uAvOzHPD3RVeuCPTqbluCqgP6qiAemDPZGfcXuYh0OiptaKX5LXGoQ6YWGiFIzNccLPWXdXUazKxlcuxmS5YWmmHU3Nc8PNWHyPUaLuvwj5rQGmH/nmrN9gP9LSAIqHyx83euC0/7yxnCJK3puLeWUabrKv2DqUF9+gMJxyaypsirrgrQPndJoHOrZ4CtZ5aJ/p6jdFn9PVq1nga4UU/ykT1lH1HCaYMq1ou05HpDvL5hEEPnb7bSAswrcUfakYFRKl4frfBXZVR/qQNl8m3C3tbYcsYW72h8qjORZVOHpu04vL4JXSyPRBhlHZ0Ai0TeHmj5PgsB7X+PpBlEUgvVTFIyVF7gRpJ2Kz/Zk2lA06sicWDC6VYX9UBlammmlY9Id/CUKW3+eDeSh98eywWP55OxHfH4/HrnTTcWhcm1xMr7FeVmwFCVnLsWmuSNGtEGWbFOlFadNk3dESmcdOJ5zhbQNEpQDv6ZTn2CZn8ydRc3kAy+gsz0ZruAxc9P3iN+3Y9rfQuuFvrqHZcBio1DbdS0OR1hvZahhoxAfycXHOYtMtyBF6reFOMtl3eeOPvlwVW+TuDkQi4tPqy5RCvZUzmvV5ttLbidZZhXH2S2qFXvInWlw/LMEVFcjvtSRrp0UrBtLNfa0R7tUSE/O1t0wYmrT6HWesWsGrbAnamLeHv2ApJAq5sW5Mc2hpZke2QGt5W3iPz27WEZdtP8YlAaqt25rAVkHXvmK321PCCcQqiZvae8OzcHV6xRejcbxG6DBQQHLsZ+Uu/0BCzzNlHNXSIVlMjoGicqpPZbBUz77gGExnqJNvIHFdXhEKYABstsmzxkjqZQUxynRCQY6sa1nxqGrBcU3j94WusRdc+qB+SbQln7D3K3sesmWWgEsOBaHPl9aUDleBByzQ4qKD2qlqJu47bip5L9mPumevY/6e/Yc3zt+hQNgUOwYkIzRqMijW3kTJ+AzrKNczOvwNsvCLQqXIR4oYsR1ndDRRWHUfe9DWYdvorjD/8BKVLz6JwyUX03vAKvQVUaSnOnLlf7basS9VgJpkIjyxf6MJeqANqNESKgEmA5rZ37G3UuVId7bHmidaSEuJ5I4/XUNqeuRyCf9KodeoyYU/XNs4hqF5Sg//xP/6j6MNQs/nR/Gh+ND/+148nDy5NnLnsFNyyjDYftGPSimrYbg8qIHEidFj5FqCNpZ8ASRja2gSjjXUQ2lqHCGSkCWSmw9wjXcOIbIJ6ayIqayMJewqcrEcUgIse+EYVVkvPDNgFVQgs7kUYLZ4CFoY6eAI+qU1gKxUmzRI4HSKGq82XNl4XgSS+n4pcMGsqBVCYJMvnCdBUc1mnSDjzTKxR4DTspidUVWP9Jd9DWGILEYKuU/uJsKUiGNBLIGemfP46AanTar+lAhrQfZ8s84imxLI2NELg2iF8qIDnFIVMBjapzbbwuCq27J/qFr9Qlx1Rfkde+0rhPKT4vCbKsg8poZPrTwgNEzhkz1Stzez3VOcPl+e4zz7aeyN631d4JUSy9QtraamuUp3kdtA2S6Cmako11ei3ekrg8JEs742sxy1Ve1mfSnsrra7c5/4CvLRBBwk4hpUL6NL+W8SU4teIHvyj2oKdWavaYYrsh8Oyj5egtYWPwinhnTZbbjc/+2PbFe5rAq2ZU4wcH4EybzGc249XxZXfOdvWeArAu3aaAjeZnKNGyk+jnY97fA0Y/EQgJ8zzM8JkH+rNDDkmmPBMezeB3jdH1r3jbGR1jsOakQzhkMHSIgcZUMkkA6njMoC6KDDD8I2NAnUbR9hgSW9LlHRuiwUyOFzR30qTWjmg4wCNCiZrr44ITNYKzDL1kkD6XgZurDc9P88OT+od9fdTsmyqDuznx4EaLWxUOO8tNcCU6ighlha5V6ucFXANUDbSND8GFlGxXDfcWhN0ac3lwG5emYXaAxlQslgAmIFFVBkbZFC7ZII/3l/NxG9vZePQAh9Mzm2nLSG+ECD5n6eD8D/PBOI/Dvvh1a5wvL6YjttrAwWSGdjCNhaEc1dVOy8vcMS3G9wECIw2LmylwRo71n3S3sj5aXXkc+fmsR7PqBWlusqBMS25tPZSBaUSRfWK6ioVUSqrL1YJYMk8Wpcnn7V/gjWurQ7GT3dyceNgVzRN9cKqQVayTFdNfz0gkNM03PYfdl8mzE4pNNPPZ7LphhEWMoB3QvKA5ShaeQ8pE7agU8V8GQzt1VpRQiUHTqwz4936/JrLKFpuKCJFy2/qnf40GZAypITAyrrSzFmHVaFgkFHeBxWEailrpfqtuYbpJ15gypHHmH/pO4zeegnFc5qQv+CEwO8NFCy9ok3sg93NkBr6GVJkIN0/2QRbZYDOVhm8mbB6qAz+F3rjbEMUzu7PwpldGfjhej7eXOQ+SMeWOaGy/R747XY/ARxPhdFnqxlOxD6e3lofSkvuxQUCqssZ7uSHv+wNELDzwZVqqpdeAoYCrQKpf5DX/rDTD3/a7a8tX27J8fDNBm+8aPTEpYUCaHNdBMhcFVD5O6H0qw8qKcGU4UXPGmijpcJNyDQsuj9v89IwIy7j1BxnOTecBHgJp1yeM+6vcMX79QRJTwFeL33ucb2bJuy+XsP6Tmf5PPYedVXYfLDCCDD6VuCTybe3ZFl8nfO9bGSdqFEz+kZeu79MXhMw5cTfqZYSSlUJleOLN09erXYVaHeR/eck68e0YSeckOOcsEuVnccybeYEU9aJ3qxhe6X/o26Uij1Tnml/5TlGxe/qImdsqorEpcOFWDQhVI671mrrPzHLWfaLr/ZhnVdhj61zgvFsTxe83B+Lk/VRWDPBS8Om9sqxTmsuA3+mFZmjjxwX47qbY4RAKJNy2Tc0UQCMtnxaXnmDjNcqhhMRQOkI4MS6ULoEGFzGz+c1hAopn/sIp4RYXtvoAnku17Bvm1y0vvOcXKtow6VV97nANZ+7Jtc5Xk+mFZlh7yRbvS6ybpT17Aw74jWTSihvzFGF5U8CKdvQ0J3AelLeLOJ8TPXmTbfDU+y03GB0toBokinSI9uofVfhVuZhLXxFQjsUxrTFpAIzNAyyVFDmOtQNsMSzlU4K0Udl27bJ9fCpbMPDOkcNd2uS6yQBfXKBOZJlnzlbfIaWn32GNhZ2sPYMg4WjNxz8OiAwpa+m8Qam9UP78tkKhLSjUgVlWi7Bkkom6x+p8DF5m3bagmVfyPVjv4aVfbTvM9iMSiavBbnV5xQ4e659puoonyfUErwUWgVei+vvqpuC1w1eVzh/iTzH1+nAoHrI9eFE2OX1Rp0XSy4JlB7Rv7luDHsizHWuXIzsqVtQufE+Kjc/Rfue0+AU3g1d+i1Ar5XX0XX0GrUx23pHwtTOHcG5I9C5/yLkzzuCwdvfYMzhN6hYvh9ZE9egfKXAcNURdCyfaUC1rDdD3fh5ccNWavgaw5nYworhS53kMxjgpNbcqbuQOGoN2FO5oPaaAjqBmTf1eCOv88AaVagJpQxyCs4cgsThjTpfpz7z4ZtUDhPnAKxbv+F//vrrr4UfhpvNj+ZH86P58X9+yEXCZPDQkQsiM2bDP98AF1XpBD4JPtqqQ8CLSpSlZxba2YRqIJF70jLtE+nNli8ysa6P4T0M0bH0SEUbK3+YuXWFuXua1i5SOSMAafqtwAotu+wTyRpU9hq1D6lUqCMYcVmEOMIf38PaUwIcbZl2Mp9dUD/tMWoX1NcAX4EiS49MVSMJ0tqPM6UR7gmLdVkETy6HrzP91Sawt6xbN1j5FPyjHtFTtodKKOtNCbIhJWcEBq8rhIaWnFcwZz2qtyzXMXKE9kal2hs96J0CNtedyb1UBqmSEm7ZooWKK0GQ6ichk6oh6yyptDIMiooyFT8qmpxHoZUKqUxstUJlkfMay3ihMMubAuznyef5N5Vsfl/sXWqAIFOL98q2MFmY4UNM+j0jkH/yw3o8U+Dnd0DLLFVX3oTgd81aVU5UoKlI0upMmzOB1C/vKEJ63Rbon4OW5r7wiZ2ErAlfodtANugepvuVrXysfYu1nYuZYwysvXL1+2FvWtb4ct94yPei36EAO63PDGByCBuGALbqkW0izBPM+T3y+yTYGvvusSrPbInDVjCanFx8Ef7BPZEf64WmUQKFMpDiQGdsrqnWaHGQc5qWtmGGnWxFPyvt25kdzZpMU0zJN0c/GSgSDtmOhTWhBEmCKRWBLxcbKgJhlfWY7CNIoNT0SYFWKh+0947MNMWmEVZqjaNayhrR92udjCARmY8qxJMVTqqucl62U2BgEvuK8ieTNMfLYHVKoYX2G2SLD6qiDLOhWsFBKAdrZ2q88deH2fjhRhZWTQ/SAd2sYhOsme6PP70oxX9+2xt/el6K72/n49quBMwe4IYmgXQOsq9VG5DHOjbaAQ/IIJJ9FAmZHNgTOBk49KMM2pmay8Eu1SUO5FlPx/mYkkuAfSHPM3302Ax7NMhA+pjMS2jk+54LfFI9pZWX9aLcp3dWuOPC2k64sjMdL05m43B9DKaWWqmiy6Ab1p9um+SJ3TP8ZXnyHY6wM1KBBTqoEvEGweQ8U3SO7oguA1ehZNU9tdQSKPMWXZSfh2Wwd0XrtKiS6oByhmGN0xAO+Z0KRvnGN2rhpVWXiinVVTbTZ+IlrXUcmMYPb0DyoBmYc+E9ltz5C2aefo15F7/BkM23kDppC4pqryJx9Hp4BkUhNaQF8gRU8ju2xaBUE7UU09rI9OBD83xw/XAGrn/RG//6u1H46y+j8OxCHvCqB357Mx9XVoXLsemCV2vYD9RPgM8Hp+e5YWqxNdaNcFAV9E2TD34U+CGEfiHQ+XwVwdAblxe6Ccx545cdvgKTvvr8hSqmz/oIlPpqmi4tpH/UNi+y/M3eAoEeODvPBYcEJo9OZ0iUK84JlLJ+9MlKD7wV4Pzddh+BNTfcW05Q81RVlEm7L1cbIURM0L24QGBnuauC549bjMRc9gt90uAmy3fCuuF28h3ayjHhKOvlJvDG9xqqJxVQwih7jbJfKJ9jkBEtvV9v8FBg3TbWDhPlvKQqf2MxE28NhfSnTUZ9KK28DB3i8fj9BzWUUPl8FWthnRUsD05hyxM55hfxOHYU0DWO7RdyTBrBRga0Uv1nQBf7EHN6tNwJG0fb4fymODy52gNr5kRoHefE7qZy3tjgtgD+j5t9cH91AH5/NgFvDsfh66Nx+M8bKbi0IkDhi2UCPG+ZZkvFk/1CqYhSGe3fzRRFAmU8Xhj6VSfHC2tEmWTLY5ylBLxJxeAu2t6pgNIVwOAy2mwJp5xYk01llG4DJuzSQstrD4+9s3OZ/Guk5dLiyz69vFlGpZPzfb3ORV8jnLKk4MEyw63B53idoWuDx/EGuZ7x2sPeo1w2l8PUb8IlSwf4PG/e1cp1lU4ThjLxJ+3Hld1M1J7M9aalmA4QrgNvqrEGn3+fkGvoIu6TDuYYFmyB6f5W6GFvgiGO5hjiZYb+4aboE2uClXJ9PTrDgFr2PM1t3wZ2pp/js08+wW8++RRWbsECPmVyDlchbvAyTdGOF9BivWga4VCVyq1ak0pFkjel+JPzUwmkQkrllAofQZY3stiyKbfqjMDbTlUw2ZZGe6HK9SRRYJC1r2nT9yqEss6zQ6/ZmnJLuyuf4/WIz7Gek5BKsGUibXTPGRoOxGsSn6flNarHNFVb9UaYXJfa95qFvFnbMGrfSxQv3IuIvBFwCIqFb3wR+q57gMLF5/R65d4+Q+tGI+X93O7ChSeRM22zKqMZoxei76K1WHH3RwzfKPAo1yumAjOEiXXwsUNXIDB9gAIpk3UJ0IR0tsGiXZcgzYn2Zs6v4Wy0Ksu2sR0O15Hrz+3kurOmlwnDBOquE7bBN7EnrHw7oFNsIoaPHDn8w3Cz+dH8aH40P/7Xj59/eJ8/e0EDWjhlq9XVTWsKGwUEtqtKxx6bVLLMnDqrGuoYOdKwoCYtF+gokqkATuGDBSyGwsavCDa++bAP7q2TqUCmqUAJe0IS8GjdNRJaaUl9KSBxRm29Nv6lsHBPhblbiix/jKqjtO1S2SM4RfR5rAopk1MZWkNrKGsIjZrBfQIzRqosawvVapu4DO5xi3WyFZBiMJJP2ib4pKzT3pQMFGItJ1XUECblll6QZe+UzzyE9gNe6d+hVDorX6CDwGZ7AUTf9PUwc0mApVe27hvCG5VNAinhknZZtcUKXHEdqM46R09QVY+wR0Ak4FFZjax4IMD3QMH1IxQStIKLzimA8zlOWo9ZeNqw6tLmK/uEn2UAK23QbMti1PYSRqmict9QSaWFlxZpbq9D+DDZJ7WyDIE9gWa1HMs6+aSshb+AH9/HbVEg/ZCSrGFDBFAB0g69jqNk9n0kVm4F+5naBFeijU0oOubNwri1dzBxs6xPr2PwyTmosMnjham9bM3CGlLCNr9T7ne2z2GwFOuE/XP2I0BgnanIGmQlrzm1nyywORuhZVfRfvDXiB749h/bRfWZ7YAU0AXeg2VyjhyLUN9YDO9uJ3BlLwNphpK4CXw5CRAISApkMcCEdWK0wy0ot0BR57YaQkLLLmtGd4yzVqWTdjYm6O6dwDv+BmiekAEawXP/ZFsdyHFARTWUCZSsw6IKy0Ek67A46KIN7qYArFpzZWBI5YDqJ5dLBZT2P1qCqX5sEAhlOAnTebkuo7MIxqbo3qGNrivTVDlY5ToTqE/KoHN3TSjuHEzCL7czsbc6EMPT2mJlpTlOrgjG3173wJ+/KsOz89l4dSEd39/Kwd0NIXhez7AXDmSNoCG2c6FyZPRvdNDp8gIj/fbwNIFsAUvOR7sjW1/wvWx3sWW0rSqrVKVuLXVSWy5DkQikhFaCKicDbB2wUQB/fj8H7KvrhLfXSvDjnZ64eaw75o8M1O3aIrB5dAbXi70nLQUCjDq+neNp/7PFnklUuh1wu8YJqwaZywDeFlHdJ+jgiPVgsTJAzJl3DCXLrmp/vfzZ+xA/dDlSJ29H/pKLKK2/hYypu9VCx1oxqhFURWlRiygcp4MnDkqL627JoOs6UqfuRcGCw5h/9WdUf/kLZgiELn/yn+hTuwux/eapcpq/+LzWqIYEuCC/fUskBbXRmxlstUErI2v0Vo9zw+4NaXj7chB+99tR+I+/jcPLJ5V4fr8v3l3Ow8N9iXi4yg9/2xeA+3XeeFjnhe83C0Auctd6UbZjIUz+ea+/Qijh84q8xomQun6kg7zHU74fb7xtYuqt0YpFbbhLPbSm9EYNW714yDJp92XNKNVXtm1hqxdPXP0QVqS1ox9U0W83UGV1k8G/nXwfrCOWY3yNhwLo7+V1wihbuDxZSUuwoYaqeiog+aLRXVN1mbz7qI43MwiRsg61VE8FdgQeb9TIubjaDc8a3VQZfd/kjqcr3XBJvnMGElGJZ1IuU3SpaPLnD5vd5Twzgol4s+SqHLO011IpvyrP8fkzc9lyiC1MjLZEVEuZnku1njdOOFEF/XEzW9246HFFwGSdIwPB7sjxxRsoz+oJ6HL8rYjF1ZNFmNTfG30SWmvq9s2lAr3yHVFVrh3ijNMrI/HuSBy+ORaPI7URWDRIliuAxh6iTL0mkFamtMMAgTLacvvLTyqiKaFtFESpiLIulDeieM5RBSVUEh5/3MTEasPuT5gj8LHMgPDJsCFeQ3hNerTCqCXl9ej9WkPdfCzPERLpEJlbZi7XDnNdJ4InVU6qplRCeXONiudXjc74Wt77Tl5TdVKuV4Tdi/IaP5fL/Ebm5zwsO9g0iiUDVgqTVDR5XdSWRXKNosuBLYryO7VFSngbDJNrGK36TIamvZdBR1sEZs/Nt8P4VDNM8nPGgdgorOkQjNE+rhjsZo8SOwtkWrRDD2sTjHOwxAp3G8xxskKpjwka5XPvyDrStkwVNtStBdq2aqn1prZe4WAvUdpqaSll6BDDkNhnmIm1+bXX9AZUkZznPI+Zhl0gkFpQcxmlK+8gX54rbXiA4uU3dB5eE/IXX0LP1Y+Qx1pP1pvKz6KlX6Co9rrO03PNU4VHXoOy5gjAzdiH7lXH1RY7YPs3KKy5qMspFqBjuBGTvXkDjZ9ZSPsug47WPJb3GOvF9Svh/LIO5Stvorz2EDLG1cIrthjOoQnoUbUJk/Y/RtfB1doSxrtLofZzdQqJ0zYzwTlD0bHnFHl9IYY1HcXGN7/FhO3HUbzkJMrWPldQLl55W651X+j1sLThriqgvbe8R+mqewraGTP3y35j+vEJ2bYTH66d51Vh5vNdJ2zWWnvW26ZN26fBTyWyXazfp/W5y+DlWrfrEZOLT9tYYu78BfjrX/869sNws/nR/Gh+ND/+14+g0PZp4QlD0M4xAeauXTWZ1iViIDw6jVAbqqkCWI6AaIRaZW0De8FagIztQRzDBgkMDFfwtPUr1LYitgGlsBW4dAjpo3WAVD1tBU4IGGzpwfpRAieVRdabEuaM3qBGQA8VQs/kelUtbfxKVQWkmkh1M6yXgB+VRZkiBWhZi0g7r33oAFneKIVkqmlBXI4sk/WdDBoKyBP4UeXynCzrobZWYT9VzqdKaP5BAbunak1my5qI8puqKHp3rRew6q3rqsAm68b6S65rpMAfbbmEJAYaUUWkyklId0+oFgibIyC3XT5HPp+23F43ZP7XCpF8j25Xn0e6bQRP2mwVMhXUX6mVmT8JXoRrgjdVUEKtUVsr0KpgeVH3qVfXRt1HXBZfJxzrNhHiBFZZZ6p1pQJ+XBfuO24TYY+fRUjmvmPbFMeIkQrcftl74Jc0HX3ln9S84/+G5CFH4dx5LlpaBMMnZiDGbXiHGbu/RerARngmLJT9fEygfROsPDJh5twFzu3HKYwTUHksURn1Sd8scH1Q1U/XzvNgJ8cQ03AJpREC16xlpY2av4eUXvmgqO/RemCuDyGWQVauAv5syxPeYRxKu7bHxnEykBSgulDlrEDDtiBsQ0JFj3WRHPhtE5ganGqqvfzmlFroxAEU+/MxKIQDMdaJGiBpp69xsEioPCp/s5aKKilVD6qoDDji83yOgza+nzZeJloSVhkQwgHlikpLhS/CKG10TExlMuyXMmhkQuXaIVZq4eO6pckgrld8O23nsKi3BTaPtNZ5aYvbO8kZdxqjcHl7V2xaEY9B2TaYlGeKFX3NMLGXMzYvi8GbS2n46+Nc4NsivL+YgiNz3bXRPu21rAn9WmCREEn4JFQycIgASYWJaufWMXaolc+mYsTeiwRBJuISYPdNtlc1iTZdvv5gubNC6iVZFqGUSukJWVe178q+OV0XggsCn/jrCABj8dObvlg51R+zS0wxMd8Ca0c6YVKJLfp1NdFUX7aKOTTFHisHWmPjKNbwMuTGFZtH22B6fmtkp8ag65TD6LnyOmaefIop+77AgKY7GLLtFfqvvYvi+QeRPLxeBkm7kTnrgIDpClU6mIhJKxmtZmVNz9WixmRN3unXNMmlV43B1eRtKK4+gsGb7mC8DPrG7LiGAavPokfdlzIgPaOW39DMgejg9Rm6C4hmRMr3VGmlNu49E6xxdIo1TtRH4i/fDgX+Mkam0fiPH4fh28f9cPtKGebNjMGq8VQePfBAIJSW3IsLPVDTX46jGa74Zac//rQ7QADTV2DPA98K/Pyy0w+/l+mnbX64JXCptaFUSBtZg8m6TsIrAdET95YbLV5WDXHArJ7WOD7LBU8EQt9v9FIQZWAR7bh/2OWjMHpHlkXVlCD6bp2nHA/8Dql8e+nPR3UME/JUQGW7HVp7by911eeojj5Z5S7HFVujCMg1uCuoUuF8u85DAZQQSSVUW7hsZZquh6qTG0cKKAmgMTyLYVm/32Yk5dJ+SwWUSijh9O1agUjWjMpERZR9R+8tc8GBqXKMDLbRmyNMwmVt8Q05vvk6QVTrRuVYv1zlpGm8/PuJwOaJWbS+srbSTVVV1lt+7JXLGwm7Jtjj3vEc3D5bjNoJgZhV2A5TCsxRN9AO91ewBY0PbjUE4vdnE/HmYBf86WIS/utmKs4t9sKJ6az1NHpy8tpAFW9srrnWUVIRZfuWyq6mCqRVvSz0uOF1ga4JqpFVvczVnUEbLa9FvGbREcAUXdpUWXbAdGktC5hj9BZtHML2MKYKiHwP6z4frmDYmDO+W89z17DTEjRZ404APTPHTssLGKjEelL+5HO01D6uZ29WI4GX4Mobb+ztywA4KqQEZYIlP4fgzSC4pmG0IrN1kzVmFptrP9VBApoMitOyBFkut4kAyXWkhb3YyxyFttbo7SzfYZgXHiWE40JMEHYFu6NJAHVvsCu2+DnibKAzdvs5YJi9GeJNWiPLvB2mZrGPsrWmi/fo0hbetp/DxNQaba2c1Lpr6RoIt/aZ8IkvgW9iD4TkjtD+mFQkQ3JHIabvwg8141UI6T5C+2p2GbBUnqvWEKKwvDGILJqk83TuX602fNaTRveYLu+tRuzgZbqM0Ozh8v5Rmj7LZUcUToR/an/t2RlVOhWBaQMQmDEQYQXjESeAxs/g8sOLJuj6UH2lbZa1n0wP7iy/xw6sRaeKKkQWT4RPQk/Zjiy4RKXBxicawRmVKJyzBYWzt8hnjUVU2Uz4JfcSCI+AhbO/1o46hsTDv2tvhOYKkPdZgMQxm9FlUJ1+Jm/A0fURLp/VZdBSVW9pMY7pv0iTeQmdTBXvvfkdCuR6mLf4Aso3fYVeG14IvJ8TED8jwH5OSyFyq+W9808ic85h7f/KtGPe2GONKdXoiIKxsPGOgqt/JCbPmHf2119/Df4w3Gx+ND+aH82P//Pj1//6c6fdBy/DMnAgrAT82tlFwUQA0jmyPxxDKxTCaM01pSpqEwYr72x4JdXCXcDStcMkeCUsgkeX2XCOGi0XzdFwbT9WwLSfvH+kvL9SwdTEIRpm7ikCtLkCI4MFgA4hmiAnAESYo/pJKGKibKRMTOPVlFraX/s81EAiM5dE7S1Ke7BH/BKFLtaTKrgUnYFLx8laz8h5vZNr4J26UeBts0wbVKX06rpKFVj7sAECY7sQ1fexLP+NwNlZVX5pbw0ruwbfDKbnlus+4LoyOIjr2F6AjdBMGyvrPgl3hEImwhIwmS7Mfqy0kDp3nKaJtVQBwwT4FCwHvBE4vCbrvVfhkhAZISAaRfiUiWE/GlAk2/MRSNWOm7tf7bgERkMpvWjsN4ZMEWz1vY8Erg9p+xeCIPclQTW09Kouh8tkYjH3LdVT7tPAvKOq4rINDT+DYB4hkB4uEE6QjWIar6y7V+ISRHVfgMzRh5A7/gh8YkfDzDUVLc0DENZtKMate4CqY3+S18/Ith3Rmwg2vkXaHsZO9iOVat/0LQKji7WlD23LVEGpboYJHEfKvgkkiPe8IftQ1qvglCYCM8DKaAvDgKS7AqG7DEt4ylqF5hDZl4RXt5i5CPbpiOk9mHxpg7VDrbV1Ae1oH2urqChyUEjb67phAm/55pr6WCeDQSZBLuxNO6C1vp8DPSoLVAueCmRxoMj+fay7Ys3n3VqGnThoLRMHYrQBU6UgeH7sMcpB7e2lRv0pFVMOHGn7ZYAIIXT7WEPtXCaDqaV9ZVDa31KBd0yOqdZU0bpXIwNQ2vqMQCMzHdhysDq12Ertq3z/0LS2qO9nhqbxrrh9IhvfPanAV0/74O9/Hom///tofPOyr9p46/qZq5rJ/qEvBRhpueUAnOm2rE+7I9tE1YggeWSavSqhtDyyppT1quxHSrsgAZOpuEzQfSMD/cf1RsLp9CILTJIB+9YxbGFDxU72l+yHK2vC8Lv3lfj2VX+8f9YHVw6kqPWPabpzeprr/uuXZoWybtao6Wej0Mu004ZB1uglA3aG0zBU5opMtA9WJpkisH08BqzYgSWXX2LxlVcYu/UMkgfOREBqP7jLANTOtyM8YvIRWTJV65/YuJ0KCWtI3TvlwjU6A15dCmQQ11sGZMsRO2SFqpwckEX3nIm4gUuQPWsf8hee1kFX4si1GjySPLYJkfJ6QEgwyrq0QmJgK/SV9WGPUNoXz862xRr2Ud2Vij9/MxQ/vajEk+tluH+lB57d7I13T/vjy6M5uL4iQI5H2b8b/QUIA/BHme4s88bDem+8WO2D03Pd8Eh+/3GrgGetJ56u8lJllL9fXSxQtslH03LfNHnj3Hw3vF5j2HTZR5RWXfYUvbLIDe+bvARM3bXG9IctTNQVWG2gGuomgOqsainTcy8IfNKiy/RcKqfsH2oApRdeNHrgSjVvXDAV12jfQnWU6bp8T21/Ww0hOj6TwEf1kdDp+Y9eorRev6BFdwuDhzzk3KGdlGFDRh9R9hQlbHK6K4B5Vr57KpmEU76PMPqsQUCxxkVrPy8KWDI9l8DJljC8uXJDwJbwSeWTNy5Y+8lgIqqqVFFp/WZ41t7JrMUUIJJjmhZeng8HJ9trcJmh6jvjUrULdq+Kx61zJRhd6oxRGW2xpI+V7HsmCvvJMt2waKALrq6LxusDXfDmUKwqosuGOGLHGCsN8tk5zlqWaaGui5FZ5mpZHZZphiEZpkiPaKNJumuGWOn5S4Ckukilj9cdhn4xIIzXLtqFeYOM/Tx5U+1jeyPaazlRNWUJAV0ZrDPl9YaWYN404zJ5w4vqJ5VO1rPz+qV1of+4jvGcssPKQZZaLsDr0hXtg2vUvxMgOdFSOybHTBN2CbasL2WvVK1zn2eEGRG++TfrZHkzrUQAMa9DWxR3bqvgyWlAKutlTeV4s8fUNEus8HfBRA8HnIoNx+XESKwL9RIAdce1SC9sDXTB4RA3rPF1wmB7c8xzscYuXweMdLBAPxszFHmY6D58LNddXocjPFqoXZf1kx4dc+XcrpCpXM73HL0uhAow+qf0k+tCd/2b4MfnvGIL4RaVjqCMQRpoFJw1BJ5ybeD1gQm8hFLO7xLRTcCwh/4d2n20Qq5zWJL2+QxMLoV3TDrcOmQaECsQymUHZQ6Bb1IvfS+vO55dCuEYHK9wHJY/WmBxhEBjhbwvS57rqZ8XkjMMfollMobKgF+3CplvjLaZ4nr5yPOBsp7h8jfXn71Ug9IFdtMq4SbXNG6Hu6wDl8UpomicrHtfge/hCp+EYiqpwZmDECXXxsSRq9VyTOstA5Wo0rJm3rDpnteaUdqQk8dukOvgUfRsfIDy9S/QW+bJnicwuvCsAiutzCyT4Hx0nHSdsFX2dR94y75t4xCAgp59cOPG9WUfhpvNj+ZH8+P/Lo8f/vLS+r9+/aXjr7/+WaZfIz88/f/2sWHDqoouyT3hHD4Utn55MHftBt+u1fDPaNQek1SwGIbDlilmTnFaB2j07Lyg4TS07FLx9GatZvZOBT8G07jHsi/neJk/ViHUyidPU3F90jcKtOzXelD2iySIsIaUbVvaD3qv0Ef44jyEJlpFQ0suKIAE5AuwEph634FfphFoZO7WDW2tg2HtmQ6HoHL4xo1D/thNqJh3FJEFjWr7JGAyXZdBRtp3M2EJnGTdGIZk5poMu5D+AjpLFTBpn6WiyD6hnAh2VC6psLKXKEOBCKds+6J1lgKHrLFlCxPvFKYK18MtfhHcBeLYkoapw4RQwmeAKpkndB/RbkxllMsnVCtglVxShVNhlXbcivsCm0zXNZRSBVat3731D2BlfSWhzUjofaNWWE3c1dcFPGUZTKNlLS+V2/Bet+R59vx8hBCBeLUMy3sJulwfWnq9U9apShvc4ybih95En7o/omT+V0gafBQuHcahhZm//DMuQdHkY5i09VuMXf+V/JNbBu+s/fK9HRAYLVBLt21gb7jFVSuU+2ft1u+bIVXhAs/slaoWcHnNLXah1ovyc4OLLsix8KXCKe28QYR+7g/ZR2zlE8ifpZfh1HEqXOMWw02+u2gfTyzuw/olJxnQUfFzwOM6I5SD1lmqFbRQcgDI2i0OFDnIpPJIEOTAjIMwTu9koPdCBmu3BTCoWswsNUCVA8RbNQ4yOBbglIEr7XGHZeBHEGWNGQeGVFOvVRsJkxyc7Z9kJFTSykYQZb0V+4Ny4Mf0W9afsk6MdVX3lxl2OP59QQZ5fD9VWaYBbxopA92x1rLO3AZLtfYuFoDeO80Ztw6l4e8/DQH+dRh+/d0QPLpagj//fhh+9/1gfLE5Go9luefnG4BI9fNZg4tac4/KIP2jPXfHOFtNJ6USwxpPzsOJSidr6Wh9poLFGjxab6l8fikDfkIq9/cpGdhzsMxBPfszfrfBFacXuGF9dRTun83CuV1dMbncEcPS22GeQCgH6xO7m+kgmLDdJ7mdALYNdoy31drTDSMJOQxksVFo4PMEg6IEL/StXovqK3fRc24dovKMwWNQ9jAj1VIGUWy5wMEVFQD+zSbuVDjYI6/74ouabpknP1kHlSHzEECpajDchKoFB53eccXw7JyviZ0c0HrKwMoxtBuCvaxRHNManXxbYawM0KlYs35uw1BzVA90xLIFsbh4ogh/+How8NcxwN9k+vdx+NvvRuLLnQkCij74y54A/LjFH5cWegiQ+uF5ow9uLvXE73f4C5gaquhP2/w1vOjgNBfsneKsAPnNJm/8aY8/ftkp0Cnw+YddfC8DheS1jawRZfiRu9aRMjmXlt3fyk+GFT2sZx2oL36Sv3+W5wmv3230FjBw1drcPRPZH9ZFzh/asQ0gJXT+fpsXLlH9rHfXICL2G2XQ1Nm5AjVrPQQomehLq60RXPRytTsuLmDLEYbPuMlxQuutk9aQso7znc5nTO/Wuytsvl7N1ivuOv20mX1G3eXzXLF3kj1mlVpi50Q7hcuXja6qmlJZ/V5+smb0CznfCaMfLbgf1VCq9VT8mabLPrp75Ng+OdMRLwVs1cIrEx0TZ+XzmQjNc5kW/ku7U3Fidzaqh7hiXimPTwtsHiPnbJ0PXqz2w53VofjjuUTc39oJf7/WFT+fTMBZ+R6PTxMIFWi7Ktcanrtz5X3TCy1QXW6JUdnm6JNkqhBamWICBgfV9rVUyGNY0go5n9mDli4DJl1TgaTVn44I1pHyWkZVkYomwZTz0yXAXsjfrTcUTLo1PtppadWlpfZxnZOC6R651jB4iE4OujaokrKWlPXrvIHGAKIX8pPXwANy/eL1icnj75vohGCirr2Gr/FmEFPC6RphDSzhmdcnBirxNX2/gCkD2Fj7Hh/EGuo2Co28jjJk6aVcN/fJ5w0JMscaT0f0tDVHP0crLPF1xkwPgVQXK0yRqcjaBEMEQhe5WWOOq7XC6EQnS8SbtkEvG1P0sDPFsBRThdz5Zebo5NMKZq0+Q1szG7hGpSJQADKyeJL8TxqMwPT+6FgxT64La5E6ZQdiKhcrlPHmEwGKbUwYBBRePFFrR1n7yETdCHl/ZOlkrR3v9qHVCUN+tJ9n5VJ06jMHIRl9NRRIXRa11/XaQrWQ1x2CXVHdLQ0L8hMoZb9Tfh77drL+lOvAm2AMBoobWo/wgrHy+bXq4Egev0ndHO3lesRk767jjT6nBFNey2L6LVII9UsqUwU0IKWvca3qkK1pwsFZg+W6mK+Q7SPw65Mo0CzgSvj261oOl8huCtnt5doXO7hOa0ZZK0s4ZX1s9vxTyJx7TEB1H1Kn7UOebF/pmicoaXyIwrrbWoPL13nN/RjIRNWV+5JAGi1A7hzeDe0c/NAtLgmnD+zfCcD+w5Cz+dH8aH78X/kh4Olx8OChI8MqqpAZPRWVWY2Y1vcgFk7ciyVzNuHovss4uPPi1dXLdo2+f//u6Fdvnk1ct3bD/4xv3x0pUUNRnDATrs6d4dxhIiqWvET22OOqGrIuj3ZNp/YTBPy6qkpKKGXdpHPHKVrnF1Z2E4GFrC1dr61B3AROHcIGoZ1dJKy8c2HmEq/Ax1Ys/gK3tJsS2gi1hmq5UhUvKl98jYqjX9ZOVRcDBEgUCguOCdRs0gTZkEIBxB4CUgW7dYooOYKOPfchpuyAAOhmJA57iI69TiIwY7VA8QL5jLUCaNfVshrV74kAJIN6jsl6GzZVqoKEy49tUpgKS5Djc7QVM02YsKyKbT8qoZz3tSqUBDiqnWzv4hQ9Dl7yWfw87X0qgM4kW0KjAYdGOJFhof1gyZXP5E9OBFaPhBoFQi6X9ZqsF6UNl61a+NmajltMYLuu6id7d0bJuhjA+kKBle9VlVm2l7DPdSCoEmJZ78m6UKqpTMCN6H1PlUf9PJlPQ49k3fg7e5F26rUdxfNeI3/mU/kHtgiW3kVobRWK9gUrMG7j7zFo6R10LmXP073w7Nqo4VLmrkmwCyjTQCh+j4RMfs8MJyJUElj9cw7IfpbvUNZf64MFTKmY8u/wiocamMV5XTrNgEP4CHinbdDXNbgotUleOw+vhGUICyxGQSeqEWYyuLQDe3ZSWWNIEAdsP2xkD0N71MnAjgDKASYtsIQipj0S7lgH+k4GcDcEHDkQJDwyBImDxQsCqLflJ5fF1widfI4plAwq4eCRAzP2H+XE4BDCJWvM+JkMImGtKAeqrCVlf1G2RGDAEteFgMywkLtLOZgUsJV5CLVP6x1V6WAN2d1lTmrpm1Zkgd0Tad9zxqZxzjjUEIevLhfg8dl8PLtShPf3yvD1g944tT8bZ1cG4z2tegKGHJwTFJloq6En8tzrNa5aE8rnVw+xUYsdg4IY7PJYwPXj9HSl0fyfA2CGHT2pc1FllO1cqJY+ElilZfd1I1M3DfX07EwZ1G6LxN/flOLhqTSsnhWsg9QG2dfcF1RQVg/mIJUBKdbI69gWI7PNFHqpvBKIaZ9kaxkqXKytHZ9tgqj4NAzZeAnly84jOGOwqgXpMlgiaFL5ZL0SB1UM0OAAjwNKDjoZEJI0qkkDPwifTINkeiUTHxnaweAS1pL2/NCugANS2neLZeDVbdJuBHYrR0aMHYo6tVaL5VKBiUvz7HF9gZ0Ao3yfBzPwp/8He38dZdWZre3Dp7vTSXAorNyFKqiiCnd3d3d3d3d3d4cgSZCgAYIECO4QQly7k+5O6+k+mvs3r7mo9Pt939/v+zvvN9hjrLGLvddetvd6mNdzz3nP74fq+cNe+vsPw/Tjd4N1/1oXPbnVTTfPt9XpJSX0fG28vjD4fL4xWR9vTtYTg9D946K0e3SkriyK0wcGpLRrYblqy83l8To21WBxQKin2l5dSH9P2rbEukJKixccdq8ujvX3T8+MNhBLdOMi0m6zgdSh04D0ow0GmECoQe2l+THuiovC+eXWBE/NJUX3B4NPHHRvL4vRGQNOjI4uzgUMMf8J3G9RNKkPpVXLdzviddJgk36k/A2Q8kz7lisLovTG6FAdGh8omtSEXpoXabDD7w+zojivWUYVBUgv2fu4535g0PqVgabXjBosooLSA5Reo9Sc4pTL862lqLsRDqQ45VIzym/llv39JXWm22Psd49DdLjD51f2Gn1GMTICStkfKv55u6cPTozUQbuX7l7soBl9Y9WzRg7hbHt5oZ3LjjQdnx6nTaPidWt7OX11pIo+3F9RWyelavmAML05rpAthT0bgskVjHumtQvR+JaYkOVXr9r51KpibvWvn1creoU4wDFJRdYGGRakwAZpr+EOl/wbE7A79szkEKZjKKG8h1JKOjgpt9S3A5eMU6TSAoJMlvE+6bYOkfNtuwvDvGbdnb9tXfZ1zV4DWnnvir2e3SKGBfClBhQHYLbL55ik4z6lVQxjJeMdYxTvs56XGRjwjmya18C6gLesqZORQ6UTXlP7Krn8vDlOHydtmdmqgGbGhahXoXzalBSmA8UitC3Rxu5EO/a0CG1KKKrDqWHabM9A6QwD1J1JoQ6ipOk2j8mtt+waPjWIZtxKCX9Vr/ziFyoQlRookeUaKzSlvPKFJapgbLoKJ2apMK67kcm2Toqns7IUis9Q/ohkW6eEiiaXVpGkMgqJSbXPxQfrJZVSEftsobh0/2zO/EUVk1VdY47c1bTzn6jVnIMOZ7jsUsOOgQ+pvtk9OXGcpbYSd15ar2D8Q+pskaSy3mc1vETVoN9qZIpCoor58eAOnN/2lS80zo6ruKu9ITHFladItBsVcT757bzyFo3xHqP5I5OUu1CkvR/jrrocO/1Wed/Xj061/ZVWIa4DNbUVmiizxTBlNB+iYnV6+CQc6mbtcXvVYNoRNZl7Wi2XvO+A2XHTh+q87RMbH8+pIXX1uAMbhFLqQM9SJveoxwWkS7Ub7yBNyjKqdNFiFZQvsphy2fdSsVABi0cbHO4yenSRF+Hqy8fLx8vH/78+Bgzp2bB9y/5qUXmy+jRZq0EttqldzZka2mavxrR/W4Nb7lSPBqvVywCtdskhii1UQdUyuqlT3fka3na/2laboPjUVgYJO1Sy6XLFVZ1pfx/wNFPqIwGlsgZfgFbBpJaudhYp3lV5QssqR0iqcoeVU77oGioQ18jdbVlQLQsmtgiU1HYXAsgxOAKI0jvYdtueM/jc5vV/8SirBhsAR2L9zQYdM7xuMa7WCv93koEonwMM46rPV0yFMUqpt9pA9B1V6HVbZTu/q9Ktd6lsR/qKnjOguRNAHiY+BtQokSiZnpLqyqLBJPBmcJrWPGg343BqIMpnAnMg6i1vO7AC40n1N/nxU1OKqggkU38ZXWmaQyQpqVEVpwkHX87FFdWeTw2czvg2qHct0/czv54Apqudtg6mRQ6G3e658RDgnQ2rDqwGmsCj17ja/tkHoAfUutpq54UhEQoscOrteJrTF/awQ112ai5tYYBPjhvgpRcqkEcqMim8rEM9LKp0assTKtv1XTUdf0utpz9T0wn3lFhrgV7LZ//BxdVSnZ6rNHT9Y43c+rlKtVylxAZv+LVF/c4XUVlFDEYBSfp/AqPRVebYd7zeru8pZbkhFY7Cdu1t37SRIUU3o9N13z/KJ69xHK6GokB3YlLgqKfvkg6d0uxtJZQcqKz4KE9nxTSGlir08jw0trCnT6Jcre4bGIfgoku/y3ZVcnvqHOmi09rld6fbJ6sCww9gEzjFgINgEXDDqZI0OOqwqKUi9ZYgjO2TZgd4EvwRsKGQojigcBBEPvfUOMyTUBkCkyNUUUw8MPzA2fY3FjQDcYDeaoNoV1cNVmlAzzGQRkvNK8H2xxtxLE1wZeqyBfY312foH/faS5900n8/6qDnR2rpzIJE7RwR6oEfabn+WVtQiEhPZMEhN6ivi9aztbipklJMK4gg7RYYxAkX6MwGWd7/eptBg20TZfTjDfZvC/KDetwIV10BX1KbF/YsolXTM/XF1SbeB3Vh3zANrJdLC7oEPVNxw0QNurGYdh1F/fshAOdaAMz0elzQ3YL28cG504O0fZXCymoxSh1W3VB8pRYqbVDpDpXzz/sMffWhGxw005sOUbIFQ4nV2imldldPlUuljqv9RFc+aPtCsIgK0WDKIXXY8NgddTHzwOEy22mTPqMVei9RQtlaqpL8L2paJqcmGGBQp7drWEEdn2TB+IZy+sN3Q6T/Gif991jd+6Crvv98gPQfY/Vffxutp5fb6J0Z8To/N1ZfbE/Rl7Z8vbOYfrOrmD7ckKxTM+kFakC/Kl5/ORgooyiev9ub4rAJpP6wL0UX5sfqweoE7xPqqqi99iN1pHuSdd1gFPXuzQkGF0tiDWZjPbX2rAEorq+P18S7gy6OvQDo1UUGZqTi7k7UdzsT7Vhw2KXuE4DDiChQQL83MP1ic7wbEm0dbr+fyRhfRersrEg9WQMgBqm49wwuUUtJz0UZBWKvL4pyYH22NsZB9HODS+CTXqSfb6IFDepquKZ1CNGqvoXcMIh60d8YdFIv+v9dM5r92pdbY70NzNWFkQZftDMprLUDgl6lmGnRk5TfJL9TDLRQ1T+19XkNQMXQ6L1ZEQaNQQo8k0m7Rofp8Ibqeu+tZprVO1qLu+Xzes63JsfowdpU3V2TqpvrMvTFmxX1ycEK+u+rtfTDO5V0xkD9mH3+kN2nt+x3jOEZ25xky/yuNubURgnN9/+hiM7vWsBT9EmP3Ti4kI0jpMSGem06GQGAFf9m3ECdBA4fr4r09zFWIzvj8WqDb4NOaj1P2UINJgD6v7rbopaSFcJYhGLJ+PTcxiBeB2pxtt5v49DgRnkdMAFFIBRIpf8o5QuUO7w5PlB7Setl/5QvoJLO61LA79n1dv23DMG8KMRbtYxtkU8dq+bU6BZ53eGbdZhoyoh9VfWzctpr+R10d9k1aJ2SSwMK51PLkNzqWzSfthqMHi4Wru32jGHRRgPR5XFFtDK+iAaF5VfFvDmUkfN1VcifQ8Ma5HMTJMyZGpbKqYh8r+mVV17Tr3PmdWddC4f0ep6CBmYJXk8ZWqy8wlIr+HOoPRdNLuOwWsSegbZfvfKqf85hs2xDiyGmeE1oSQOrEg36KLP5MJVuO06l24xxI6HX8oQookRFg89Non8pE1iAJu1eynWZ6bWotH9hkguoY+E1gPLVHLntWCp6mm7FnvNctSWtN61hHzddqthjrqumaTZmlWo31v9drst0G9fs/7rWo/0zZTpNdtWTTI7K9ANtP95rR+m5Smov9aFsP65CUyXbGIjyi0s49aks1QavE8ZvFXotUJ3xe/3YstqOV71JB9VoxnEbG5ep3sQDajLntB87Sin9RVMb9LV1Z6ve5INqu+a2umz/1IGUUgZUX2pgy7Sf7OpsofhM/drO9Vev5dC/vPq6WuR+TZvaNNHVy5cu/PTTTwWDqPXl4+Xj5eP/6oek3L/7w4/bZ02fqEmjOmnO1H6qW6vmd1mJTdWl3mL1bbpBXeouVLPKY9W25nR1q79UA5pt1riOR9WxzjxVzuioxhVHqEW1iWpScZSGGKg2rDBA0aX7qVjjLYqtNN5AhvYgGOHQg/KgA2Vxgx8HVIM2QI52K5FlRium8ixXNwEyT7c0sMQsh3Rbr6s0kCqFkRBABPQZDOJki6ENUEQqLcocjqsopAn1NnhqJyY2Xu9oIEwaLM8YHaU2P6DMjga3bU/aMRwwmDzktZJx1eklusPA5obvm3RenjkW6krpKYq7LGmxnjbbjP3iUntcsZXn2LGs9DRYIA5gc5fcHgaBmA0ZXKJE4m4bAOIzT2/NbqOSbBBFDSbmP0l2DCis1Hl6vajXd2IQ9IHt8y1fstNiAXKAFRXW1U2Wnh/aNaFW1ICa1+3zpA9TF0oKLwppANABcAfgTOrtoxcptycDFdqOCSjnmgO6qKU4EfM33yuA7OnQ9j6fBdr5nlGv09ucUu0hV9V56R8NSG+qWJ0ZKpDYXDkKZSqt9mSN2vqVRm35WLV6bVaqpyhv8t9CSGw9FS7WTgm1Vrqinlhvi8HjNlc+gdCStm8Uz2T7rlFNmYgAUD1d284vqeGun9VPUnUzOl2z1+062W8hhWtnx5xi1ya+5mqFRVWx4CeP3hhdSCcI8AYW9ICP3pwEXCgIqGoEQZssuBrTPJ/KJr7uNY70xAOMqIMCHklpQwUghQ2wpc8gqbPvzjSAHEfQVcgC4KAdAUHel5uDlDjS51AcSEEj4CNom2Owubh7AQ8O+fcHi8I9bQ6QRe0AYhf3CNEdAz1aXGAkRKorQIaDLOl91LUOa5JPxwwEaRFCyuPTtfRktGVjnG0zWqsGhGnV6GK6vKKYp9NyXNSdAZ4ALnAIcKKyAJSYnRy1faBeXl9M8B7t6bXsn7q0b2z9rwxAqRUFAgFRUnwxfvlmW2B8hNkRNaWk66Ks0lOUWk+Al0b871vwen1bpr660UzPLzTUqQ1lNLx5fg2ol9tTGTFSQtW4uSjMa+xQqTnPtXZsKKMcCynCwC7HSRrs5Ja5VbJ0RTWbfUKVe82z32J3D5ao5Sxev68HSpiMJNfoZKDaylPiaKmAqyOz/Q2mHnEDEmqyaDBPCi+BEylmqBYEjdUGrVHxxgM8hY5AslL/FUpKSVDHSq+rcalcmsKEh4HCvhEFNa9fpG5e6qCf/n2s9J9jpH+35T/H6pMnvfXN8376y2+H6tob1fXxpiSDzDR3y726JF7f703Vj/tT9fFmADPOgI9+oAY7y+L1wdKgfyhmRSieKKRAKb1Hef3c3BjvGwqAkmZL+xYccm8vj/XWLQ9Xx+vKwlh9tyvJ1g9cdb/bmaRvdiS6qy7uuztHkGJNCisp2HH6Gig1GGWhhhSF0yF0iwE0abuLDToNTr/YGq93DUJp3QKEfr4pTh8ZeOJafWRSuBZ0x3U33O6BINX2u+2BYREK6PGp9tvaaMdlMEpP0fsrMRQzoFrKbyhCT9ZSPxrj9wGtV6jrxBX38epoO9Zwb/OCYy73B/1smRT5agupvTFuhIR6jgqKgkp9KWCL+/KWIdQ1ohBiTEaafJSn+qKekmJOneNlO79399TR+beaak7fKE8F32zjwqVFSXq+NUPXlhXTkTnF9Gh3Of3mWGV99EYFrRyWoLldCnoN5f5RhT1lfkD9vN4qap7dt9SJDrMFGMUkbSJjj0Em7rMAH4rl2xOLOGBi6MN4ghrK5BX3z4drIm3ssvM3CCXrgDruXZh3tc2nJT1DvK6dDA5q2t1d18YhXHKZ1CFNF8M0HHIZ9yghQC0FKJlwY1yjDID1mTwjvRcgpySBOtF1Awr6hBkpv7R54TOALgZMc+zc/Nra90MP4mUGrKTXd6uR28ZgzjOf1vQNcVAF5ie2zq9WFXK5UznASGr7ervHqfEkG4R04xkdC6hbsTxaFVVEbySEamJ4ATUrkEvpOV9Vmdyvq2qeHBpYNL8mhRVU+7A86l01rw4azB6y8QM3chx7Q/P/Wq/86pUAQn/xL8prwBdfsbkrf1X6Lveacfp2Np590tNIvfXIuD0OWXXH7VPdCfsc8oo36u8KIwpoJkDXKngN5bCBAWed8ftsLDmqGsM3e10oqiQqYIf1j7yFVHYfUcaSZvPP+YQWaa7t1971PqOx5Zsqd+EorwnFAKnlsms2Lr2t2jaG1bVtN5l1Sk0MaEnR9X2+cAAm2wPFsebILf4eJQiN7NgZ+5g8Yx9NDRprjths5/KGGwhxLCx17bNsAzWz9tidqjJwpZsr4TCMMy5L5X5LbVlm4Hkq2J9dD8bWpnMD92GyTlBFmwLWBqWcb4cNj7xVTq1R290cKr3JIO+LyrhMPW1ERg1XlXPmL6Jfv55Lvy4co2pFC2t5VH4NjS7809TRo+5/9dNPES/C2ZePl4+Xj/8bHz/99FPMO+8cPT60b3MN61ZSu5Y20byxVdWoajXVLTNEXRss1dDWu9Xf4LND7TlqUmm0ejVeox4NV2pIq13qbJDavPJ4dbLnDrXnqX/zrWpTY6a6122uzo3bKqnyCMVXneEwhPLm9ZY1l3maKnWGgBR9KQG7wPTnmitXpK6WaHvKU0CLt8aI54pB3B0HPXpWOjAZwFLPSL9Qai+BOBRAYBfIzAYr0oO9rrIpMHXbQbaUARPbRkkFTIFC6imBNdxxU5sHNab8mxrT1CYGzXZ8XnNp+wXiUA89ZRbAMwDk/QBGDQxbAMMGRq1oa/LYzwdFkcWNktifHRuOvIAc75PuSxot4BxbY0nQ7qbWKocpQJ62NZw/67MfT4U1KEuss17RFVENdwWAadcBYyKHXzvP0r0+smeu3UmHS68jNZj2a2gQzHOp7g8d4l195TWH40d+/A7MBrCcHwot8AkUB7D7NFAa279v5/CJf0eoqJwLx8h+0my/yfVWq2b/owajf1bLGV8oue4S5Q6r7DXDZZtN0eC1DzXpwB9Ve9B5A8rDbnSV90VPUdq6YBjF5EJ8jeWBy7HBcYrBf6C6vqMS7S+50o0yS9ou/87qAazedVW0uH1XmXY+ACqpv1EVpjokp9nxpdh1jCo5SMVjEzWoUX4LDGkwT0uFIt5+4AODStQHUsroZ4dJCX3whjTOq0alc6pBqRyqWzKnprTL70HZJ+uDdgfUWgGjBKqeursxwms+CeIIPmmzAmwBviiwvI5KgRqB0+S1BbRDCfX6UAJFHHXp34fCSdowMDazY37vmQd40ej/ygJ6IloQboE3qY0PVsUYVERZoB/0VkRF+sBg7/DEMG2yQHlFn0Ja1otm+kUsyA73wJU+nsAmQErNJuod7reYt2Srnqi8KKUE76iegOoN2y61mUAqwT5AiWoKiO4bVcQDSlJ4UZiAWMCYv11ttX0uses6xqD50DgUGjt+6t3mxejc7ir66oMmOr61iiZ1KqJ+dXLppF0DrtkUC6qp00XZQQUmVbpHrTweaHNNAJKbS6kRNGCy417eq4DaVglX5bZj1WbVDZXuNE00UiegpBULwRkBZqk2418YkYwwCF2q1Pq9bSxrqk7zd2vovpuqN2SB4iq1dgWgxvBNHlRSD8bnWyy84K0eaIJPQFaemqzEMNXLeCVwXe5QwNNyz0wprNObKujaex313cf99OXTPrp9ubMe3uqmr+3fn33YV2ePtdL5lRn67c5k/elAqv58IE3/+mZxPduQbOCYoMcvakT/sC9VfzQQZfnLwVSvHb28IFZ3VsZ77Seuun+whWcAleeL82P1bH2CO+dS74kp0e/2/DMll56i1IxSG0qv0M+2JNr1jHblE6hE/bxv6+CoC6R+uC7e3o9yJRVX3cOTDIpsu66SYlhkYIpKyt/3VlKPGqVvUUR34SobZ8dAPSstfICeKF2dH/yWcat9uiYwGTo/O9IV0+v2Wz9lv/Fn6wJ3Xd6jtvShQSeqZwCvsW5QdMU+//ZE6iPJPAh1mPzIoBUAZQFGWUjPBZCoGaVelAkYwJXfJ6o6Drun7ffKpMpTA9Wjk1D/InV7SYQ2DAnVjuVVdWp3PY3vFKYFnfN5ZsI7MxP0fEdJ3dmQocurMvRgeylbSuu/36+hJztKeWoxmRfUi6MkUhMJcAFsTFhgvDWmeX7/TY9qZoBm9zoTT2RQnLP7EgjFGRf4JOshqNOOdCAFTjEuAkTJ0mDcoJ4VlZQJpZN2z+BwC3TyOveQjy0jCnlrKsYqJtQuGUxiRsT9BQzP6mTjnI1LTKB9YQuOuKisZHvwNxNxjG+k89Jiht/79uFFdca+190jQ7V9WBGNsvu0UekcBqC5NK5VPle11w0s7E6/G2z8WG5jAfcytdQdquRWm4q5Hchx1E2PflVZCa9psd3jnPui7gVclWU83jOS/sRFfUwYa0A/rlx+dUzKo06peTSsRj5NsGu5zMD1Tbt+OIozOYXKWjzqdYXkek2/+tWvX4DoLxSaFiiO1GVWH7ze3WxRCVEvyYbAYAgQo4dmpT5LVLrdWDWbeURdNz1Q1YHLHRhzFQz3esqatn4TAzL6iQ7ceUWTzjxXvx3X1GT6m64gVuq7VHnDEhRWoqqB4lYHtOwMC9JzO2957m7dqI6osLjdpjfurwrdZvm4Q21p6+UfeCYGE2Ped9TGntbLPvAyA9TJ2gafgGbLxRe9drTu2D322k4Hy6oDVztMUpYAvNa0MS1In70elC4YUPIZ4LjFogvBBFvvRV66wCRdHYNOAJ0+onXG7VbzxZcMug+rhp0LsJ1l4y1wC6SifvI3iirjbgO7fm1W3lKLxZftOi52x2FvpdN5uhIqt7BzTbFzLqewtEp6LXd+vZ63oMIz66hYXJoGFsmj7SlhmtuxzVfn790r/iKsffl4+Xj5+L/pgT325s2bz3ZoUV79OqRrbP+K2ra4kUb3rahqmZ01ocspW45res/3NK7TEU3qekpTur+r2X2uaNHAuxreZr9a1RqpNnWHqHeTlRrQYquGtN6vEW3Wa8XAfnpn1hRVrthChbLGuHlRhEEEDrQohakGDtSD4jzrjq/uhPtcZQyCgEdUOFJXS/V8aOADwJ00mDLosNcyDVgBQpRVwA+YCmCL9Mxbvq2SXa4bEL5l4HXEVUucdFH7gF4gMgBHWrw8dMWRVFtXaYFb0loNlgPgCmDt520CvgaiAB+ADPwCwwAmabgOwPbMPlFNgTX+BgCBUvbHfgBxzoHtUr8J/AJvKU32eSscUkdjqs33FF1Pn7VzIxUXKMw+LvaFSRJLSWo+DVKDGtQgHReYJhUXUyIUWupdY6su8OMPIJXa02B7QQ9RO3dbD0dd0nNRDXHDza4hZd9sM1sRBj69DhU1FrWVNip2HMAoKbX0YsVBl3Ou0veSuq76LzWdeF8lGi1WoWKd9HqBNCVUGqIRW75wVbR6l8WKI/221hpFlh7lPWZp7RNVboISaq6y/R51cypqRUvYdee7AEYzOt9wEyOOF8WzVM8Pld7hagCqti6pu15Xap9HNUVJ5TXSiXnNfxOlRqhhVpSmts3ls/snpwQpujjX0j6FgBFFlJQ5gHRwI4KkPO5Si3FR95pB3Sj1f0MtMBrUMK/mdi7gxkEomgSP5207d5dSX2VBswVuqHp3lxqkbojQp+sj/HWUCVS+N+xztDUgPW2HgSdGJqTI3bbPE/ABptl1p2v7kwJHq5agju5DC9bp1fjdTgvyN8bp9ExSaA0qdv4zLfGcBfVAwrGpgCnwR2qswYkF6ag+mBKRYjuXoLhdAVdZgU2CWNITgdFHKyM9QCcdl4Cdz5CKC6Ri+EINKOvR5gJDFepACaBRUb+w9WgHw/r0HAVKeR2VlL+BYlTZ/bOS9fRcA+k3HXVjX3mNsIC8c9Wc2mXXhO9p+5BCfn0JgFF/qcHcMLCQO/Oi2jy18yFVF/MZrtOMdnlVukwltV10TJ2Wn7KgZ4an3roqYAEXLRhQNWnPAIymNx/q7pMoBo1nHFGLaQat45eoVKthKtF0qBuBEOyhLNSfeDBIy7XgkbrSWqN2qGSzwaqaUUDtKryuXrXy6q3xBg8W7L9pzxcP1Na//2m4/v3HYbp2vr3+/sNQ6W+j3KRI/z5W14830/qh9l0soJ4zSTcNPq8ttmVJgv+9ZXiEt3C5vDDOgfTq4n8uN5bF6+CEKM3pZtAyJ8bTbYFSWriwUBsKrC7vU9TrSK/ZazeWxOruijiHSsD0621J3t7lvbkxnrJLSq6n3O4K+oh+vTXRDYdwzSU9N1BFk2wbsXrXoHTDINql2O+eXqEGmZcMPlmuLw5U00vz+TvafhP8Fg1MX9SIUmPKpAqACWjSwuXTTQa3E8PtOy6geV0LGUhRDxpl9wPmWBgNUesarlvLonTZIJZJCEyOmIChryhqKWD7uT2jtD4xSOU3AVBetd8tv0fqm8/b5z5aH/wGqSX90sAUUEW9+9AA9Au7jw6ODXVQ3DOqiGcv3KTv6e7aeu9gQ03vbtDbs4BW9g7RsgEGfRuz9PkbpXVxZboe7yytT/aX053NpbSof6xPvhx6Mem1ziATRRRwoz0UQDrWfs+4YXezsWV2xwLCLRtV1O8vg09UTuARgzRSX8mWIFWd1lCk2dJXmDpzQPGDheHB/bs0wieY+Az9Rq/OD/O0YCbMWJgIOzGVvqBMIgXlAmRsoGrybxRPPkf9Odu9bJ+n/yiTZ9Ss4oC9ul8RuzahNmaEa9PgInaehQymc6tF+Rx2jnm01M5746Ai2jq0qLfjmd+tgNbY8ZLiS8lBs7I5VaPE66qalkP1MnOoS408rph2r5nHzYwA0jIJr6ta8de9HQvq751lpH1TM8xYFOpjNWm+wXGF+nVjQowUYiaqaItTqVgOReR/Ta+/8iv94he/dAC1sEi5C4UrKrOWt0Kp2HOhgSdwtlk1gKcxuzyNFhMeWpc0nXvaa8UxHOq05ppGnfhBA994ppZz3nZFFPWSDAtMglotu2bg+aaqD1iq1vPPqPuWJ2q/9JJtd5XXqNe2caR8j3kqWqy8QqKLq2hyOQPiSr6gDOYLjVfBmOJKrt5BGU0HOzx22vxM7dbcMQg86oDIMbVbe89dbCk3qGD7rTVii0Moxwl80jKGtjCMVfQ05XxqDNvkGR6s13DKWzYGrlXVAas8Vbjtqptqv+6+gfG7vj6fQyltv+auAzC9QZsbpFLXClwyfgK1gCdw6iZJ1NqP2OzKbEPbH59pNOu4q7eURFQdtErlus308oeK3ecqqWo7A9GWfi2oUY0qWVOZLYYbgA90MCUVukhiaRVMyFTtwiGaWeh1rerYRlcuX94RRLcvHy8fLx//1zwmT5vTdkCfdureMkULxtXUmd0dtXFePfVu3UZjOx6z5W11qbdI3Rsu1/jOxzSh8zsGm7vUotoEdam7REParle3JhPVq/FKtag6UV0bLFPPRhs0ss1QXVs+X4NbtVZC6c4GWDtVrvcjle11z6Dpokp1u20Ad0gpDbcppdF2b41CD8/0dkDecdErlFRd4ILU0mxFEdhE4QRmAUbqL7OVSuAOVZH6RkAsAMc3bR87Hf7S29v227/n6bKkfALFQAhqqquNtj3Ux4Taq9x0CSgMVMgjDpL8zUJ9ZkrT/e76S69LFFj2H6iMKIX2nA2jdiw/K6cOpacMvje58omaSE0kqa3AIWZKGCzF4z7bYJtvn36atJwp3eORndOnXq/JNcF0yEHUzoVtZgMqsEq96M/HYQu9S1mPc8h8USdJT9VMlGEDR9YHdt0Eya5R8ZYnVKyxnbtdy39uJ7j+wRKcJ9cBN1uUUtq6UMfKtUdNBUBpI8M1IS02tspMVey8Xe3m/06tZn+n4o3XKGeRMsoTVlHlW8xQr/mXNHbXd6o38LDi62y3bb7pMFokpa2KpHVSmF0L0q9jqy/yqz2/PAAA//RJREFUdjPUCgemRNSzknZrn6P3aPXFQR1wy+P2/R2w7QTKaZT9lkIzBiipwXY7TvuN2XVKarTLFdtirU4ouepCFY9Ns6Anv94eX9hT0hZZgIQD5TsW2GFkBCBSp4WhBoEhChdACnBOaJ3PwfWEBWXvzSY4JI3WwHFJmNeZDm1MzVN+g9UCHnQS9H24mnop+vsV9TYt1JqyjVMWCN4z6CQ9DghGlcWICPAk6EMJQSn9Zhvps0VdRXjHQBHw+63B5nfbg1o2HENpdXFwXJhwuqVWj/TKjzcleromTqoX50VbMA8EAwThHqC7qkSN3foYr8O7a2BKYI8pDL0Zqbn70ADvwcooh9Wp7UI8AKXlDaopgTKmRCg0ACoLabpAJwsqKn0cScWlLvS+rcvxY24U1OJF2/kaDNh3cNaO7+mZevr8SmPdP15HG8fGql76a57KCKwD6aTXYfREz1fqMEnRJY0ZCAacUV9vLuFahGnL4ILqYYFtQmZVVwd6HfhBbS2goqk99VDVBq5WmxXXXfnA5dJdKVuOUqm2E7xuFIOOrNZjlFqvjysmACzOuRgZEQwSeFXstUhlO09T4zlnlNW4h0pG/FJNS+fQ0Ib5PVg+MamQlg+M0P3LbT0VV38f6ctffjNId97vZH+P1j/+MFy3j9TX880p+mFPii7Oj/P60N+/kerLD3tTdWlBvB6tSdSHG5K8hvSHvcXsvRfLvmL6YGmQqvu5AeUlg86v7Jl0XE/L3Zes3+6m72isq5/Ugt5eFudmRd/tSNQXW+g1mqDnG+IdQtcNKKr1Aw16F0S7CRHq5+1l1I/Ged9QXuNv0nXft3VIv8XAiDYvtHOhLpSU2x8MKnHRRQl9tDrGgWXdwCIGkfb9zMHwy777zXE+gYLq+fGGWGFyhGJ6y4CP3+D7BprAJrWjX9p+WADSQ+NCDWYK2j1BKjzpuFF2HC9qRrcHkzBeM2rPuOd+zXv2/FsDU5xwaduyrn/QdgT3ZdrCcE+8N5s01QhtNqjaMczuzRXALunxdt9sjjGIKqL1c8rrjdXVNLlzqMa1yOMZDSiHTzZn6Iu3K+vyrso6OC9dj7aVki5V172N6QZFoW5UxO/42vzAOXZB1xAbY0LUuVoAXUNsfKFlFFBFGuom+90DgExAMQ4AcdSK87sCRJnAIT2ehXV4jQks6jbp3fuJgdpTg1BgFGM06kyX9QpxAyRvvWLjHHDKGEg5AOm1jDm0tlrVN8R7iQKkAB7nR3bDbvsONw4uas+0vAn1uk/Guk7Vc6l5uRxe97rWrusG+54BUAAbqAYiMWXjPOuUBDpzepZJm0q5PV0WkKZEYkrb/O5wu2VQQW9bxYQfrsDso6vdy0Blg6wc6mjPtKwibRnzJs6FkglSmXH4peUME4nVDWAL5npFRXO/bhD6isPnvxiI/uKXv1SOvIUcekgTpSYSiCvXdYbS6vV2FZBJJ+AMRTG1fh+DrHkGeMcd4KoCb30XqPv6Kxp/4e9qPmO/127mLRrntaK4w5Ju237jE7UwgG238Ky6rLmuIW//Xr12PFP9iW+osUEaaa7ucmsQCSCWMUhNrd1FWbaNStRkjt5hkLjCMzCaL3jPJ74wS0P55BipeyfDo4W9R7ou2yQ1FmjuvOUjV0tZ2tm4B4QCloxbPNMnFBUUoGVirtlcW8+gFuBsMvuEatrxlO083cdGQBcAR3mlvpUUW64D+0dZpU9ojeEb1czGwQ7rH3oaM9sjBZma0SCdd6mnNXMNeaYdDfW0Ze2cy3eZ7vW2r+Uu4G1vyneZYQA+VDFl6qtsx0kq02mK1+TmKhCqyLKNlBBTTMPyv6LNrRpp5cqV8z3Affl4+Xj5+J//+Omnnyrs2r3nT7UrxWjmiCoGoQ21f01zTR5cTXXKdNeo9m9ryeAHmtf/pkPo/P63NL3nBY3rdFRTu7+n3k1XqV/LRQag89WtwQr1abLe4HOvZvZ6U8dnz9Ox6RNUv1YrxdYMWnHEVp2tsMz+Sqy71qDoikNnidbvqCzqYK8nSje4yWh7RuX7GXR1vGTrXFb5/p+pTM+HyuwMNJ00+NmqyDIjFWELKbeuChrABim89Ow84lBHLabXR/alFvNFGqmD0gNX01AigaZizQ4GSqr31yQt2LZnEOnqX/O3XkAfoGcAhjpq66DAkgqLiug9O+3fqI8oiq7mvlAdPWXYzgOltXibU76uK76N9zogA96uBBtUel2mgTDr0P8ypsosNziKNzAGokmz5Xizutu1MABDDY6ttshAfo/XoFJDmw2O7Jdj43hRgB0+vVbUzgPFEGB1UAzqVF0V7fOJvQfsn/J02GiDN7bDeWSn+nqNqC/37TioEX0n6PkJ1Nk+Mmy7vMd+SWEGAtNaALnH7D/R9+w/37+oyYSHqtTzmBtVvZ4vSRElu6vvsvuatP8PajRgvSJKD/PaT9JwiyS3VXjJvoqpMFkYTlG7S81oQp2g/hcoz7DrXrKLHWPX+36daN1CHSh1o8XteFBLs9zw6ax/727OhKptMAvcJtTdqGSD1qLxrVU7g56iBTwwu2pBGGBIrSipZigDtHRZYIEiAc3qPgU9+BncMK/XK5Fah0nQ83XhripgRvR0dbgFdDhTBoZEZ2cUMUgLlM3DEwtrlQWXwwxS+9bJa+Ab4iofqbz0Ff1iU4QrEWemF3ElFVilZpXP3zIopS4MwyRMewBcgjOUHIJn0gxJnaWWjpq2o5OLejB2xSDhu53J+tENbYoFqZQGad8YtFHbicqJGdG326gfJVgNc1UJZQp1ke0H6Y+xwtgFoKTGDodRwBfDGDeFsSCfBSOabRbUb7MAnhRc0n7pa4iSetM+d2xSqEPsvpEovgYbdizU8AGNKBtvTyiq2f1jdGJLZV1/u5bmDElQ20o5NaB+br/eTAwMbJDHA1acR0c0yauu1fN4T9WtQy3At4D0tl1PTFzm2jrU1U5vl1f1KpVUvXFvWGB4Xj3f+F5dtn3iCmbxRgO9RqnOmB1queSS14WhhmBQhGMlzenrjNntgRYtEjDxQCVot/qOBVMnXaVgXQKyWrb9pJLl1KLMK6qfaYFy1dz+u6JlxcYxsdq9qY7uXe+qu9c669m97vrNp331l98O1hdPe+veta66daCagVSC/nwwVX88kKpvdhbT2Tmx+t2+VIdS4PT5xiTvKwp4fmR/n5kVo+/3FNMP9u8ri+J1ezntXYKa0S+2Jbu6+dGGRDcr+nxr0KLlOY64e5LcLRdVFFdcYNXbuNhCH1HSd1E7nxhsAqM45pKyS1ouhkVP1sZ77egOW1BJ37MFWD08yYBgZqQ+3xJv+43z156sibXzIpU30tPHAdN7K2IM7qL0G/ublN3Hts6xKeGa0KaAQXBh3V0B3DLJErRwIRWXmtEP18W4Akdq54f2O+c3R/3mz0ropqBuFEWT3rJ37e9jk8P8NQyRuFf4TaPmY06UDaRMpLxv99CpqdRR2ra2xrgaSt3oxbm0LiG1k0wJGx+mRuidTdV0ek99ze1exHuDAnM7hxbU7J5hem9nZf30SWv97WEz3dtdXj++U1Frhkb7b5ZaTRTMIxOLOhACnNSJzuoYokmtC9hvPbe618rj4LbWQGr/aFS9UJ88oscnJmik43LvkgVw3O7zawuBbXqvhroSiqvtp7Y8MwClpcsBO+Z9th1SghlHntvrTHZxLKidACmpuFuHYoZEPWgRb+FCqybGA5yM94ymNVKYtgwtqqW9CrmJ28AGudWuSk53ukXp3DKkqN3boTYuFfb7kZZTOAOPbIYhUW5VTHlNDbNyqnWF3A6UHey1+V2ouy+ktbYuE0wAKHX57J/MByb6rs4P9RpRUocB5kXdQ35eetfJ487DqMj96+XxOlPMjYBTWuMUi3hVofl+reiQ1/XKr36hX72aQ7lCwpS3cJRezZFXeYvEKLVudwfBSr0WBkro0PWu8AFQwBqTVaSgkhJL7WajaUd8nKg9ereaTt2nwVsPau3jT7T5sx/UcMxyRWTW93RajNAaTnnb6yM7b36mTqveV491VzXsra81+eJ/qO+Ox6o7bo+n+6IcZrdzqTtur28fRbOBASWw2GH9AzU2eKMUABBFzWy55LKn8eLWDWCSSttg8kGHyHZ2nCiYACeqa7VBq72PJyoqC0omNZ4YBnE+roKuvefA2HzBOa9bZWxDCe5ox0+v5Ja0ZnkBs2SMtKYNjQEx7a2AVv4GeL3WlIwSA1H+ZuzE9M3dx9fccyBuPOMdA/z9ts4xg+8Nqj54jY3Pe91MKbp0feXIU0gh0ak2Nnfzuv3qQ9fZezN9MpCWOzgXv5ojj4qkVFCRmOJqli+HZlbM1LTRIydKev1FuPvy8fLx8vE/9WEwWvvUqeOqXi5MY/qV19LJtXVwbTMN7VpPI9sd0Jy+1x08B7Xcro515qp97TkGqIc0pfsZd9RtVWOMmlQZqP7Ntqp9zdnq22yDhrTerZ4Ne+nd+TO1d/JEVaw7TIkGh4Er6wcGY6eV1cXgrJVBSvM37fXzKtXtlrIM2DJQ+VodVVyNhYoqP0GJtVcatG03ODxh69wxSP3MwTUDiOv5yD9XwtYv1fWGKgz40t4z6Gx+SIn1MNrZ66Bb3BZXNQ2cSFGNq7HYQPeyq6ZAZKCmnnD4BRSp43T4dLB7Yp8zyPLaTtTXjxwsvTdp97u+HqmqQCRwBgCmd7jgKiSAFpY5wNOQgVuAGOAr1euRQ24AeaQF7/dn1FWANaneZjdcQv2lVjSi3HgHpuIGj6QylzSoLGXHhtpZ3PZTov1llTLIxFUXyAK6cQ+OqTTLQDEAWQdVB2nSoEndvWfHcNi+h9sG658ZyN1xcAQ+SSMGJDkH0qF5LVBCAzWU51J2Xby9S1v6o37qSiqgz/Xh88B2eJmRdg5bHHwxdaoz9IqaTvpItYde9Z6zeaNqK3fRcipRa4S6zj6rCXt/UMsJ15Tc9Ii724aVHKCw9F4Go/0VW3WenecFVzIxlEIVLdXruTK70UrmmCuzGXZt0jtecdjMcJOoJ66ckpLL9Ug2iCVNFyWYPqSAfnLjfUptfVpRZe23Fp2pnrVR2wq5col7IzAKgKK68TfmRNuGFHZTERTRpmVzaXzLfD5zv31IQVcuqbHCDISAbm1fALOwnq2xANlgkm3QGgFIJdUNIL2+kFl86tEK6/S0Ito1rLArrVPa5PeFlD1atgCTpM/xWdJ52R6KKv1KUQdRAlEgPbXRoBAwZPnIgmnUShrW43yJidKpGZEWVGIkEua1ZPeX27LC4MBgFEDEjZT2FgT3gCiupfzNth+uylZcw/X55gAQvqDFhQXvpPaiqJIOGRxLhDudsu5DC/CB2GyYfbrWINOC/Z3D6aOK4VFQlwe0YmB0eW643p4crit7K+vZu3V1ZV8VbR0fpyopv1aTsjk1rxt1qUUdwklTnNc1v2qXzKF2lXI5zKK4EnwTRJ+07+9dg/c1/QpoSMMQVWk2UI1nv+t1oRktR3i/v5bLrqqdBXn1Ju33lFxcMlEzqgxY4QYe1Dg1mn7EA7PmC8+7KkFKGjP+BKoEcWyPHnvVh29ViTLlVbfEK6qWlkNzO4V4X9qT1M8tLqHffztIf7Tl0a2u+rc/Dg/Miv5ttP7rX0fp6rl2mjsgTiem23VeHO/tWe6sTNDDtUm6bIC5Z0yUnUusnm9KMihNdsj8ekeKgVwxPTMgPT49xsArVvdX03YlRd/tCpRVHHW/svVJz8Utl5Tcr7Ym6o9voJQG9aD8/WAV0GjAuZ061Fg3HPqNASfpt6z3dF3gootiymcerLT150Tpq20JBsTxBsTUc8a5gy5KPKZEwOfj1UH96MgW+TW9Y0H7DUboqgFhsETrjTF8V6Geznvf4PPhymj7m3pT+7f9TYruhbmkXYc74By13wbKPHXQ/L6AzRtLIoUBFr9Hfmeo93deTJSglKKYUq98eGKoQZtBsq2HUdGX1IsacDKpQoru5waeX9trX9ozrVtOTwvaE6Gq8lslzZqJEgyNNs8tpxUzKmhsqxDNbJ9Xh8mqmFhIx+fbNbvdWr9/3F43j9bRt1cb6frOCrq4JNknq4ArlFCvybT7Okipzad5nUO0uHtBT/EnFXVOZ8yKCjpEkn4LbHLPM0acNsjCPfv87MDEiLRdzIIm23i0sHsBn/jBwAhwQx0EfKnjpNyAkoGzs4p6X1DqPPk3IIriiQrKfUNWxf6x4f697RwZ5qnRMww0Oba+9XJ72u0gO+ZNBp6k2/L9kXZMWYFni7QKDNMal86pysWoqc/hKiYtaYY3zesAyf1Lj1GyRwY1yOPO4yiaboY0BxfeEG2wa0MaMSpnULqQzyeiyFahrRWTPDj1Bmor7WDya0D9fA6mG+3asQ9SepPDX1VsEYyJXlGBiGRFpFdX/ogkV9aAUlI+qe3EjZZJp4q95qtq/+WqP2GfWhjctbExAqW0cu8FajjpkJoZMLZZekWNUAhnHlLP9TfUbcUZ9Vu1XR3m7XRgwpSoeMO+amhgOPDI3xy+mhp0DT/8G828KY069oN6bbqpDssveN0kMEpNKOMIwIkKSy06UAjceZrtmJ3KaDpEZTtNcxWzkY1DwB9KJfDK8ZftNN3XxRkcQGTCDLUT4EMlRaGkfUzHDY99PSbQgOSOm576eFZv/BveVxV1E8DttPlDH+tYgGQ+k2081HnLM9822SWk9bLPVosv+3ZwFgdYHV4NcBuQRmzwGSi1ZzwLhbYvKLiUR9CftFy32e7+SxoxRnJlOk1VRMmaKpSQqTxFY711Du1pYso28lY2fI+0fXk1Zz4VistQgWKVVKuQ/Q7TYrV26uRZz3/6Ke+LkPfl4+Xj5eN/6qN69epNurSrq7F9y2rhhBrq17GkKqY3MAg9rnn9bmpMx7c0rO0+DWy5VZO6ntSkbqc0vvM7mtDlHQ1osUad681Vz0arDUg3aWDz7QaxezWn5wCdmj1FnZp0UVjFmQ41pN1iGhNXY5Gn6Zbp/cQW6kABwYsOpV6DaVADnGW0P6/SPR+qXP/PfT0Mi4q3OqLYavM8jTaj/Xu2/nEH0xItqT/d6+CY3vaMfeYLgyTqTs/Y+2cMUg3Eej12N1dccQFe4LN0j3sOxsCoO7XSLsZgGbgknZeaUuooUV4BStTX4i2Pu1qKkRAqJlBNqirA5T1HgWUDVNRAFEXAE9WTulJSgkkXTm5MW5rzDnDsh16qgDL1oWFZgxVVaYbB0miHUdrVoOwVM5gO0mttHwAlacBAY3s7j94fG5B+bOd219Y55pDI9qkxxW0WB1lglhrJtFakJJ9wp+D4GkHPzsxO171uFVhF+eQ4gXT+DWyTEg3QOsgauGI4BXi7mmpwSgqyp/gaDKbZ9SHVFyMqaklRckt1PqO6I26q+fQvVW/Mhw7pv84Z5i17ei1+oKlv/U2txxxQXCXawuzwellqRcMz+yuqzAiD8fUOkFEVJiuizBgl1Fnv18LraO05tfkxJTXYqehK071OFcjkOEjdLdbiiEH+u/55IDe1+RGVNAjndWpFU+w7TK0wTRVT0ixIes2DNVJn3zWAuWPghsoB7JA617duXq9nIhWsSRlSdIP+kKSbETShgt5fHmafC/N0Ntxv6X3JjD7q6D4DXQIpFNH3LBCk7+eztfQoRI2xgNAC2Ytziuojew31lJYtwCwmR7hKAqe49xKwAaBsB+UCkxLqv0jbRSmhNvN9A8fvDSLpm0ggikEJIHoahdbA7KidE/0TaRNDU/9na1FTwjxAPk5t6KIIN0DBRIgAH8WSNEgMiA6MLer/vrMMYxRccf/ZNgPXUgJ/lNPfoGTZe/dXBEYz/A0oEPCj3H69NUivBBZIl3RQtQU1F1B+Z2Wm/vWPw/T5Z4O0aUFZtSr/mgWVr2pwyyI6vyhJN5bF+XXNdu1Mi37Va8uoo8NwJVBjLUi260ebm3md86lSepQq9FhgwdFltTDAbDLzuFoTUM44pk5bP1IHC8aaLbxgAdIV1bKgjwALMC2aUk5J1TsovkILJdfo6EoCQSIgW3fsbrU0SCXQrD5sk9JLJKp52dfUvlJubxVCre9GA+E3l5XS33431METx9zPn/bW07vd9d//sH//+1h9+rCbrq0pbgAVrwerk/TnQ2muiv7pYJr9narbKxJ0YHyUTs6M0Sebk35enm1IcmX0rkHrrtER2jyUWslYPV6bYHBpMLvCrvPyOP/71Ixoze9mMDQuwqH0yiL6jL5YFsQ4fB6bEqUZnQo7iFDbSf3mQ4PUJ2txvLXFQPTEdGoyDQaXxBiUAqvUkVJjSn1plEF0tD3j7BxjvzeDRPubnqFP1wWmRRfnB8tnm+MMNA1obZ0D42gXFGa/7aKa0ragp39Sz7luAK07Qh1cUSfpL8pvLDtdFmfm73fHad/oUE3tUECHxpOWHbjnMomCkRG/rY/Wx7gSihs0Ke2onxhyUVf62eYgdZyaUOpDSeV9aNtnnQsGxYu7F/L0XRRHB6BJkTq2vpJO766jpf0jdHBUQX1gv7v9IwtqzVA73/119PHl5npytrE+vtRM5/fV1vB24VrRI78DFWofUIkjLtkW9Cte2K2gBjTIq272Gx5uELfqhUMs9dyApfcG3RpMsjDhgnKJ8zbp6PQ+RjE9Zr93aljvr8AB2N63Y8J4DZBzBXUl5mShDqHUVgLF0zuQSUCavd3j47m20QaVhTXe7nWgsWvNXDY25tEwg7y5XQppx3C+IyZ3gomzyQafczrl9/GxTcVcbuTGJEzLCrldrQRK2QeZHGSRkKHgvYGZRDMQZ5zBPRwoZsIOZ15Mkfg3E26kC9P26D0bt6itv23nwth4dUGoLttYTU/lYU3yurKKudPYlqT95lTzcrlVJTWHksJ/reJRr6pc0mv69a9+oSLJZZXVaoS3OokpXV8FwpPcMRcoRYmr0m+pQdhiT0dtMHG/2q74QE1sfKg9YrPB6TKD0zcMTK+o+bwzbmJUbcByNR63Va3nnVCzWe94xkSB6DTRo7REo/6q1HOu/b+30wDtoppMe1v1hq1Uj5UnNOboJ5p0+ksN2XNHNYesMiB7wwGN7ArUTuo2G8846kppp41P1cmgr61BJe8BmKikPm69AEWgD9ijtpOxzfscGzACfKiSACHbAUBRVIFYQJBt0O+TbBD2zb9x62029/QLAD7u8NjKxklgFVMjjg2YxVAJYGY9h00D4jYrb7jqyTEAqRxX+W5zVMHb07z1M/yyLybwqg9e5yp0qfYTbEzd5OCNWlu2y3QfX5vMOeNQXKHnfDdqwuAIUC7baYq7FsdXaK7wtMrKWzTe637zhyaoUGplZRUJU7fEKB3ZtXODpJwvQt6Xj5ePl4//iY9PPvm8w9TJE1S6RGF1bZmm6mVTVa1kF3Wqt1Cj2h/U0sGPtHjQA43teFgzel1yVXRspyPq13yjWlQbp16NVxmQLtLgVju9xnR468m6tHie5vXpq4zSbRRVY6UrVvR5LGZQg5KFspVuYJfcaI9iqs6zZxxnT7iqB8SU7vlI6e3eNbjCWdcgrtkBg7kLBj5PlNmdlionDS4fqVy/z2z51KE13WCRFN6URjsDlbPNaVvvlKuvSQ22GGwut+3st/U/UVlbsrpc9/eyut000LrrYAv4luv7qfc+LW0whoKaZjBZzLYZU2W2ospPNKjeaKBj0GsQiQoYOO8+tH2ddtU0O23Ya0h7GWwbtBbneA3kvL+ofZY2LdStOrz2MnjtcNGV1DiDQ0yLEg2+onDGbbxHpUjP9VTa58qydVEsgSzSUwFOYJS/U1vQR/SKr1uqj63b45Ht94xfe4dVVzRRfElFfs9A9YTXVbJkGPwDsEAbbryk3qKI4qALfAKm1HBi0JTa/KgrqZkGraiuDrhAXdNDblYE3JYw4M3sbNtsc9bTkWsNuaFWc36vWoMvKL7yOOWPra9X80QrvERbtRt/VJMP/lkdZt0TzrYxVeYrtEQvB9HwzEEKLw2MbnCIJ0UXBbRk13ui7Q3H671Fezx5YWZk8GkLKbo8UzuK4pve4X0/nyBV+5oS6m0STr2JBrBpjd5Q8cTaaly2kDYPKuhBIimz1B+SvoYSiWMkKbSTLDjbNjRIO+tVO48HYvQV3WXB0GNg0sARmHxkkImZzs3Foe6YClA+NeCkpQEQysw/ShnwGtSMFtGxyYUtECvsx7Cga6CGnJpmAaIFadSVsdCQnvRfXHTHt8yrBRZ8keY7wgJG1secByjbNaKwp+JtHIRTbkHv/4e6+2Q1NZkWuNqC+2fQtzTKgZNglyD2u23RdkxBsEuQS1uWj9YZqE4N87S/oEl+mAW2BkT22acGArSL4DWAnXQ8/iadEOgECqhDvWpw/M5knHgj9MmGoF3Hb7YH9acnDVS/MmjAuAggpk3G/TVx+vB6e33+cT/du9FFbywvo1qpr6hR2dy6vLWUTq/K0IjmBsZjCvl3M7BhXpWMfU3tKueyQJmUQoxdOAbqB0M1367p+OZ51KBtT9WbdtKDPII5h0jSbA1KqbeiTgyXR9oOAKfNLGirbgESbRjqW6BHawICsdLtJqhYnS5uJhJfqaU3qKd9QWZauBpn/Vq103O4Yo7ig9Pn1KFpunK+g777rJ/++v1g/fffRhiEjtLzBz30lZ3jRzc66PHGVP3lQJBy+/6ieP1hf9C25Te7i+nignh/HTfdR2sT3aDot3uK6Xf7guXTLcleN4r6+c3OZF2YF+MmRKTk0pKF+tDri+N0yYDzD3uTHERp4fK9vY7C+b0tf9iXpE83J3g67yO7/pcMGh8bgJKK++XWBH2+JcGgLcHWoS1LlLYNp6VIhEFwrG4sBWaDelF6j05pV9AApKDXglIbSisXYPQrg1VSd5/bb+ATg9CNg1DyQhwg940uqj0jw7R6QKgWGQxdsP0fHB/uattF+42S0k36JjCFUzO/70U92EeY1x1ft9/a1YW0KzLQnE8aKzCNAhpMdFAzCoxSj0zfUK9PtoUsgHldCmpO54Ku8D8wCEXJ/8hTf2N03WCVmlEmW+4vjzAQD9fqyZlaO6ucBjYJ8dTvgwZXZ6cX0cl58XpmAPrllWZ6dKqB/u1ZW+nzDjq7OsNT7veOLKRT9OQ1SKQuHVAb3jifwyhZED1q5nGAm9clv6eiU/NMDfU99mtjAb9nYBSzJRxxgUv2zf2/264NAEqtKPczYxVGXlfmB8Y+qKYY90xtV8DWs/t/rt3X9l0ctb9HtwA88/lY0q9+bgfvSfa9rBlQ1L+jlX2YECukuZ1QPEknzqN2VXKplQFnnYycqpuZU30MRvnNkx67oFsBT40n/ZgJLmrkaSfDuEg7I8YxUoOpQ+X+fbKacQGHYsYJTJJsHRvvMHmjXh4I/dDLHkLd5Rx1F6inFQ4KKmMrSivpz1uHcM+FeC1qp6q5fVwom/CaSsa8pl+98ooKxmcqsXIrFavZWfHlm/hEEy6thRKyXHmjdUiughHKH5mignHpKhibrgJ2n4dEFzfITFUIf/OawWZITAn7u4QKxWfZOmm2fobC06t5SmmtIWvVfdND9d7xsUNo64VnNXTfYy26K8249K8atueuxh37RG0XYoJ0RvUNOhmDmOgi9bXFokuBkmpQCDziqEtaLa8BlCiTAB917V6POvddB882K4M0W0oIMFsivZc0WtJvfRKO7A62Ne2IjWOTVLrDZF8XBRTAxMEX6HVF06DUAdZea2Of57Vst3EgFNOijhsf++c62DNGSvUnB+DKdtqsuOHqLSnFXpM6/1ygvq574P/G8A1ApQYXAzhci2uP3Oa9S1FL60064NekfI+5ajj9iF+XWqN3uIM5irP3OB242pXiNLvm9H61sFZ5isSocLFKig8prB6lM/7r1tWrbwcR78vHy8fLx//Yh6Rf/PTTT3m+/OarEx1b9VeV4t3VoNwg1Ss7QC2qjFd9+7tumX5qUH6I2teaqUEtt7mJUfvaM9zYqFu9perbdKNGtj+g+b1H6s3Jo9WsekOFVVliMPSBUpocfJEGesYA6j1PQUWpAixQ6QCKsv2+Mrh7ZutfNejYazA2VbEGZ24CZLBUygC1dB8AjzTSM56ai2JavOURB096lAZuuu84HJY1+CvrSh9tRgwoDWh5D9DN6nrLQRPlNLn+5iCdttIMg9ktvj1UV5RYVNFyA76w7Tw3iLnoSmo5alhtv6Xs78yu1w3Iziq16T7FVV+osIy+Sqyzzus0M+3c2Lf3AQWSDNZQiMsYUAKwHAvpv6jArsS2PefwScsbFNGYqnMNFE+4isd18jRUg02gniW5yRuewhtXY7lDIdcQcA1UUupfcf695ZBPuir/TjdwBfgASZRU1gNG+U5K9/3MVVf+7e+/gGCgFphLbLBdkRUme50lEIiREs65pe3aAL+ZtIWx79iNmvh3t7sOsAnVZ6lqr+P2H+6/qdGkbxVdYaxezRWqHIWyVLnTFvVf9Vs1HX5UcZUn+6REZJlRKpLaxUB0oKLs/LgW8bVXK7L8BDvfCX4cGBOhAKfYuQDvTGqQgpvJNegJsFM7etCvHccFaKOmRuLIW2+jnyN1sUkGzkWKdVOphFjN7ZLP03AJmG57LVXQPoVABzMhlEhUUdq5kGbGTDyN3Ke0yeez96TNonICjMApwReB1BMLoEg5225QQiCNA+WDFaTzhnpAxfqXDGCpJSS19/Jc6r4CYxPWBWIBYrb9gb1OX9ITUwJlBaAluMUpEmj1FF4L2jgWFAe2x355n1pUntkPKXk4Sq6w40fZZd1na+i3GOl9VFFRCWY/sCAdhZRUP16juf0nBqzvGWwCsxgl0eKFRvtAKp/nOFA6vqWH6KYoV1759xujiniQyLZwJyYwRolCFUX9wuAEgPzY4BRIOLU0VRfPttHf/zJKH9/pqCHNC6pc4queHnjSzv+CQT2gT1CLQtSkTE43JiEQ/3xjYIiEqoVSe9QgeFWfAmpdOVrVey/2fnY1h21QWv3eHsg0BSQtwKKeiWCPGqeGk990cyLSxegxWn3gcnVYd8drsBrNOqlmFgQ2JxVt4yN3wMwblqyUsF+pvcFwfQvMCcL5XunneudUY331vI+e3O6m//zzCP3HX0bo998MtNf66vYHXbVsamkdmRrjIPmnA2n6bneKw+YnBpgf23JpQZy+3pGsP7wRgCdq6eN1ibq0ME7f7kxxSH1vXmyQkrs3WH5r28BB996KeAfOm0tRR2O9NpT6TwD07nJScu16b090YMXA6LwBCr1CccoFQqkrZuFvFlq43FoWa7AXZXD5ol/o7CiHUZTRH3Yn6OayGF1bhDFVjIEiqd2xBn1x9hzjqujinoW0c0SogVaMp4LSL3X31OLaNildZ+en6NKiYto5OtqAKVJLDUpn2X230+5LMgNQC3GfpSUH6hjfPfcQqbqopGQC4BpNjekXBqGooQAqTtDUk74xBjUtwn971IeS6ospF7XSKPjUW9NHlGwBWrt4yri9BszSzgVwO722nA6urqI1w6N1fFIhXV8YbsdUSDvGROr2kbr6/kZLfXaxiZ6daai31lVWnyZ2r/XK7/cdoMX4QP9iWrfM71rQDX761curzgZOwNy6/iGuGu4fE7jTYkpEei4TPf0NAlFUMeihFQvwBohRFw6IkiFByj51qKxDvfbSXkUMYKP15njuhSh7LUw9a6Na5taghnkcROd2LaT53WirEhgNMTZwrZlI6VMXJ9s8alE+lxqUyqXaGTn87/EGpUt6FnAXXNRd+oLSO5mJLxZPBbaxkTGH3qSosIxB789H8Q6UTu5X0ocfGGzftOPFMAnInNE+vztOs845W4eFPqW0wcKBnLYtZItcm29jqY1f9IXeMriQXeeCfn1QSMni4Nyy4l5XWuSrBqWv6tVf/UKv5i6g8BLVFF+hmZKqtlXJZkNUvEEfJVVr60obDrjpzYcpvdnQn9uWVEWR67tUJVuODGpK7e/K/Zf5e5n27xJNBqrKoFXuHkv9JuNJI4MszINqDd+oKt2nq9WkTRrz9oeacPwzjX/nMw3be1cNxm31enWMgFAuUQ0BzY4bHjlUoiBWM9hMN9gifRflkTRXUmVRJelpzEQYIBqUDNzz9FjM2YBG+olSrwn8AbH+/nr7m7Rdg0FAkDEPeGRiDtXVjYYMMrMVTwdJaj7tPRZMnOgBirLJhB71n6zLdprOPmnX4HTgLk4N7JS3HGIxQQoA94hDJ/DJOXAcKLDUhwKWlD6gpuJETsYJ8Ms2m9v58V5bO34/Xzs+rhmpvKXs+mPoVKbDJMWUaaCwYhX0i1/8QrlDwhVVqr6KForQlGYN//uPP/549kXI+/Lx8vHy8T/5MXTIiKONq/dStYwealJppJpWHu1Q2rraZPv3KIPRoaqa0VnlirXwv9vWsAG26iQNbLFDw9oeVLuag7Rz7CgdmjJRNSu3VpFSYz0tEvMYzHYS6m5ywCreBlOdY4qpMs9hIkghPeWKaVb3xw5FpJOmd7ym0v2+cGjKoCYS11d7Pb7WCsVUnmFAd9Sg8L4rmaidgCqASdsXajrTmh0S/UExHcpWJT391ICJ17yFS8tjrjYCvdm1oqxDGioKJ5/BpTU8a5ABzEoVa0RK7n5PI6ZutcKAr1Rx4DcGuDcNcC8EKqsdFzWw5fp/agCLEdJBV2xJ9UWt9bYw9owCihpKenJyg23291LbzxBFV5nlAOY1jgahpft+6tcgWEjRfWLX64yK2bX1VFw7ZmpJgX1vY9LqpNIMGKmdTLPrjaEPz9SVlu5jx+RKqcGmwTb1p8VoVdPhku3ruvfc5DWuN6ms9O/M7I4p0UcOrekGet7CpfsDu/6nPE0WhTa94/sOn+ntLngqc6Z9PqPDVdUe+ZHaL5XqjLijYrVnK390bf3q17mUI2+0SjUYp+4LPlbLCTftmh5y2CyS2tFbufDMtQGggXn6iZKGzDXhGLkGnHNKk/3uPMyCoREQynXBlAgTptjqS/z8AHjU4MT62wxM1xmI7lVUpVmKjKykNpWKegot4LZjmAW4FtQR5BL0AJCk5eJyudmCHdotNC6Ty9Nl6fmHQkAQmA2TbGdG+3zabYEUs/ikaPK8rl+IO0ESnN0wEGXBjAMllMAK+AROj04u7A661EMRYPE3xkioB8DpR+sCuEU1wdCE7dHTFOglwCMwxZzk0twwfWJgSr0Y26JZ/cfrgvYxd5fRm9ACYztujg9jJGAU51+OiW2STkcwRzod2yJIBDifrAqMhgDSdy2AR0H19EEDVdIAqe3i2nFMNNEHGkgl/G57tKcKonh8aevTgxVlB0ddXEFRia4bNDwmjdAC2T2Ti+nu/jq6vKOmJvWIVccqOVU59XWvRyPozDaAwWilUZkcCivwivcZBDqoPwUq1g8q7H1UdxjIDKyXU2XLVlS1QRvVYfV19dz5qdqvuKZ2K66rrS2YcjSmJtQgk8AJJ8o6FiSW7TRV7Wbv1rSzn2vs2w80//ofNerQPZXvPNlT31BDU2p3V5nUQqqT/mu1q5THgu4i2jzQvtMZcXp8pa30j5HSX4fqiyc99OxeD/s3bVvG6B8G2jffrq3PtiTpX99M1RfbUrxG9PrSBJ2eGavtIwwslsbr863JBqZJXif6sS3A50f2/P6iODvHcB0wyLi3itTeBN1f9c+FNN3DBh9rB9jvcE60nq6L14frcMhNcKdcVM5Hq+N0aibprqTjxuqPbwSgCnRSJ8ozLrmnpke6Ovp0bZzDKeooqbnUhv5ub6LXkp6ZFfQXJdUXFfT3e3mfHqcoplHeG/TdWbRBMdCcGq5RrQrp/fUV9LtzTfTkYB1d3VRJY9qFqX+93BrXMq/9/vIZqOWzey6PQ9Mw+35xpR7TgnrKXJ7KSq0l4MPEEeCE8ket6c2lkV5DemeZPdvfpP+ivOKIC4SyDr+RW/Ye6ea4RT9YGe3p5qT/vmHrzuyE2ljUADrIBjg0IVTzhhTTvmUVNLhZIc3qmM+2izFZUb05NVqPj9fVg3fq6tmp+vrH41b68WYzHZ6bpNW9CzikcR9wD+wwGCWlFVWUfsWjmuV32OPcOAcmbUivvbkkqA/FgIu0c9LsgVMmdzgeQI7UXDIAeO2svUZdJ983yvjRqVF6c0K4prQPUauKOdW7bi6Nap5fMzsX1Iq+RTSnS2F3At44sLC3pmJiCmW0VYWcalEuSLelHAGH2y41cvs9Rz0pmRfUbGJIxDhHpgb3L2OJu4QzKWVjwEMbc57bOEAqLRMGjK/UvzOmMGnlk2AGz3x/TCzdtfM7PJ5xjkm1KIPPMN/ex+tpxxOhRyvC9Y6NW1xHauDZBuMYYzTmTZfs2py38QUzM8auDlUZp/N7DWlqxKsqn/S6CucN3HMLRCQ5iMaVa6xSrccYyEx287Iq/ZYZbI5TmU7TvAcmaa8octRzMolFH03+bjzLnl+kudKaxA2HbMygnpO+o2U6T1WD0Zs15MAXmvDu3zV49zONPvxbjTz0hYbvf6DeGy6o0ZRD9rnTrnxiHgT4Vh20xmETKGUswiSo9fJrQeqsASNjjpsM2RiF8khKLgAMjJKui4su6iGgh2LZbs1tB0DU0E4v1MtWwLLBI+m0nTZ/FLRfsXW8hpR1DIQ5Z9JnUU/ZLnDMZwHtbEMnjpGMEpROVFrWQUVFYcVZlwWYJQUYcOazwCUpt7SXoX8pcIzBEm1egFre9/O1/ZdqO95Tc/kOOH/qeHE153thvQaT31K1IevsOwtcjyv3Wayq9v0Vr9/LgLS8fvnKr70WOLRYRUWEx2pYh3Yf/+Hvf68URLsvHy8fLx//Yx/79+9/t3XDPqqY0lFVSnRRvbIDVbd0fzWuMMKBtHmVcWpeeZxqZnVX7VK91LnOfPVsuFKd6y5Sj4ar1KpKM20ZMVCDW3dSkZKDVLz9BYOZYwYQh0TrjxIGKqnNDCwMIKjpS6xPC49DDjWoXShumTjG9nz6Ak6vGIh97goXAAL4AE3AK21HMLBJN1hzmDXQIEUW86LoilNdPXWXWJQ6oMvAEQCkJhXlNLXlYdsWxkQf2nbu2L9pIXPb1/X2JfZMyrC3LSF9uON7KtX5qjv8lvXU4AfK6nLD29FQ9xpfY7GrrKQXZ/hyTqlN96t487fsnA96bSr1rentzhjInjVY/cCBFkMnQCy6yhxvWRJXY4kDenZ6rac3N3vT1UrUTQdRu3YZpDP3oceonXub075ukIobpPT6dTMgjK9jwGvwjhqI4REwn8pi3wupvVxXlM+kRntt/yu9hpLtZxpUO/z6Ng3Q7TqSnks67j8NjTBF+lTUmWKyFFFmdJA+a3BK+m5i3TWq0O2Imkz9TvXGfOSqaP7YBgrLGqnESoPUYbr9hzrroTKarfN6TtKgo8qOVVjJfoqpPNuuw2ZPtUX55DfgKbndHzpssx/eK9n5hk9eAMQcO8CKmst3xm+I3wwwijrMbyep4W7/LEtSlXmqULyq2lXOodV9qPkM1UaDPEAPUwzSAVFGvQVBBwt0LVij51+fOnm8vQBKBcokaiVtXz5cQzBV2IMsUvJQ7WjPQrotbrrUQAGdvE/rl4uzgTDSecN0cEwhf8aNl3ou4BKjk+nt2E+IAR6uloVdDUI12DQQGC2s/WOCNjTH7X0glGCR4yFQow4V101MSaizemLBIYoqwTOOvaiovEftFW69LBwDZkooqbRwoGYWZ18U048sAKRdDUCJErJuQCFXWIO0yQDgbxhconrS0w8wzgZV4JOF1OCr8+24DFRJV7xr+/l2K+m+QVP+pwa7VxbG6PP9VfTlmzV1ZVUZze8e5i1bcMlkQgCFmpRAAmh6oJISi7qEssL+qOsDpqfbd7bXoGJel3yqV7KAKnSeZYHPHbWY/65aLTinDqs+UF0LHptbwNRtx2fqvusLtbaAqcnMYxboPbHnE+q0+B0tu/+fWmrLuDfvq/m4Zao9dKXaLv/A66oqW7BULrWAWpZ91dtx8H2+NaagVo5K0NdPu0v/NsJBVH8bJv15qJ4/6KYvnvVxEL1ztK5ooYJj7pfbUwwoE3XNYPTW8ni9PSlaW4aGG5zG6UtMiux9lq9sQQ3FlIi+opfmx7rh0KebadeTrB9Iu7UFR1x6hKJ84pB71tb5YmuiL6z7fGMApQ9Xx2vXyHBtHGxAMDfKW6uQantlYbS3aWG5NC/K39s0KNTgHrAFXqP9+cLcaH/vqq1/1b63rUNDtbxPYU/FvbEk2hXSm/a8b0yY1xuyrWdronVuQzldv9RZj+/01KpppQ3EChhs5nFlkEmFca2C3rr8NrkPtg0t6IoiizsnGzQBSK0q5FJj+21g2sPvlgkhAA7QvLmE3rUYG0W4WRGOufTiRSnFiIjUW9rDoMqjUqLSP7Vjo9YU5fTAuFCDucAYCLA9sypLB5dX0MpBkQ5BpNCSFXB0RoyeHq+jb99voo9O1/fljSVltagPkz6k2AeZCKidGO3M7hRiv89CGvOiJ27P2ownBXxiCvfXE9NCfQLoK7tv6OEJgHLPoXZm9wu9ZIDsrWx6FtGB8XbPGQzvHxfhLrYDGuRRo1Kvq3ut3H4PUP+5ZUiYFvYI+n3SCor6ynm2YCiEwRBmbPWzcnraLVkGTMChLmL+AxzzvYxsltfAuKDXdQJ+lDKg8FJ2wJjGWMEYyrg4x+5RxgTaO9H/9PNNkV6jyniDovulnRtjEwZORyYW9u2zPT7DJCDbfJ/aWBsTSHUnY+XAi8m3Ewa2jDkrbKzDNZf9MRa6u/EEA127RijQwH6fuhjMMUbkVPnk11Ui+jX94l9+oV/+8leKKFFVpduMVXrj/q6Iku7adO5ZrxUv33WWynac7OZF7VZeV6tFF1Rv/B5vrcJrbVdcU+ulKKC8Nl9VByxT68Xn1O+Nr9XvwHfqsvaGuq+/qR7rb6jftocauOOhRr31rbqtvW7guUUYFAFUAGLQbuWsK5Wk2aI4olI6PAKbBrpAXaCYkhJrUGjvo0TyntdfTtzvKqS77b5YB6UUOGy94gOvD+WZNFlgF0feYFtPDB5veEosacAAMPWhbZZfd9ilfpP0YRRM1uNv1Fj/rAEox+xqro2X7JdtkJabrcSSsuugbNtivOTzvEeGCcfMM8fUdM4ZPxaOsdrg1d6nFNAHrr0O1Y4HQHUl1o4PuAaUmy+84DX+JZoMUomG/VSl90KVaT/RJxryFInWL371il7NmVf5o1KVO3chje7aWXcunF/5IuR9+Xj5ePn4n/o4c+Zo3Pkzl2o9e/LpHy6/d/2vSxau/rd2LXqperlealRprNrVnKmKxduofFpLta4+SfXKDVLH2vNUu3R3rRo0UMsH9FZ6iVoKx6HUHWFXOmRElicNc49KdKQ/JCmu1Ai+ZSB3zqDGoKenwR/tOdpd9Jq/bFULNSvDgeOJp2CyUPfn6afd77tSCDABVKiwKIDUNZKqyecw+fEUYVs/zaAkrvpiW+eYQd1DB85SBndB3SYGQ0e8ttPdYu1vh1CDGJxcS3Y4r6oj/6RyfZ4q3eATBZR6VVrS0I6mdNdrKtn+jEHnVVdLy9q2qV1NqrfRU1sBYdTX4i0OqwQ1p/bvJAPnZFtI8Y2rtUpJDbYppuocT0UNAPBjB0vOD+BE9UR9LNnljoOpmxZ1f+CAybkGrz23928F19ZAlvRbwJ2JgFKcG6Dqi23bQJL9AKpAJsp1MeDNPgusAnqk4jqQ9qEOFcWa1OGbdp0+MVh/sR/bNkoqKi2KLZMDXLcqA+6qyZRvVXfkA/vP/Yiry6EZ/RWS0EzFKvdS59kP1Wz0e0qoMd/2vVmRZcd465+4avMNRLd67Wp46ZFuSOT9Ql+0Zkk2oIypOt//BjiTSNP1944YbO7y68c5c01I++Z75PcUiTOxfR+BedExJaW0tAAs3ILREO0bWVjbhxb2mfVztgBWpOqiSgKipORSS4qCQW3XNANCjITuLQvqSglONw0EGkk5C3MQRNXcbkE0gHLf1nOjImb3LZiidpTPYFQExN5bHm4BVRB8sz2CLtQEFEsC2vMW5KGKkqqLCkBKMQohKimqEPBIIEdQCFR6D1MLDlEPATiUGfaHaRLnBYyyHv0Qz9mxoIpSo0UwiYLKe7fsNc6HY+bfpMMRLHOMwCn7xjwoG2xRLzB3AQh22/HtHVXYgmqCedRWgwo7zjcsoCQIpsbt7lL2Y0Hq+gBYUXfY3+m5Sbq2roL+cbau7m0qqx61c6teVg5h9vK2bZu+iuyDNMKuBiQ1SuTw3q+osKQBU/tKretlC2bZ58SWuZWWEKqsjjMtqLzoAVerJZdUY8g6lWwxwh0bCeoIdgBRAqoaQzep1oCFGrrtXU0/+VhLr3+rFXd/UJ8tV9XZAr3m888qsUZHlU18VU1Kv65aFuwC4FsHF9Sk7pE6sKuRPr7fTR/d7aq7Vzrq5oX2une1oz683UXH3mymVZPSdXJ6lK4vjfcWLd/uogVLqv56KE1P1iX56389lCoMis7NiTWIDNJ0f08v0X3FdIMeoovjDDpT9P3uFL03lz6h8Z5uC5R+bpB71kD0+YtWLh/b87uzovX51gRbP1A/acly1l77cluCPtuSYAAZ5Urp79yQKFBFf7c3ydNzmSDAhZm0W9xzgdGbS3ChTdBvUUd3J+jZuqDO9FParqyPdeOiW8ui3cToXYNT+ozuHl5EuxaW0Z9+M0QfPuijfWurufnNhJZ5vSUIdZm3DCL3j2EiJMLulTBX9pj8YSJm9wjuQ2q26b1p4Nogr8NUuyp51LduACbUUAJ9OOdiePTBYlLoozwld9cIHGPD7L6L9J6895YxQcL9F6UzM0irj/I0Xdal1vnA2FAdmBCt3ROStXhworrWoS9m3he1zeE6OTtWl7ZV0vU3aujDY7X109OW+s2Fejq/OMFrxbcPM0iye5D7ZKoBV/vKud0tl0mU/qTmGgyi/gJ+tGsi7ZYabWpEqbUkU4MU3XOzI7R9OD1ZQ91gimVN/6I2DoWoU/WcalI2h4Y0yaflfYpo7xgbSwxMqfkk3XatbZvsC+rbGxhwYuqD6tmsXC51qJLbXXtRPYF/joN71w2BuobYvc74FuHwSdYD9yuTVMAi9yoTTsDmR3bPoYIydgKclBCg5gZgWMRVXdbDEZh7knuU10jRpX72IztvMiQAVdpoAaosrANgbrPxi4kysj2+2BzhJRBMSjAZx/GgmO4eHrSjIW2a50XdqMMNXIo7Vs2j0vGvq6qde+7Xf+XqaOGETJXtMFEZBjIZzYZ67SQtnBrNPO79MasNWqX2a26r5cLzDqNdt32ktsuvqr3BaTuD0WZzTqrLlqdqv/qmOq27q547PlGbxTa2zD+tDisuaeC+T9V353M1nLDHU0hRNVEUcbQNUmxvG1gdcBAFTIE8AJSFlF2glJRVlE4URNRQNxYyMGWsajDlbQe6cl1neu0nMOp1lQZrpOgCmPyNQy8GQSivpL+6qZCBnLvwvkiLrTlis/dLJoUWVdXTc22sRKVsYeePKsk2SI31dGCD5Gyg5dhpbUUrGMA4G5pRWFFLOS4/DoNKVNMOBqPt1wapwmSWVOq92F2AUVy5Fl4KYdtkW15zap/PsHGasgmOF3dz4JM6UlKCUaRRtKsNXKkqfRYpq+UIFW/QS0Xs+30tVz4lVG6pmHKNlKtwpELiSqpYYprWLln8h+++/q6RpNwvzY1ePl4+/oc/fvrppxx//euf585f964Klhig0NKjFEr/x4y+Klo0S+WKNVezymPVospktanWUov7dFeHWnUUkthM0ZVmBy1K6hpwNdqt5AY7AxXPgAzoClTApfb3dodFakipmcQhFQXL6wCb7P+5zjGl0T6HCmowgQyUN8x7stVWYCirh4FTz49svZMORaV6f6KsXh8py+CrhG0ToPF6QwNWPs9+XVE12KS1irvdNgN6DjtwZRnoUftIGm9W5yuqMuz3qjz0B3v+nUp1Cxx/06lDtfcqDfhUFfo9t38f9rTcNHsdZRI1DzDCsOjnfqW0ZbH3MeTBdCm+zlp30uUaRFea6SnNgJWrlwZbQCXHg6Ls7q9AKenPdj0BxuJtz/s5u4OuXT+v5/SaT1JxPzJgvefAibKZne5Lam9xA1y244639hrbLdn1loOnf9ZAlNTdIP31gAMx3x9qMdec1NwyfT93qPX6VBRag1/azSTUXGz/MZxX/TEfqWqfc4oqM1xFM/rZ+c1RdKleajz4TYfRkk1WO4jyPSTYdWDyIqH2aq8bZp+J9Ta7SpwJCLd511476NeV88WgCRjnGpOSzPVCVaaOFpglrRj1nPVRgYOU3u2uAgPF8RHF1K9+Xk81e2tckGZL8PSmBbOkiwF8pICt7lPI1dFBFtTQE29Zr4LuIImRBvDHuvxNii5A5+1abGHGf4EFeSibBGCootRNsUxrl8/bLxCkAq0osIAvjd1RG96114BGakUBSFJ4eZ8AbItBD8dGui3GHvcNRDl2ausIwoA/WsjQRxB1lvNDLQIuOS6AE2UB9WCPnd+o5vl8n3yOgI/17htUos4CurxOwIexEVCK2guAAq0Eo5wDr9+2wBFYBGwBU6AaRYjjfmDBowexBtm4ZRKwvjc7UG8BdaCVVORRzfJqZMuiOjWvuN6dn6qJ7Yu6KRFunqTkcrzT2xVwqKUmbSBtIiwIRyXBjZhgmGuBmkad6pjmFmxXK6DyTQao7mRqo95XBwvsqEMCSqmFoj8fz/THa7UUZfQdC5wOqo0Flb23PVXvjdc0fNdFtZy0TrVHbfZArWLP+cpKeF3Ny+dQ/cxcbupycLTB8pxE/fGrvvrXHwbpzvsd9LvP+0j/NjxQRv8+XD9+3V93DlXXR+sTdXlBvB6vTdIf96fZkurL842YD8Xqu90BfP4BgyID0BtL4j319nd7U3XToPOWLX/eD5ymOGz+aOs+XpPgLrrPbNuXbBtfbk3Sj/YewMrzV9uSXpgTxRvMBk66376oA/2tLaimKJ33V8Y6hFI7Stot6ii9RYHU66id3u4lQd/aa/QEBVJx1n3PPospDrWhrEfv0H2jDSbbhejguDB3T/5gZZKOba+uTx901pubq2li67yaZMviHiE6MjncoDjJe6BuGBWvTaMS9ae3SuvTrSXsNxuuu0tQ3QIFkfpBfrMzOxbQAPsN4N5Kz0oyA/jNUnd4eGJRb9mC2+4Rg1pMkvaMLOrmRNRD0wN3Vb9CDsD0y0U1nduloK0bpbcmRevIlBjtGRurJX0iDRjp9YnBWaj3xT08wWCnVxG9tSRLHx6traeHq+vu/qraMydDY1oVsPMOMgMYKzjGWZ1CXKWcZr9d2o70qIXxmMGjQSL35rmZgXs22QG4V+MsvGt0pA6Oj9Le0RFaO7CoH9uQRnnUsZpBZNXcmm3/3j4S8IzUlqGhGtcyqKklg4MJNDI4qqa97vDZ3MCzs0EnZQYjmwb17pidodZuHhK0Y0FdBDYfGRACm/wNQDI2TmqT38//Lk63m5jsMWC2cYf7mH8/WsnEAWMf9baRPi4yAfWZ/c12AFXAEuBkTMRgiIk/+pxS4/35BoNP9mXjGyDOayjAgCjZGIxFjIFM2jFBx/jIWEUaL5Nsd5YG4xYTZii3/J5G2Lgwokl+9a6d13u20l6mYkoORYS86jD6et5CSqrWThWAubbUHa70FNwawzZ5imhmq1He8xJoY0wAHOlzWbHXAk/p95rLyW+qMsZn/ZYaKL1tABW0XinfdbYrl8AUz4AmYw89Nr1O3SDK6zAN0Nhe6XYTHbr4tyuepMDaGEWrE2opMQoC7hwCDeYAwkAhveTghoLY0J4xEOq4KXDM/Wfa7C2HV46fdjGAbbZyihrJMbINB+P5Z125DIAzeObYqQH1FlhLLquNASqTcZgekT5Lym9G8+HumNtg6otzsHPxyT3bH+fDeFl98FoHR4Aa4Gxrx0r9J9t1V/Jxe1R/YuAoTLaKg/KMAHRRWbk+QDz7IE26xaILbmZUddAqZbUZo3KdptkyRSWbD1OxWp3dXC5n/qJKrdNdmS1HGdAOV+GELIPSKL0eEq6c+QopJG8+JUdHqUu7tv9x8b3z/3H69Mm31qxZXp7YN4iCXz5ePl4+/l9//PTTfzbZtveMipQap/AyY1U0vZcKJrdRgbiGXvsXHZapimktlBCepTpZWRrYtIHiIhOUJ7yKipbooahyYxVdfqIb+xRMaOruqPHVFrjDKv00E1AD629y5RBoRbEERNM7XgrAq4kNch2ved1kyU4Gfw5G1HCuVkTpMYquPMdBlVrSkp0w1PnIVVZambiCh6ppIAPU0F8S9ZU6xmLNjxo83TXgAsoAtk8c+KIrz/Z0UdS2bJABSLNhtOrwPzqIlu//sTI7XnSzoujKM217h2y77/s+qG3EsCml6Vt2LkE/TFTbtJZHPD24NO1s2hqcGsjSZob6V2olI8qN83RajImAbSDxZ7WTlNg+H9s2jjsAOlDacQfvfaRUA7PIClMMwLZ5qjMgDsQDiKiZZfp96dfIoc6uCWCKghzUggbKq6vLuAcD8aiyXJcXr6OiupOvXaPkBrsMKGcpwb4/B0IDbbaFOskxJGQOUOW0lmpYebBqN1umxsPvqnSnY14HGprcWkVK9FZK5T7qPPO+mo06q+LNdiqu9gZFlB3nkxb8FqIrTnNX3pJd79q1es+u5ZtKtu+QSQOOBzBlIiIFNdR+M7zP9wVUe9sWe53fDVCOcgvgcsyopvwW4mqvVXRSS1UtEeH9QalXwpWRQAg1kVolAJE0UAI4ngl4aRcwunl+C8wKeMoobRcAINRFwBA4QwXFJZcgifRc2rRcNtBiPVRU0nMvzyvqQda7M4LaKYATdZRnPo9qCNySUstCii6vo+DO61zAt0dgxmdZCMqAQ9YBCDkOjEI4H4xBUC2BYQI1QJK6UUyZgDlAEzhlfYyPgEqUEII+9rPSa0fzecAHTLI/alC9FtY+c43gzwLMPSML+faoUQWsSSc8+cINGMUFmOdvtsFCoI564p+z4wQggNh3MYxZFK9zc+N1Zk6cJtq1BkSBTWAVtQbVCxWS9EYa6LOtb7dG+jGjJnPc7AN345nt86hKVrIq9FjqNV5Zrcd624bGBp60CcCgyGfcLcAhcGow5ZCrps1nvK0OSy+o9fxT6rDcAHXaIQ9KG00/puIN+6lkzK/VqnxO1SyRw9OG3xpbSG8aiP7wWW+HTuDz3/84WI9vdNY3z3pJ/xiuP37ZV9d3VzKQS3EA/cuh4vpyezE71zg9XJPkrrmXF8bbc4q75gKiv9mVok820b4lUe8vjNPiXkW1dwwOtvEGhXG+XPUWLXEOqYcmRmlah0I6Pi3K3ov1FN3sBfgkXXdetyKetvmBt3UJUnJJsaVNy02D1ANjw7VzhMGEASZASusW4PM7g0/6iQKnj9fG+uuopiiipPYCnmsH2m91eoSBc4xBbrw+2xxvgBuk7J6aGqb3NpXW377pqVvvtdTK8ckGC3ncEXr/mFB9sTlOuC3vGBujL07W0o9XGujMuvKa1TPaJxxILT1mgAkoMWlEOie13L3sd0C6K31mUfum4HA9wn5zvQr4d3NoLOpbYMa1ZXCQ2k4NNbWJTAyR1g0A8fsC5gY2BGLyuQJLPSR1qZgJsR49RqmxPDc70q/H55sTdH1dcf32THX9eL6mTsyJdRhiUoSxZKodCxNeqLjUieLwyljSy0ARh+fNQ2xbdj2PTInU25NjtGtUlNYMCNOyPkU0qkU+da+RU20q59SI5gbhw8K1xZbtw8MMbgt6dgZGWdRucrz02K1c7HXVysihdpVze4/P8QaopMxyXgAaqudOuzaL7X6k3pW6zqAelfrNCL+utEoh5Z+JLdRa7i9vq2JgiTrK/cp4wvXjPmM9vhPqPzE6Y+H60nYKSM1+jcmxY3Ztrr5QTBmrMCRijGNijJRcUu0P2rXm+rFNyhaYcPtsY1AicNS+f7JKAN1vtlJzTkZHoI6Spg1cH7CxkUwSxohp7QtoUusCmmDXgRTkisk5lBVPi5df6l9+8UtFl66nzBbDPK0TVZS6RdJDcZ2tatDYaMY7Dm5MXgFVHTY8dPUO4OK9prNPBbWaP6t5pxyicK/FyTaz9Wh73unr4WCL+kd9KMpnp00fOlyiTHr7lBdpq6S0Ap6okuyHulEUT7bhdZ0vFEcgkzRYFEag09NgJ+13uERdBUjZHqZDbdju5mcOuIAu++W8vO2LjX3ufmvvuzppoAyEdrL3ceDl89SZAqUomRgRZauf/A14oph6yxe7Rg7EDruPHXx5je2jCqPyAuJcM7aX/R7b8fRgO57O9h71rFX6LvNeqpwjtalcR4ycKvSY68Bf346LCQFMjMp3nuZGRhlNB7sZVWixcno9b0FvrUMadu2xtv6E/e4FQB1qlf4rXDkG9kvwmSYDlVi9oyJLN1DOool6PX+oatauoyVLFunDDz8c8CIkfvl4+Xj5+D/9+Omnn+JuPfji/bpd1yq0jAGlQUa8gUJC7fXKH1PblroKLz1KkRWnKKLUMIUn1lda+ZbKVzheOQtlKHdoOeWLrKpQA9jo8pMMHkcqsfZKb7ESW2mmIsqMVEzlWSpm8EXNJEuxxnuVXG+TG/sk1N/scFK85Ul73qukBjsCdZTa07bUWp5z1SyVlFcDWBRVVDPSTb3NSNX5iq26wN4L2p2Q5os5En+ntULhe9f+/qcLbAC0L1qk0LrE1i9ugMO2kupvVWqT3W6OBHwBviU741R7UqX7fqEMByBaiRwyKLrgkIjpEBCd0viAg2EJ2x+GSNSpptszab4oqLR5CcsarNhqCx3AAVj/vEEiai4QBpSiQHpLFztG1MeS3YJWKBwP5+R1tfY3/Ufd8MjgEYMfWp6QqkyqKymv1JCiFAbpzS/UUxbU0u6P/Bio281WUL1m1fYL/PFvrhewHuzvpKe8oqAmGRAmJjfT4CJ5NCUyRLMiC2h5tAVLEbnUOf8r6l44l+aGvqa2cYmqO+hNdZv/kSp23OmpwYkGidSucv3C7bdUNL2PHUdQQwxserq2fb/8O4Dtk54CjoqcbL+JYgDpC4ddoDS58Rv+naIiA58oqKi7wDr9SOPsd5FZvJm6VMuvFb3yuTkPahrARGD16XpSxCK0zwCVlNydwwq7IQZ1VSgEABHGRct7F7SgvqArNZst8CGVjMCVdLg9FvABbZfm4i6L+2yYAyTpt0Ab/UiBT1RFoOmBBVoEhAcM0FgfsETdu2frnZ5OsBYYgKBeLOke4o3iOVaCON7DJAQVktRY1ArS2AjiUFeBUwCNAI8aTfZPaq6rm3aepNbyGdQH/s1nCSQJ8FgHteYDA+5sWGW7AC01pLSmATa5FgT2bJtgHDWU4JaUO/ZJei9QzOcxYuKYgVOUToAYoEdZntyusHZMStX1zeW0ZHCCG7rsGFrQXs/vQSumTii99FjFuZY2FRz7RTs/d+K067PcAm8U2nX9C6hP7dxKzKyhqkM2ePBDfRIBGWBK8MjMOgEfM/a4VxJool7Un7BXzWa/oxZzjqvWkNWeCkdDdwKecsVD1LbS6yqd8JqnN24fHKJpPSN062I7/f6rfvrx6376228H6O8/DPR60U8edtf9Kx10eVsFfbktRd/uLKbnm1J0f3Wibiw3mFmaqDOz4zSnW1FtHwFoBgZEj9YmuGkRNaM45X64PlHXDDrve+/QeE/X9dTdfSn2nKKPNiTp4oJYg9lkvb+I1i1x+n5PsrdtIS0X5fPivBg9W2/7NPBE4UQR/Z2993uWvUne0uW9OdF6ayL1lFG6tcxAdl6Uq5+0c7m1NMbVTxYgFmOiJ2tsnzsNog3O6C2KMkq/0Zu27sHxYVrVj1Y7pGCHadeUBJ1YU0qPDpTVqsHh9lsuYNBnMG+/m2+3RTpcnJhaWI9WROrLTdHaZfcehkbda+R2BR/YYPKD3xmTLShsgCpGNd1rBY6vU9rmc4hc3MN+OwZWt5ZSG11Uq/sWcoMjDH/WUzdp3x2/S+A0gMQ8njLLtrlXyWigPc3YVoW0dShZENRxh2ph94IO3senRooerKQ2YxQ0zcYK1E1MelD4vcWJ7YP6S6AU5ZJ2UMvtGBgzFhrszuta2Os+qXnGwKhvvTzqUTuvZnYuoh0jIrVhcJjX2242iJ7cOp9mGngOaZTX2780zMJBOocalsrlcAuc0l5poY1PQCr1nlwj7mUADWOhD+2eBapppYJaiSrLNWQCiTGC7A0gjnuZGnM+w8Qa49eXmyJ9MossBzIZgFYyApg8Y6yg3zEQSosWwBU3X/aFwy/puOzjsw1RP4MpYxzKK/XjvMZn7i2L0O7hQf9SxmTGBsZRwJSxk/t7art8/h6TaIyfpO2v6Rfi7zGpdcn2gzLL57gegxrY9bfr29Oua4noV712NFeOVwxGf6XQ1ApKb9RPZdqN9xYopM7S1gkwQrFEHa3Sd6mrdkxYkd7K+IHzNk65qHOMKUxSVewx30BpvmdcAGRAKaAG/AF3wCRKIkAJhLEesMi+gDfADXWS7fNvQIt13BzI/k3aLDAIsAGTKJK8BriyfdYhDZbXAVmglG2T3gu8ButQC3/cgPOMr8txAM4BPLLOAwfyABBv+/sOzga77If6T2o1qQ8NPv8CZF+YGHHewK2n69pnuC7Ug1KD7xBt+wf0AW+W7HpST+td98DWP+L7dLXXzgFFlFRk9uHXHidzu951xu5R7VE73IU3s8Vwr/3FiKp4g76KSK+mV17PqaiStZTRYtgLxfWAj+FMOJBynNV2otIaj1ZqoxmKrzZOEVndVazBDCVW662SLcfZ/wGLbN3ZiqnYUr98PY8aNW78Hxs2bBj8Ijx++Xj5ePn4P/V4dOdi6vS5a5UnoZOKluip5PprldHulCudhVC40rp6r8ai6b0d+lArW4x/X+MPSmPfkIbv+Jt6LXmmJoN2qn7vlSrbaLiiijdX4YQGKlrMPp/SRkWL91DRtC62dFVUmVGKrThVMQaukVlDFVGyv8LSeyosw2C2wiTFVVukZAPSVAMWDI8AUpTUpPpbPD2UFNVi9PA0cEwykEWJTKi9yl1WUcfo45lITaRBC61QUPhQygBKTG8CFfSxq3zAlqf39vxQaUBvw522nZ2uVrIt4NDhqN1FA7sPVLLdSWW12qqUukEdIz1IA8XuoD0fd0gC5GOqzFF8zeV2Dgc9bReYjq2+0JU7jItI08WgCAMnnr1GFhdbO96gXtSgnZpYUnEBShRMe9/VS1uAU9TQwMwoeD2orz1pxxyksZbsetu3DahST8l2UXKBPNJ4OV6HQFRPgzgg3rf3Ak5RVtkeMEp6Lv+Or7dFRYp3V1a+/BpYNK/mRVvQF1NYc6IKaUpEQfULzafNiUU0ISy3KiWUUeVue1Sr116l1J6v2Jqr3PwoMBZ6w9VQzovJAeAUtTkwqLLvifpYA1FXjw3K+c6ATldFezz293md75VtAuCo0tmgnmKQmmTff0xqZ1VNi3ZnSZQ5FAMg78mqcFcAqMnEkAg1AWUwUF/yamSzINijhx41SgR6pJkSnKHKMctPgDbJAlrqSfk8phyktxF8Uo+FA+/O4QRvBlBzSBlEgSxq2wrMiQgI6W+KSoOREnVQ7ANVlQAZMw9Sh/9XKKSOlKAa1QMnV6AWOEPdDRTCAGRHWjBPcE4geXdpeJD+ZueMEgpwonYCwJgtAbAsBJ/UjLJ96lDZL2lyBKgAJem8AK8rrB5sBp95akEpUH3BzpHgnGCctEA+x/GxXwJiYBqIBii5DlcXx+mrfRX18Z7K2jOthI4ZOOwYVtBTdWnvARzvnxiloc0ISvM7CAPmmLLstu+ScyAdkCB7bPPcqlK8gN2X/VzFoNYozYIVWjNQ30TLAvrYMStPyhzuj6il9Sfs8/qmFvPPqsmMo6oxbIO3KSjZeqzKFi+iJqVeVdnE1/18joy33/oAO/9jzXX7aif96dv+roj+/XcDHUb/9sMgffmkuw4uzjJgidJnW4DDYvp+LyCZ6m1a/nIoTbdXJHi7FkyKLs0HOBO8x6in6toCkNK+hZYtpOWScnt2ToxuLIvT7+zfn24O/v2lvQ6AUjf6dF2C141+sS1IwSWNFhfdoGY02SAq3l12adGCUy4pureXk4KL4slno3Rvpe1zF58BWhMNPOPsO4nQhkFFvYcofSpvLI02EI5zAL27IlrXFwf//mBJtNeNsj51oCcMRjePNoDdUkoX1qZrWf8wBzZcprnHuGdI2eb3iKIJvO0dVcSvM1CHqkm9Jd87dZj8pme0D/HU+Yalcrphjxvv2H3HPcdn357AvcH9ZcuEou5Se3ZmmDYMxA23gLcPYQGI906M1Ox+0do8IlYfb8vSvx6vKJ2vpofr0uy3GmefxRzLxoi54frEWxDFil66tGfBWIn7HyDivqB/JhMtGwyUSJkFIFF2maTifABP4JoU5tGtCmr1wDCDzwhtHR7uBlD0MmbChfNAOcbdFvBEiW9SNnCJnd8leJ/rB4gCn6TBn34x4XXUjoN7+SO7H8lgwOQMxZCsheO2oIgCipfmBRM53L8AHvXg3PvcS6Q9c3+RGcHnUDP5frh3GV9QTbmnAUnqQFFCb9vYAnhy/sA9k3RkaPA+KbuBGRotogKjJt+fvc7fKK5sn9KEdwxggeDPNgK4wbgClNImhn0DovSABmo5PupbOX4mrRgj+U5w/SVFd2ijfAa4BdWmYh5VSH5NiWGv6V9++apey1vQUzpRz5JrdHTFDChF4WxhEFZj6HqDnu0Ghu84LKIetlnxgQMXIOnQaX+T4g/QManFWMLnSedHSUX1dJg10HLwsvVQLoEuzH6a2TjzT1hEhT3labH1MEpadcuVUdRP9gUsk65KWqsrsAZsHAewBjSi6lLz6f1K+yx2NZbUWn/Pl8tqveya14ZiEuS9TA062Q/bZj9ALO1mao/e7utzXMBv+3UP/W+U3CClOEib5TWgkeNjWyycP7WgmEJx7YBwQBs4JlWYc0f5rGTHSL0oacgouxwvmSqkJnuP1MmH/Llk8xEq02mqj9FsA9glhRqzojLtJyiz+TAVr99HiVVaK0e+IorIqKlKtg0mAmhvU9W+V+pl05tPU4WOds3Hfaaq3d9RUpUxKpraViFxDVS4WEcXWFKaHLJ4bLXCS7ZT2c4zVGXACotvaigmPlE9unXb9DKF9+Xj5eP/0MNutohPv/jNv7cauFsF00eoRN3R6rvwlBoP2qzE2stVMLmdA2pstfl20y5WnMEUabaNRr6vkTv/QwPWfKveSx5ozM7fysYtXybu/5uajb6oFpOeqs86qa8tPLeb/rEqtF6hsOS6Ck2so6j0torM7KnQEt0Vmt7HIHW0gekARZcdrYRqc22ZZ9A6WZGlhinCoDU0o58tfQ30Zhus7RcmQbjqlvD2Ke+6YU2yQR5/u0LW/G2vTUyouTKAw9qrDV63KdVALr0d7U0+CICs3QUHz/T2F4KUUGoVPQ30jkHpURuw3lCFPvdVY/A9tZvzmZpN/cTAjhrUkyrV/f7P9aG0mKF1C466HEd8LYMvWyIN6uOqLzIg3RKofJVp57LW4MmOwQAyvf1lX7wu1haUvfCy4xyoi7c55zCe0fm6QVigYgKGxdu+FyiYpNQaoHH8QGc2nAJ42e8Dqg6xL95jWxw7EwuRFaa5uugAjEmQwT8L14RU3+Qmew3Qd9j7R+1zt5TZx849tbVGhlsgGF9Ye1LCdCQ1QluSiqpP0XwaF2lBe0pRzU9JUO2Oa1Vn0FnFV5uhlGbU5qIqYxZFrfBlB22vSW151L7LM7b/w96KJQbl2F4HNkv1MFi37wKVFnjlPFF/AzjFUOm8TyQA4AA+9aGx1Rf7+fAcHV3d4CbEglugsqinjlFLSQ0UaiPukaMNGgn21vcv5H1F+9bL5+m5Axrm9cbvmBRdmx+YdaBe4iDrf1swjbqzZ1QhD9wAVWCO9FXq2Eg3xYgHiNpoALXOgsnlPQtqUut86lAll6fUOZhZgHh3aZjXfhLcknaIYREKA31IPzBYBoaBzWyDIeqmUAyARf4NuBEssj3S61BIHB4tqOM9gj72QZBJ7drsTvk9PQ8gJdhD3SS1l3YUQCOAzDbYJmDq6qhth+1xvChWDsi2UBfKtSRtlsCUoBhFFHWV5vUcBy6jPhEwJmhcT+oeJlFz+yfo6o4aena4ng4vLWfgY1Bh0HdrSaSuLYry9FwMVoB3zpVtUkO2fyxBaWDidG5WEQ2un0tppWqp2rDN3gKg5sgt3k4gCKI+8ACJoK3u+Dc8qEJRaDaPeqXTqj1yq0pboINxBjVeJZoNVwn7Dbep8Jqqpub03wdOyoDOo/NNpf8aJ/19hB7e7KpvPuppfwc1on/6zUDd2l9V39JDdH+aARp9OBM8DRcQxUmXVi03lsUHoGngSe0oPUfPz40NoNReIw2Xeso/7i/m/8ZN93tbbi+P176xkdo92iBgRZyrqQ/XUF/6z2XnyHCt6mcgtjDWe4SSistya3mstwBZ0aeo9o6272RVrD5cF6ePN8Yb7Mb/XDP6wF5/tDqoDb23MkY/GJx+tD7OHXM/3xKn73bEeysXWre8PTFco1oU0LLepEpG6tT0CK3pV0SbBgOCkQYMkbq9JkHf2DleWZ6opbbvme3zaXTzvAaf+bSiZ4gDCL9tzHtQM1f1Duqo9xnooYzS1oT7hEyFAQ3yabCBxlj77OKedj/b721mx/yeokp/WVxwT04LMzC138cY0nGDGsVzq9J1/f0uOnuitRaOSdeFw431tz8P1x9/O1CfnKgvXa6j749V1/trSml5/2gdGk9daZQuzovU6n5BxgT3Fb9/7lEWQIj7G0Om1f1CHBBxiaUOfNdwjiuoHaXd0LLeRTzlllpPJrjGt8zrfTuZrMKMC7W3Ww36GQeKaqequdW9Zm4/N7Y5tEkeN0e6tTjC+4oCadyDtEkhxZ+2TUDhTbuWQCZjzmAD4tl2DNzv788Ps/VtfFkQGKChRKImk63ANlCBabHEeMJrTLbRM9jrPw0quc5M+qC0Un/OPQeQZhsPBTWjpNQGZnB8jjGQSTy2T39Q3HIBWSbgOAbUUsYtxhPGEMZOwJKJQWrQGVfZFvc8+2KM4ThQQIFv9oWjL87DjC2MsUApTsuM4bM6hjiUlop/zZYceu3VV/XLV3MYhLY3mBmqCt1mGQydMwA6aABKf86gDyf1i0AkqagobKid9BEFjMiqID3VIdBAFHjDTKdCjzmu7gGmgB81i6TnMvaQqso2+HeGQVSd0Tu8BMCdaT2N9rhnZ1Tpv9yVT5RQgJPUVdqgeCuYEVt8vPIa0hcg64v9zfq8x9JqyZX/n/eBat7zXp8L33O1EphECaWOE8AFCAFz3GtZh2cgmfIGYDCr9RhVtvME9gBJNzsyyA1U2MeeZeLnbyDqAGpBIMCL6y7pySjKXLvguB74ObFekxnH/di8BnbK234dmBhEHaVOtK6959uz9Sp0mxO05TEYTW88QLHlGun1PCEqmlxWKbW6qkL3uQ69fKdlOs2zWHKgwkp0VELl8arY43277r9RxZ7XlNXxnDLaHHdTSSbziQGJDfMboBZMam3xaAuVbDlcEaUaKi4lXYMHDVprMXLhF+Hyy8fLx8vH/64HMPrelfv/yGiwWIVL9FFYRm9FVZyhIjihxjXy2lEMiKIqTFZM1XkGL/ZcaZbSG8xTy1GHNXLz55r25t9kY7nmnJRsbNWEN/6sBgPfVOcFv1O3ZX9Rm2nP1WzMHbWY+JFaTflKdYfeVaOJP6j+qA/VbNwDdV/0vXot+V7Ve9kg0XiTkqpNUXzF0YopN1QRGT0Ult5DkWWGK7aSvV51tqLKjlJYyd4GqUNdZY2iBrNqoERGVZgUgKdBIOnAJQxK3V3X4AQwTDG4AhjpKYrSGmngG1lmjKcJoyaizDFbltRwj9cpummQgVJGk6XqsuBDNR9/Qal1F9jnjyul0S7fdvHWbP+IMm1wK9P3E+9dimlRZtebyup2W+GZQxzicc+Nqb7AIQzFEtBFeXUlEljs87EDm4OfQSqgDICSqsv6pCGj+pF6jMIZ/cIIKejR+vk/VU0DTuAWqERxRX0F/lCCSfXFqIl0W1ddu93zc2ZfHEMZ2xegh1ESLrSJ9Xd4yivKI6ZC0dWXqFzBUC2Iyq9VCUU0NNyC0bjC2pcSrhnRBbXfnjfEFVT74pXsP5f37T+xu3Yulxx0swG5eNt37Vhpw0Mt7Md+zbJ6PLT3Lti+tiqm4hSl1FvjqifHyPUgfRiA5vz5bgD1lCb73E2ZdWgxA8SjdOPQnNhor6JK9FZGfJxmdw7RmRlBTSYGHQREzMoT2GCOghPj+n6k8hVUi/I5NahhPgsyQwwaA1WGzwGt1GtNt6CT9LYgVa2oAx6z9IAdARjbD1JuDU5tQXklqALIWHB9pS0BtVi4gaKikiKMgkKQSMqfg6r9PcaCdqAxGywfrwx3KPzCgjXURtJTgVOCO4LIbDDlGcMgAjWCPV4DNA+NL+yBNGDKZ0ip5T0WwBKFBCUVFYp0PoJHglnOB3MkFFU+z/UjtY/3UCkIRvksx5a9b4ATFRUllHVQfOlrSl0aEwHsHxD5dF24jk6P1cH5pXR9Xx1d2VVDK/qH2nXOp3Z2HTpVz+XfAZCM+gPkUp+K0vuhbX/f6EIaaCDauFykyjQbo/oW+OEEiZLQdO67HuRlWhBTe+xuV0gJcEoZeFbus0j1LchsbcElC4oos/mVB65TZlZxNcn8pQeyXWvkMrgoaMdugfT+Gt6mRf82Ougf+o+R+up5H314p6v++v0g3X+rur7emqS/HExzGOWZfqIX5htcbk3WNztTdHFBnL7ZkWLvpTqkopx+sjlZzzYkuZkRNZ6bqPFcHBssS2J1B/A06Pxsc6Iuzo/RO1MBpRhPuf1xX7J+vzdZf7AFFfSiAeWNJTFuKITCSa0nr2NShFnRpXnRnoJLr9CvHSrjdG9FrCucb08K936Uu0fZ97wwyuA32mA1zmtI76yIMSCN8M/ctb9PG6zeWWbbMki9auu+N4fJg0ApfbAq2gA31n4HkZrRqYhWjU3V3Tdr6t5bNbV8eJwOjwvRxVlFXM0a1jiPp53y21/fv6DXPZJWy28NJRCVsXtN6kTpN5pHPezvA9Ts2m8CgH2yJkrf2L4wPdo3BlChttl+74sitGNoYc0bFK9r73fV2/uaal6/aL01K1WP91bWB+tL6a3l5bV9WRWdWlhCV5fE2++MCR9+z8GEDPc14Mfv+96KCJ9gmmXHOaF1Ps+yOGX3xRlbf7uNDT1r5dYyg+u5XQp4W5W9ow1W+wQp7UDl2OaBgdFSu684L+5vMjG4BtxLKKNLDbDJxCA1FchlnGCcYfzJvhdJq8UMLejBGYAdCulHBoCMEe/ZfXfCPgOgcY0e2nHjXo3xEMZBAJy3n7FtPV7JfR/pk0dMOgF9pN6yTWCQz7AePVBJx6WVEteC14BUxhGuEw65pOg/tP1T23tnKWNBkJILmNJrmOPA7RfF2DMy7BgxNfL61TUYJQUtrhgrAFKvMzUAzR6fANRPbWHfAKdnkoygVCBIGQa4+b5cQTcIZzKxe828PplUs0ROFS3wmv7lF79WSEwJT9Ut2WyIq23c8w5r4/epbJeZKt1hir+G2Q6AheJYuv0kV+w8ZXbNPVc2A6dcgy8DVkAWwAPQSK11tXQ2qatBuirgSkoqaiU1mW4WtJG+oHcdVGndQp0m+w2ALUhxBfoaTcOo6K4B8BWHNP5mHa/hNOCj7h11kuMB+AA/PpsNpKiNgHV2PSdmREGabaCABnXzmAxds7Fxn2jpQlouIOsOwOxz9QuV9kXrFt/+C+jl/FCFgeuObJfX7fNkovj69h5gC3hzvA6sdo1IwyUDBbMjjpt04kYzjqpS74Uq22m6vYdDMDB6yGtJ0+r1VJkOE1S+81Sl1e+piJI1lLtQpEo06OMgCuwD+dSWJteeptQGa5XRbL3qjniiyj0vqUzn8yrX96nK9n6gzI7nVab7LRcIoitNd/GC0rDCqV0sruxrcNtb5bvOUK6IVLVu1Vq7d+xo9iJcfvl4+Xj5+N/1+Omnf43YsvfMP8LLjlGhtC6evlCoWAcViG2gImndDOxmKqrSNMXXWafEehuFK25CvS1KqrNKFfo8UsV+z+35sSr0uqWqfW+o1qCrKt9uvVKrj1aDoVfUce6f1G2p1H25DEylZuOfq97Ij9Rs2l/VfMbf1WLmv6v+2K9Uus1eJVWfqcyWe1Rr2DM1mvwnNZ3+b6o9/LnKdntfFfvbc3cDw6bUAc62ZZaKpNpxxtRR4aQWCgVYSw9TTPnxrqyGZ/RROD0sgdOK02z9eW6YE1dtiafKukraYJvDZGqzN721CPCKohlRbqIS6m5QhaF/UPlB3zkANRh1RZ3mP1ONfmdUsuN7Bpq3lVBntW1ztSuhWV1uetsYACvLYA9ALdnZgNIgCuUvPGuop+eSfuu1oLj/AqQGwBldbjhIYjKUDaLUgjpAGgij/AWpuMHirsI4xjbe79vKMAgmRRUF1VOFbUE1pIUM7WHYRmb3BwZ+QTuYbHWUVF9XTQ0I2ReGTok2KDNbCCSS0kwLHdYBilMNJqOSmqlX0XxaFFNQ/Yvm14iIAtqdHObP3Yvk06bYglqQGK2Gvbar+aQ7Sm24WiVenA9GU97yp+3ZF+B905VRN6DqQs0rLXsOK91gterAJ6o14ktldrDrbde6DLBtn6Hnqv8Oq83zFG0MjHBejqm2wE2pAFiU3pgay5VaooualQ3TzmH5tX904EBLuh4wRXBDkHPaghvSBldbYEiqLYokSgiKHG6YONkCdfTIo76SIJkegCgFBGanpod6OxXUG0CV9UnfAzYJEgEwAkcCToCVGstsMAVWqe2kfhKl48GKMDfswL2TWlH67aEA8BmUDGrDUEowGSIg62EB8MQ2+X+u4woCuxdKg20b+GS7BLPAKOcLNKJwsF3UHV4DWAlGUahQIFCAOC4+S8ocaiSwyrpcO9IPgXMAlTpSgln+Rk0FPlExqdFDySBgzU4BRs0FvNkP6jLpwKyP2rJ7FOZIAUjM7xai4U0xgiG9Ma+uWJD5xeagxpAglOsCfFOjS0uNcc1z23ddTtVHbFPtMbtVqc+SFy1cTvlMf9D24FBQJzr3jFpYgNRu1XU1mnLQfmcrVKbjZE/PK9t9vpJSktS81C/djbO3/QZIXzw02kBhZJLuXOus5w+768mNznp0raPuX26nB5faafemehrXK1GHJ1mwvjTBgDNe782Lc/C8toQ60QTtHh2lSe3s3CdGeW/R28sTdH91grd6+XpHkM6LidH7C2M95RYTolvL4hw0ScNlcQdcg9BvdyQZICYLt9zLC4JU29/sBGaDmsYfDD6fb4j39i20dKE+9MbSGIPFGDch+mobabxBWu73uxO83hPlE6WUNF4Mih6tiXEF9OnaWG/XAmwu6Q0IFdIHi6L0253x3uYFRfS+vf+DbQdIndWpsNYOitKn29J1c0Wa7q9J08MNJfTgjSr68GIrffVJfz07U0931idr/eAiBigF3ByMvpb01MV1tnedvOpbN59PCnUz+OR7IAUedZrf+ZzO+T31FRUUZ9w7y6LsHg23+4703FA71gh9uTnaj/3Mnhq6eb6lDm6vqytH6un9dcX14O1q0rfd9Ye7LXVmSbKnfnKPs+2HBmiY83BvM0GEgokSRyuip3ZfkPqKGdDRiYV9ggWwooaR+nHAGeBcYQtqPqm0pOtvtfFhnt0PKKEY9rAtAAr4xRiIexEYZ3x6w8aJ/Xb/MElFH2PUStLQud8YV4BjYDJ7IgjFlHpXoJAJMFJZMVNinAIe+TyqJLDo6qKBJn9zjzOuMN7R25RxA5WTek7ScnmPem22la2A8t5jew8w5l5H9Xy2JkjFBTzZH2MKKivrAqKk8nKcjBE4bvuYYWPi11t4P1BEGZswguPcGDen2JjGdWP84Dy515ngoqThrp0D2wNEGQcwONtlf7MOPY0BaVKlZ3bgO8iv2hk5VS7pNaWE59Srr76u3IWjfu43WrLFcIfO1ss+UP0pb/tEFmmkQCcKG8CE2ghckmUBWOGiC1ih4AGAgGPj6aSlHnTlkH6cKH0Y8QBlrEuqKjWS2YBJui4pumyfbQZ1lAatNlYBpKiJqK6AK7WarAt8ulpr221nYJkNl6yX/X52GnGLBQGQArqAMIDIOgClf2bRJV+/vp0DgMz7rgYvft/hFbjleIFG0pRZF/AMFOMrNp7ute2e930AmGyT3qDsg21xbKxHzSeAW7nvUlXsvchTgbkebKvzlmfu1Mt143NcB2AUwKc+1Nu/2PEHaca7HQ7LdZqq9CYDXd0OS62ovEVilFa3h08UuGOxAXGxOv1VrMFGg9ENFhc2UVrDVUqus0SxVWYptuocRZQZbrFiTy+b8jii1goXLgqntFXBxKaKKDVKUaXbq3y32QpJKK3MzEx169z5JYy+fLx8/O9+oIzu3Hv4H6FZQxRedqzCSg5QkeLdFFZqqKIrzVBkubGKMLiLtWA/vvZKC/Z3OLSkNNyqKgOfW9D3ucobiGa1N6Boc1Rlut1QeuujKtnpfZXqcV+ZnS6rbKcTajzKBqrZP6ru4A9Ud+Rz1Rh42waYMyrf45qqDv7EgPOySnW+GMBtv2cq1/OuynR5T1mt96lEYxtcGu2wbV1U2V6PVL6vQVmXD1S85RGVBtR6PFFml9sGMWd9gAGiCya2UNHiXX2QKZzUUqFpHRVm54WaGp7Rzx1fIzIHKbrceMUYbEeVGaPCqZ1FjWJm90cGfJccatxxt9VR1ex7WI3H3FHptnsM4t70lNy0VsfsPK+qTF8DK4O71OZvGWgZ+NnfpA9zPLSPiTUIBUQxLqKelHRTWrCQekoKKrCLEolCSW1ntnMuqiaqH+mywGrQU/RtpXcyuLN16K8KgDpQoqzaOgCu919tcdzNoPhMoHIesdcw/bng6bzUigLCqJWukL5w80VhRIFkO5gqcWxsF3U2jX+Hpat/ode0Or6op+eihK6IL6KZ0RYwJVhwFF9Q7aITldaMmlD2Qy3qUwdsrhvGShFlxvqxoAI7aNv2OR6UTdxzqc0t2/mcGkz8m/3H/a+qPvip0pruVlKj3Z6Oy3mntz2pKkN/q/L2W8loe8KgNGjd46nXrU8pofwUZSWma1SLoHk+gR1tWUj9w/QCOCQIpDZzsYEfKaRuqmOBEEY69C9kHRaCQQJAgiCCMKCQdi8re4c4WFH/hHJHgIl6cn5mEDTh3EvwuWVwUE9KLRzpZNQ7AlEEW6TIEvgShLEvQI6AlpReVAzeAxRJgc0GWmo2gTqOl96mBHqkyWG+hDETQT3HR5N4gmnOjYCYfQKYqKqkFZMKyTkBhCiNnxmgA44Eiai8vJetlhCsA7VANHAKpBEAZn8GAA4Uz8Atk7Y3qJisD8hTq0ZwSx9Rgme2j3KKg+bxqWEGP4kGaIma3rGQ92Mc3DBIz8WY5oB9F5zv/G4FXEXDmIbj4Zi3DSmoJmXyKLZ0fdWzII9Z9urDNnrdKMEhgRBmRNR9EWDgwFhrxCZPx8NJt/qQdV7rVH3EdmVUb6wGGb9QjeI51KJcTvvOQhy8ua4fbCylPz7sJH3dXf/5SVd9cbW1Hp5voY9vttf9wzX12I7/+rJ4Ny361zfTvIfoXw+mGfilGJDG6/1FOOHGec9Q+oQ+XpugH/aSphv0Ev3RnnHR/WBJnL41sPzxjWR9Y9CJKy7q6Pe7k71Fy6M1CQaXKfqDLaiiH29M1LnZMQbCBlCLY/TZ5gR9vilen29J0CcbDUhnRLopDr1CAVPScO+uiHU4XT8oVEt7FTGIxZgozgA2Tp/aZ59vNJCeF63by2j9Qt9Q0kOj9aHBHXWhrEcq74mpKKmFtHdsjJ5szNDTzSV1a7U9b8rQnnFxOjw1QRcWpujWqmI6Oi1RTzaX0NnFaVowKE5jWjPZUtDTNbkHyCgAgLjXuIdwoEYZZPJj08CCPtmze4T9Dgw4by2N1LfbYnVxLjWLUbq7PMp+i/Z7Wh+tLzbHeN9QJnTWjY4zEG2hbSsr69Dmmvr3v43UX/8wVO8da6qlk0pq2+hwu1eLOhQy+UHN5NUF4Xpkv/fHqyP9vmMiBMUNyAFUuQ9R7IDSsS3yaZndW6h4qIP7RhZxmOaew/wMg6LDBq4P7HNnbVs8X7dxggks6jZp8YLxD/ffe7ODlFPuNWouUUBJR2a8YMyZawBOGirpwhgUYV7GMQHKTIZlj09AKOohkAskBson9ZpBavw1G0/etf0wEcT4w2eA1KB2ExfboCac/TIBBgAyVuB8yxgHaFJzSzoyn+fYuE6omYDnXVsXqOf+BloZm7IzNhgjeJ3Xsg3UsjM3sifEyFjhepANwnYYS5iEAp5Zj7GGMZF6ea4Z3w/jL5NnjMVctz5189i1z2vjeEH7O5/KJuRQVvzrnqr7i1deVUyZ+irfZbrKdpysyv2W2rLcoQj1EbWOmkNAERUS1RD44n2gC7WUdjAokMAPoERaLuoc4w0pvKiMgFxNG4coBXAV8gVAojKSmkv2BrAWvEeNZtBahZrSOuN2+77YjgOevc4C/AF5vAc0OhAaKHqNJ2Bs28h2xGXfQHRQfxrUoaLqAtU4zVIfCwDyGosrrgDx/HMOxPQ9ZV/AdlBDmr0Ex0ltKiow18MBF9XX4NFTnQ3kgdRskyRvrWXHiqsuxwjscq24zrSJQdVkkpDU5JYGxNTcNp9/Xk3t+KgBTavfW8nV26tSr/neXzS9yQBFZFR3ZTS1Xg9XYNkedbflu81VTPWZiqu9Xol11qhMzwcW3+DpccjikXs+AU6PdIwmaauHsSbeFDj6F0xqZTFjZxVvOMT3lTM0Wa1atdKOHVtewujLx8vH/+6HwWjImfM3T2fVnazQ0kDnfEVXnuEgypJQd52SDPCoG42pusDTGng9vuYypTbcrPSWh1Sm6weq0PfpC/XylsHoMZU2WCvTw4Cr0yWVaAMcHbZtL/YemyVavmmgeUkVe98xEP1U1Yd+qVIdz9hnrxuMGlgZdAK0xVvSx/Nthzzao6BApjbZp4x2Z+x9g62G223bBnxNDvhgkm7QhVLodYX2eqYNPsAeqh9praQfF0puo4IJTZQ3rJzyuwNwH69DTapv26L2svlhg9D9iiw/ySBymQGb7afuYtUb/oGaTf1GJVrZ8WCk4/WqZz0lt1TPRwbDNx1MMTRCgQ0rOdCdcxNsQEx+AfCx1eaqVNebqjjwa5Xv/7lfo4x2BoWNdnm6cEyVubbNcwaPpLNeCOpJDTwD86WgByn1op6O2we32/tKeaFuZna7Z4PsCXeqxYiI1ziXkqTkGtj6Z+w1YC2t5UlF275Iuyb91tXUFoGDbZBGa1CPG63tF5Blv9SohmUNVbUCIepROLeGhYdoTESIhtpz7fw51SIkt9bEFdK0yBBllBqgVDuP+Nqr/Fr6d0hatF0Hes2SWlyy6wPb3zml2X7d1Kj+Vlc9HboxbOp0TvXG/cFA4qEy251QVtdbDvhuFEUP2g7nVXnwNyrb846y7PdSrNEORZWf4DXCbD8mpaOalo/Voh75HYxQKC/Noc9nqH6zI0YPV0W6MyOKRdfquTXOAsuF9jdKAgEXzp6Yp2ylHYwFZ8zaY3wEUBGokabnKoAFVgR/BIO8jgHIeAsimZ3fNyoI1kjVZT2eMfhAiUEdIOjjb4IozJDW9A/REIMwGu2Trsf2vD+nwaMHqSto0I86W9SCUlJXCWYNeC04pV8qgSDpcLcscCRYI1jdZwEsKbM42AKsgDnpwQT3Y5rnc0CmQT//RmHFXInAFQigdhV4BzoJFknbIyAEQNk3qgVACXjjkOqpubYegSPHyLVmXZRYgkwUZT6D2kJQTfC50fY5r2sRvT0pSpfmxxqMhGmkBfSoS1xrUqwB8GN2nYB0wBRnUAAXhaxf3VwqlZqochaEYD6BfX+TmbRyWWvLOldHA3XClmmH1WbZ+2o+116bfljVB62ywGefqg+3gKdyAzXOekW10nOoUemcnkZ50o75wtwo/cfRDH28tbgOLq+oe+da6OsHHfXfP/TRf/22j+4cqWOQlugA+v2eVINHA8Gtya54oox+aID5l0OpBpbJBpXxbmr05wOp+p3B5HX7N0ZEj+3z1JOilj5YZbBpkPnHN1KE8dDX25NsWwl2fSK1sIf91qbTniVG5+xzqKK3l8W54rl3TLgD6aebEvTt9kR9vS1BX21NMPiIcdX52uLon82KUENJv8Uhl7RdwBNTI9Jxv9iCu2+s15XO6GigaZ+9OBfjmygH0mOTUdwNAg0wP1iZodtrS+nO2ixdWWagOT9V99em69yCNJ2aU0w3VpTQufkp2jg0ytN/D443MFuFWss5ROjeCtJ7gx6gO4fbPbEgUvvHFtX0DiHaOLiIfe+273kR9nqElvUqZL9z4BDVMtJB9LK9t3VIYQOPfAbVGO+EOag+XxdtQB6tE3PidGFzab2/ycBzRJhurErW749kSVfL69GWVAPDIC0dwDw5DVXeYMt+s9Rq8xsF9LifgE/qtlHiME3aZvfEA3sdWCLt/rqB6AEbG9x52+7dbDMiwPDZukhXWJfba0AoUEqqOiZLYw1aSV19ZGPRl5sxTCJtNcJA1WDX1qE+FEAFrDHnAXIZszAmo0YVeGa8AiwZZ87a55mwAlzpPwq8MjYBjdSpT++Q365ZoJJyL9+38YR7G/hGyWSfbI9zRgnlnr1jYwpptjjfHrHjALqf2PqcO0osfUazVVNSdxk3UHnJ7ABGuY5MGgGijAXsl0ktJtq+2ByMDUxGcIxMXLEdtkvmBMozqf9MngVO5MFEHDXs9B7m2gCirMv4icpLOxjMlKgtntS2gEY1L6CqaTlULTWHQvK8qn/55a+VPyJZ8RWbK6PZEO+XWa7rLFUbukEtFl5Ui8WXHTS9rYsBUv0JbziYAX6obzWGrFeZjlPdqTXb7Ra4BJ6o9aRvJmm/VQxwcdsFrHDJJRWX1FXSZN20p/cih0VUSlJf2TbprIAk26eG09U+Wyd7YT8oh5QesA4QCPixTxbfj0EhmSCYAvEZlEWgMliuutILQAfbP+Xvo6TSBsXP0cbKCj3n+XUBlqkRzd5+9uK1pQaKQDo9VjFYIg3Z29/YMaPWYoxE2i5qqqfqzg1ayHCM2SANmGabP3Xe8pEd3/vuXFyh1wKDcrueywyc7XqgknLOVfsu9d6vCVXbKMmWAhFJii5TX+lNB3nLF58smHFEJVvPUmipkQaXbSzOmW0xzzWLK5573PDz0vyIxZdHPTahtCt/TB2LCSsrIquVyveYa1BaRQXCYrRy5cr7FiOXfREuv3y8fLx8/O983L17s+zWPScUmjlUUVWXetoCoOI1jlXmeJqug4tBU5RBGi05AAjSKr2diEGcp2AabESUHaXoitNdEaRnJ4oh0JTe4aIBIe1MLvm/gacS7S97mmVS3bWKqThR8TUWBymvBh706XT1scXbroDy7wyDojSDWjcmqrtBuNMGLV5sod2HgRmqHkZB1BLyejGD0MD11gC34/uKq7ZQYel9FRLfWLHlBiqm3BBP8SRNFyUxstwEg9Ypfo5RFaYZdNp/AJO+UOOx91Wm/UE//hLtz/l2oitO/TkdN6vbHZXu9cSf0w0wU5sesGs10dN+A1V0vlLs+mTadSjZ9rQ9n1WZbtcMvj9U6a5XlGGv4yZbos0pB9UKAOuALwxWzyq5wWZbtnqbGADY62DbUDv6jgNzXK01olYSt11gFaUxy8CT8+Y6u5OuASe1rzjiku7KbCDgjhrLd4BKW6bPZz/DLlAaU32xQzQzi2kG96S2VI1MU7cCv1KPkFfVuWAO9S2aR20K5dF4A9NF0SFqF1NMxey7SW1r37ddfwdbA1BShqmz5fhJ1S3Z+bbt87FDMP1FUYFdxbX98Ln46guUXAc34gP2nR/13wETGml2rLFV5/t3FPSmtWtmwJxu17RMT/uNdLyk2LLjlJ5SRWPaxVrQG6gftxcHPfSuLX6hRNjfBKGomwRPBIcE4dTa4cAJUBEgEpBRq0la7/1lFiRZsIZigIJDytt7s8I96AIoCewwEAHUgENaqhBgEZARFKL4kGqH8QnQShB5xKASsAQCUSkIOud1zW9AzLbZbuAUiUstARcpaQRdgB8tWFAkgNSr9jetUE5PK+KBMemz7Bu1kgANkEaFItUYiAaes+vH+Pe9pZg0GWBaYEdAi5JLmiwq8LJeBfy4aM2BOQqBL3DOe/O6EGTbNbKAERWG4JFrhSrK9cAYCZi8bdtHZeFzBKYEtKioGBaR0npkaoyW9g71thsoYHeWRXrd6rrBkQ4zi3qQIhq4G9MeB2OnQ+MKqVPVEJWq00P1Jh/2OiNm6gmKCMRI36I1Qf3Jb6lC9zmqhVpg7ze3AKhyn4UqbQFd5QFrVLJRb2XFvqLKxV5TxeTXPWgHJmZ1LqwLCxL0ZE2S3l+fpc/vdND3TzrpwYWWenCxtS4eqqdLi5P1YCWKZmBWRN3nyv5hOj7NAG+bgafXhhbzVNxsGP1ZDX2jmIMprrqnZ8VoYU8Diwk41sbpui33VqJSJrpS+tEGWrTEek0oTrik2tLC5Q8GrrRt+WAJ6buJbkJ01SDz+11JDq2k3JKme9merxpMZvcP5Xd+a2mM15QCpmdmRbnaiYJKr9Cvt8bpm20Gy7Mi7fyiPQX3/IJknZhdQmcWZOrBhlIGolm6b883Vmfq0NRiOrewuG6tKam94xM1szNGSaH6fHOsHq+hZUyE7TtOTw1ED40P1ZiWOMIW0vvz7beyJMrNh05MCzMYtfvUAPXh6midnhFu91C4HVOEcOclHfe3O2L13fZY/32cmm6/ewPTM7YecHp2VoT/+6x9hhTe/RMidH1POa0Zn6xNI+x+3pOixxuTdGFJkraPjdHGQaQcU3scafvBCMv27RNEgbMstZ5AF+8/XcP+MEYq7JMsvE6N6BCDT36n3JNMPg1skMdT6blXN9lrlw0sP90Q9QJeaZkUZdAW5amxTM44XNm2z0y34x1TRCv62LgwDogDjMMMKgsaVOV34CK7gP3PsuMa1CiP11+iHlNTPYD2U3Y/MsYxCYWiiDqKazEtWXgN8ObYWXifc+UeZKKMSSImvEi1BQgZ+3w8m22wZ3B+0Z5Ju81Ox2WiBnX3s42B0RF/M5YAr/eXB7DKmMB4QPkA4y3bQ53l+jKukQ0SnH+gkjLmsjChxVjIPc5kV/brjBsouIw/lCfQ+oaxMZhss9+JHQML708nVbdjiJte1cnIoay41xRZKId+8YtfKXfBCMVXauZAg+pGf1DqypnIKt9zvsMpLUFc3RyxxdP4K/SY56DocLf4fYOrs66CYlBEWQDv16Pv58qbDqiMO64EvqgtJQWVlFkUVnqGAq7Ak0Obp9liRhS0Z2EbQKGntNrrgPHPdao2fvE6/+Z4AlOiQD1FOQV2UXX5HFkiDn32N+sDf0AjKiJ/u7mbQSrveZovaby8ZueFkgrUolb6Z39WZx97H9PAMOmyr8cxc104X0/dteNnu4BmkJ2yxE2Qao3EKOqdF3B+ya9Bi8UXvUQCV2NgHYDlmXpRWrowOdBmxU1V7LnQ+4hWH7zWvhuLo5oPUXhqReUKiVByrc7+OhOPXNPy3WaqbJcZSqk/zeKOdW6eGFN1kcW3g1QgoYnyR9eypbYKJ7e1uHO6YirNUHh6W6U16OdGduEZNZQrf2F1797tvIFoyRdh8svHy8fLx/+Jh6RXfv/brxfeuvf8P2fOW/2fVRv0V3w5UnZ7KR61qcE2A9NZnmMfU3WuIsuOd+WN9iO00aA9SDZcokQ6dDTe65CEOucgQW3gi1YpKHKkjpYwCANYvFay01WvZcTgBtBKNoiJLDvW1VjMaoobjJXscsPrNXHS5fOeCtrugpINdIEY9plQe52b7Tgktz7tPSipcw3NHOgtaiLLT1aRtE4qUX+KkquPV+G0HvbaBAPpMQaOixVRxoAax9t6W1Wy1S41GHVT9YdfUlKtBQa1F5TZ5boDYaZBM9ANSFIrmmnHVrzVMQOiy3Y9DODsfFGRi2b0ceOn8DIjDY7tPFq8pdJd3vd05FL2zLnQrgXzIGbxMD8q3d2g1sA0y/ZV3sC0lP27hIFvmd4fGqh+pdI9HyjdPleywwV7/R1XoUt1u60s+3ymQXeJVscNpqe4Y66n9tp3Q1psqZ62z55P7doddfgL4PWZHcMpV0ZdZe3xyL9b1kNddtdag3mcaxMa7FRkdfsPu88Nuy6fqGTj9SpeOFYN8r9qy+uKS+ug2Po77TqPNABn3wftt3DOQPQdJdKCpeFun5RgZhIQZYIAtdYnFGzhmgGtGBlRX1us+Vv+m+HYOV5qY73u1l4DrBPqb3GVN77OGjunwypmv8MU+83UKpmu6e1zGzgW9LRQeofi4Eng8vVWAvFwresf4qmYgAetK2hn8eMb9GBM9MCc1g6A5wmDVuo+gUOCI2b3ATgCxq82W4C/PVq/2R6jr7ZEW2BmgefKSE+jI5ilJ+mukUFPToJZAsDsZvIETQAh6ijq5skpoX58pJplqxpvW9BGAIqiSsoq2yTtl7YvHDdpwKxHgEma46xOBdxoifeoq+J9gr+Ttg8CZgw+CGD/V/dfPg9MY8YErBII4jx8z64Rqb0AJGBL+xZSFglegVJqZHE+3TwkaK9BMEytF8eLMkrKMCnCmKqgmNCo/qAFzgTGLKcMnEkhfWtygj7dnqm3J8e7qsxxbhlSWFPaWVBv1/+0BeqHxocbIBR2YAE0tg2zc+2YVxVLRKtM59mqbSBadcBKd30kEMTsg0CItDsCSmq8GmKoYYFco6lvqfqwTarYZ5lq1y6vrtVeV6WU19W4dC6vdWWiARdUQOx9g7PVQ2K1c3ll/eZhR/3+aWf9+dNuune6iY7NjDfIi3WgRBn926E0A0k7l81J+qtBKDCKM+7F+bH6xF67vjReH65PciC9tjjeX6cu9OnaRPtMooGjQdZylE5SaeM8NZea0R/fSHETI4DztwaZQOidFbFeV/rhunhXRh+vjfPXAU0UzwXdMSIK89rR7wxSf7sTUA36jZKmS2ouDroYGaGMHjJwm9fNgGp0mO4ujzHYQzGN0oYhkXb+Sfp0dyX98GZV3VlXVn88UlX7JqZp4/Bk3ViVpQ9WZmpJX9J+w/RkrW1/eZT9TgxSNsSKFinrBhbRhsFM1pDKbmBp3x/ACIR+sSVOXxiwYnr0jgHnzE5MOBTU4YlMXKBI0i8zWg9XRvnnbhq0vjsz3GH0660xurfc4NP+/Y39fX9FlKujjwxkPzToZYJp50j7zS6J093V8frxUDH9fn+KXfco7bb7iwmaG6Se2m91x/DgPgOigCl+n09W4wgc7go9qijgShor9wqgyD19yaCS9H8yJZbabx1FHbXTMw3sd3zC7umzMwL3acx2Vtv9gXL3yMYIT3u1+/bBCoPh2VE6ODFOx2cmu8HU8anhbhh1cFyYT/iQqkw2AQoh6fXc00waAZvAMHXkqKYcG2UG/erl8awOaseZGKO+k0kpzy6wz2Wn3aOwMkYxDgGrwCFAy3tM0nE+pEyTVXHVQA/VFHMi6lAZFyhNYBxjTMPkCHWUZz7PpBwAmZ2KS/05ZQKMLxwrEI0iykLmBhNUQCdgyvFwrtkgitkZk4hcAya6mHyjlILviXGOyT3SrYF8FtoFcd1Il8bAqELy66qYklOv/fqXeiVHXqVUb6fkau29dyX1iEBIiSYDvRUUYFm28zSD0tmuIJaxv9ObDVXZTlNVZdAqles2x96f7jWQTH6hBvKMKkn7qHJuhDTZIY20V5RWJsb4PK68rA8gZtdJksoKzLlZ0It0Wa/5dBO2wAipw7r7AUjOPhH0AQUMDSBZh3GOv6lHBSDdyfZFnWdQNxqk87rSavujD2h2+i0qJSm3nt5rYyQQSSsajqGdbYdj8nThDYEpEqoozuR+nEC0rct+AXfSkANwDeCV/TmoLr3qxwiEopR6zas7+dJ39YCq2LiNsRwu5xwrajImc6iiwGiDKW+rtl2/yn0Xex/Y6oNWK7PVSG/tklytnXIXilBClVbeJ5aWMEwQUHdaqt14lek4yZ6nKKXuUMVWHq7Qkr0UEldb4ZldFFepmxKrd1VGi5FupBRTton+5dc51aB+A126+N4pi4mjX4THLx8vHy8f/289fvrpp9dsiTlx+r3/TKo82oBqoANbQr0NDm2kt8bVXOmKpPeNbLjHVTRcTgEK1DTMaUibxLyHFM9Y1ifV1iAKhTHd4BNzGv5NPSGvAbMpqGFtzjqYsh0AMMvV1cuBamawSe1hdKWZXkdIeiqQktHphn3utIOuK34GUSzUXKL04ZibUHut8oRVUqnW21S9/zkl1FziKpu7BFeZY9sd4fAbWWGqndseVeq2X21mfap6o+4qqyspwAa2tg1SRlFuUUJx5iVNONUgs5SBHKm67Dex/uYgvbnKbCU22KpY2rvUWe/HgcqY0viAgxnKYfG2Z+w6nLDz2WPrLbFrPNbOc7Urwel2TiUN2lBGgdnUpm8YhF5UuX6fGph+ozK9nijDjqesQWW5Ps8cWjPsGMr0fqp0225pA9Xy/T9V+b4fq2yvxwaqx1yFRm1FaSRdhdpOYJTvErU1seEO+y4MGA0MHQANaFEtUborD3hs/4Hcs//4/qTiTXcorPRoRVddpHyxDRVXh5lIzJOCFkDF7Lv0vrD2vaOso0BTk4yNOi7NqJtMRgDLbsZkYEoPWX5DWd0fGIDe9O+T30RJew8VlGudRoqvrVPKYJqJEFyB0w1W46osVMmkcupUrYAregRdpKEBXIAWKXd7RxfSoAZ5PFBZPyDE01QPT4qwYD1KJy0AJog9OjkAJmoGCd4AJ1Q+tkFwhfrHNgmGv90WrW9s+WhtlAVzKCzh+nhDtL7cHKN3LBhFTUBpoM0EKgkBGyl8y3sVdAdRVApUkWzFkQB3rwVY1LOiJACmPBNYnpwa9DcECqm/wll2q8HT2JZ5Nbo5LUgC5YYAmBRdmspTu0ptGnV5+w2SMf0AZtkO6wOntIhA6aFJP6osZkN37VqRIofrJel7uO9Sr0XQTk9R0u9QdwFPTE/4txuSWLC4Y3igrAKkO+0aHrL1uJ6AHn0Z944qpGV9Cmt5Pwu8ZxXz53718nqbC5ShqwsCICDwBNA5PgJYYBqVhUmE+iVzKjo5ywLEdRYEHvTghfTcmiO2esobM/Gkq1WwQAM3XRSM4g37KLlqCxVLz1Lx6JxKCXtFyWGvqk2lXBrRJK/X2pIyOrtLIU3rFKplQ+J0bGNlPTrdWE8vtZR+7KOvb7fVrXXF3cH2083JOjc3Tr/fl6on65J0c1m8GxH9+UAxg8kUfbwJcEzQ6ZkxWt0/VHtGRzhwfrcjWX+xdX7cF/QS/W5nspsXfbIpUX80YPrNrmTbVpzenR2jT+014PT+KvvcTgPOrYle/3l3eaz2jonQlPaF9KbBJIY9GBB9tgnlM1rPDDS/2hpvv38yBKLdpIi2LxPaFNSBceEOptSIfrsjQfQcvWUA+mh1jIF+qI7PTtGfT9TS011V9Mfj9ryzspYOTNKhaSX0bHsFfbC6jHaOTbZ7Js4BFHXyQ3u+NC9SRyaH6/SMCFdYUSyfrQtUzuuLyTow2NgQ48tJg1NSbc/NinDIBGKB1Svz7V6016n//GqLHaOty+8BSF3as6CDKa+z3F6Kqhke/NuAFAgl1Xdxj4IOYGdmhOm8Qf7RaZHaPqyIfruDnqF2bdZE6Pe7on3SCFdblEfg791Z0do1KtzvJdLkPUV3YZA2Sr0lMITSOKhhHgdOUnPX9GNiqJAbL6Gocl/dNaD9bGO0jz9X5gHL0Q6dQC0K4uNVka6kzuxu570hUw/XZ+i9+ckG7RE+yYOb9Dr7jaP8MblERgATPaiB9CwFtjA1Ql3lvpjaNp//m/sLiGQBgAE17mtgluNCkQTcgGfuZe4xIJRrhTJK/SigS5bEFzZeMcHFff+xAeZHa5kYCMydqFPlXuF8AFLSeN2szEAV5TQA1cAgDWWU7VD+wDq8BvTyPpN71IE+s2fgFfUUWGVcW2nnT6049aPuJG4wC6iyPim8PhbYeIsqS/ZJtipKmrTXjdbN671qhzbKr/JJOZQR86pyvPorWXij13MXUGrtrj5RxTgBJFbqi/HZOgcijIJIz607fk8AgTOPq3z3OSpWp4eB0gRRf16y5QgbXxb450p3mOTg2mTuu2o2/z0DsTMOUtSX0v4FqGwyh37H77kqiaKJMhmY9ex5YYh0z2AtUBdZUBqBTSAX2EWJ7PhCfXTTI4fBx55KS50pYNd6+fWfa0SznwHCGsM3u5LKv1FgMRwCMknbpW6eSTygGVXXF1rLrL7tf/N5XHC916kroM9+Pkb239n+DVhTQ8sxc67essUh9oW50qrbwTkAu7YOqrIfj0Epim/2eaKKYvgUwPFb9voR3z+AzblxvUu3Hed9RNkHtboJlVu4mVHO/EW9f2zFXvNVnZ6xow38DZ75fKm24w1od9jxX3EAb7HwvJdpRJWqo1+8mluFCxdRy5YtPv3mm29OWdz7srfoy8fLx/+0R48eA6Pa91ukuNobFGXwF1FqmEHSGoOpTZ7KiikPcIbiBXwkN9zl4ABk4OKKmuX9JZsdcsUzMNQ550ookIHiGmfwReolkIH7K4BLKmeCgS0OqdRSonbyGmonqcGYC7F9AAmVL8U+B+jQgob6QyAPsPV2Hy3eCepV7fhps1I0uakqdzugcl3PKLLceIXZeaCoAqERZUbYftcrpsYqVex9SZ0W/0ENhl9UUq35wukVFRTVFnXUe4sajAJcGCdxLrR7AWg5FmAUFTnO4C689HBPAQbSqGlETU6ss8HdfWOqzDNgH+ZwzbkDWQ5wKL0N9xqgXTXgPeGAi6oc1HPS+/OIr+PPjfd4zSRF+4Ar9ahlez8x+HxqYHpepbvdVmbHy15rC7SW7/+ZA2wpA+wKA75UedxqbZ0MA9+URjuV0fGindstg8RznopMzS6p2fGVx6jW8MeqOuQTFW+2W4VT2qhwWlc/h/yx9ZRk55XR9Y4wgkJdjam60N+jtQ6qL+eVQssWg1tqfVE9Mwx2mWhAIab9DhMN/KZQw1Oa7vfz49oD5/QO5bsEnH179luKs39HlBnjgB+VMURV0pIsGMvtM+moF7RHQS2g1QEgQ9ouNVXjW+d38yJSXwEwZtoJtAAwwI8FNRTw+nZbpAWykXq+PtyCt8A9FhglGLy5BHdMlMNITyH8bluMKzUsD1b8P+z9ZXRdd5buC4fNsmwxs2RZMkgyM4NsS5Zki8zMzMzMzEwxxOHYMSQOOeg4iRMHK5WkKoXdVd3V3eec+9a5ee78zW3X+fCO98M9H97Rfa/2GHts7b0X77WW5u//PHPOOIdDYJTKk6z/1aUEYYEeiPRRJNj78XCcP1FXqeaJYkIgSXCGUnEZQLYg7YrBKAEleZ+ohqgfLO++BZJYdgFFgjIAHNWH4JlWEPR2pNcpwRqqBQrKfoNSqv9S0An1g7YMBIhYDFk3x4TpgVWCYtQXlsU+oHDQkB6LHWovASP5rPzNOglAyQcjCEVF9tYxBKa2TSgerOPotGi9uDRR20ZHetVUWnqcsQAdGCVQRyFl/ViNKY7C8Wb7AIjJvWsqLy1GOcULLBjc4hbdzhZUEpR1mLxPmT1HKS6vl+olNtGTtep5AFrt0UcUH/KYooIfV0z9J9Q06Sn1yq3hVYmpvEle4/YxBmsDLaAfHKxVg4J1YEG6vr3eQx9fydflI1107/VifX2hlf7pdLr+2zMN9e/kip5qoJurk/Tc4ni31368PdlfP9+bqt8bkNLG5bcGm+9uStIPh9MMYhvoy70pok3LBzbdzwamPG9vStSPBpr/cj5Df7bl8/d9g04UzXVDw7RxuB3LNfFenIhWLVh0Hyqj9ALFoostl2JEwCeqKAo/eaHXV8b5Zwy6vLIs1m25fOaFiWwZzy2K0ZVVSXr/QAu9d7yDvr/cRW/uaakbW/L01s7m+v5cB9090kafHmymG+sMSudG6pPt8bpikLlnfLjDJ9Zfeo3umRBmUEaV1gBkAqpLK8I0vnddnZ4ZYVAaa5/Hufp8akaEvt6b4OromwaytzfE6vfHE71K7hsGsu9txB5L3mG8q6HkmH5pcIuVFwhl/a/bdMArRYw+2RbrA0PYNmn3wnv6fpJDjWUWdZAc1Xe3JOjtHWm2bxm6sTldh6fF6iUD1ucNpAFL1EtatjAIxP0Bt8IJe+Xc22/n6dEp9r09Obe5b+AQAATJ60RNdAi2a5trkYEmAJBBJ4DuZbtWbm1I0LV9LXX/hV66tDFXyweFeCsnCpfhZuC+xfSX5oR6ZV1AMnAtBgaYKKrFwA1toKgQzvVLtWHAENcFbW3Iq0Qt5LoBVPme+bn2SSFggG1O/7paa+c685CywHxc3+/bfZBBM6CZ+R9CKCDN/Yj94H6E/Z6BOQajcD8AsijNrJvrmWJLD3uKPlQ5Gczj3sFyUUMf5pkDmcApy+cegr3f80Ltmmc5l2wfGWTj3vLJtijfZ+6PHCfuV+wjuf6AMCkRVGOeXxys5WX11SunllqlV1N48FOqE5Gsx5+qrmq16yutY1lA5TRQIV8xr2KxtxLBWQGokj+JWspAFvZXnsArSh+A17j/NAcdihhl9x3nSlyT/lPsOV29UUtRPA2GyNP0FiarXjH4+tTBz50btk7WR/4lNlOmAdI8/9HWRX/Qhr3Hek4kOaN8RjsWwBOAAwBRKtuO2+b3QQbhUDpRK3lih0UNbTN6o7rNPqFigzH6gwKlwGSgn+rTtk4q174jVFq+R7UEJvvb/BQRajFkheduApRsI4WKfBsN1NkGnq1HbnRVmIrDngdrUEpBJvJaAU3AkJzbjhN3u2IbyKG94dNg32UdAH0gP/YV7xUN8PNbME3f1VftONLy5Yzaj91mccgBV0lz7fdpUjjNjvlUxTbpoqdqBSs8vblySmY5aJOiAfSzDt6ndShVfG4PPVYjWI1zW2jFqlXvf/HFnYRAxFv1qHpUPf5TPv7H//gfGcefvqnIFssMDFcovt1qA4INDk5xrRc5/AEJUTmTFdV0gsHHOlcC41svtmmWKMHmoWpZoCrvbCV1DlSWBTqSO+9wuIhruShQSKjJJCXa8r19TDeDEQMbLJlMA5AmddrmkEc/0VRazdiTgjiop+SrAoTYgQE6FFQAhhxSIA67KvbbunGdldBylhoVHFdyp0BBpljawVD626vd7jRg3OW2z9yirarc8Af1mPaemg7CTnvFlcpsAzYgiCJGWcUvKXfE5wamX/rnCQbPgCfLSUMNtX3lOEU2GWf7vtWOwSxFZI9y+MW6il31IYADWfGtlxuI7Q7ArMEfSnNCWzvmdlwBcNq5MC2fA2Ep3fb5Z+TEYl8GABkIoFocSjPHAQU7vvVSpfU4GNjmoucNRK8rd9C7alhwQQ0LLwUU1BH31HLCT8o1kEU9bTH2e+UN/9TmeUmNDSJRXCtXvKXZhz/Wsku/UfvKLQrPHuu/OUCa1HmnHaPrts/b7Hiu9e1kICKr6BXfVy9AZPvduPztgMptAM0gRaAS8WX/Df242hMVlX3gO4C1UeXbrij7OWi/GRbg9J5H7Dfc4i1eyBOOajJRsVF56p1LkaEQvWCBp9vjLNDCCkYwFsjDfJBTVEleGHlWtDsIqJ3vbggUBMKWhgoaUA/CDSYBTQuUeRqU0qaAfE9UDNQ/1EOgk8qV5Jy6KmNB9DULSlHaUDRQIb7fH+cqCUVBfmOAen+XBcH2OWBKsZOHlTVpTfG1vSdfC4j9yab9rcEqFjjyuMg/A4SxFNLSgHlYJ7ZAWtUQEO+3ABh77hcGcvQAJHjkiXoJAGMbBvjojbhnXKgfl2fmByr6EoyT20qQR0ALVGLVpWALaip5sm7Vs1fgFgvxtL5BXvDolSWB6VFTCRjJNQVksQiybNphkBu3aaQFvgYSLyyKcrWUglEEsfRnXDCgngfH/HYowKwXFYbn8Sn1NbxzfWVktVarkVvV2YKlNqM2eVEPIDQoKk1PPPqoGkQ/rvL2tTW2ex3tGl3fAtVQV36X23oI+Dn2BL4AyjUDZHKAT9jyad3xxhoKAkXqlVXx0s3G+o8Xs3RjY7JWDbfplyR49V8UT/qDvr81RcdnxOjUTDt/DDhv2xNL7g9H0z1flLzR74+k6b3N9PZMc+UTNRRl9F+ebmAQn2xQFq31wyP00hLyJ7GtJtlvTVGhNJsuXZ/sSHJFFTi9vhIYSzAoTfVcUnJDKVb0h5MBxfTkjCgtGmjn/+JY/eoQ4Jrq6ietXr49kKxPsaDb33+06X88kqzzi1K0c24jfXO5m/7pWk99draTfvtSN13Z0VK3D7XVr5/polc3NtKLS2J12EBu9zgKSkXrrXXkZ8bovIEpEHffoPJLewKM3+5LcHv14ZlxenFfO71yqpe2zkjz6sdemMquvcNTDEy3xNm22LW0MMqWQVVq+00MIrHiHpiI6o8tMzDIc29nnG7Yd8Doj4cT9M6GGDsXUQbDDK4C8EeF2qsGpTcNVM8Y+K4fWt+vQcB0r53jW0ZgRTYY25CsFzc00J3L7XVpa1O3NNOb9Ks9cXYNRrpS96qdE1P7BGmXnYcU+gJIuUY4R4AglDkvtmXnFoMr2HC/s+v7w00MnAQGoH62ax1XAtfTxbmBqte7DN5Prs3TO2e76vD8dIfywwZSqHtcb7RtOjY9wvOVP9zZUJcWxvk96CW7bsgdn2nQyv1rx5hQ76c5tnuQq7UHJ9b3QmzTC4IcCB/ej7jGcSkAzOSV0yeVAToURfYD6GOA64gtG/cE6uXb9h3getDuIbTdYf+xznIf8v6hdh+6ascJuywQCWyiXAKe3Bt4YsvnlXXgnqAwkbeKegClHMu7WwOgysAV9w0voPRABcWay/3vIagyHfmpqKTcQ5baPZV9YbCMY8z2cZ9gv7i+l5XRyqu+pvSpq85ZNZWXXE3xoU8oLCVHCc16K7JhW4Wl5qpanXp6xO4Xjz1ZTTXrRapOZLKCYxsopmlXixX6KbFFHwObOeo89ZC7LshHBGpQ3uhP3NXuPwATIJbRZbAyuw5WSttihyNso1TrxjpKoZ/G/aY4yGFnBfiAOeypfO/5oyiJDolvB4BtPQpqIPcTlRDAo6Lt/8rjvOfwBtShHvZcdD7QuuVgoOfnQFdGz6ts98eey4mayLQomthoe9v6WR8KKAWZaHMT2IbPvegSCjHL5Ql8AqxMz3rZBhTaAbbcAIC+6stDVR185Fv/jm14aAkGpKki3NWg2PuZGvjyHUppgRdKuuqAznYxL9WNAXmg2yF9CerpWyrZ/oHt8ys+iJCVP85BHaW0w4Rd/j8go8sgJTbPV616Uaof19Dtu/SLbWPPpNb9VD0oVE/WCtGwsgrdvnFt+oNQt+pR9ah6/Gd+/PLLL2lvvvnWf8tsZ6DZaacBxlkHAay36QYT2HYp0hPffpWrpfTwjMge7nAa13Kxq5GJ7dc6QAIRzAeUxjabEygSZCDqoGkgCMjFNDNYyxquyOzRgfxOWq+0XenqIlAa23yufT/CcxJjWyywZS737SE/ku8S261z8ASW47He2mtko1EKSR+gCHsNazjI1rdS0QbOiR3WerVbQBigJjeWokQxrVaoxYi3VbTsGxUuuKNm5RfVyGCscdnrBrcveGGiqJxJDn0UEuI7ii5heY3One4wSa4r20TP1qimE71ib3TeVIcpikGhaGJPBbY959ZgjWI8VP3lM8+PNMDMKrnq71N7Hnb1j2OS1HGLq4Aoyen5Zw3Ittt+HDCwu+xgmth+o61zkh2fhfbbnLZlvGpA96HDOYpxk0pazwB8Z1xRTu913P922LbtABgB98T2axxcUYFpn9Nu9HXNOPqTllz8i4pnnlZERh/VT+nvoMu2UTqdHGF60qKAYplOs21MeaCiU6E4w9YDgLoy2u+8DzzQfJoBBfa/ccVbbsdtyAADrVwMqAOgetK2+ab/nWnHDjWVfNKopuP9WKd026+YJhOUk9JIE3vV9ODwmD1R8uj/RxCHbZWqkjMtuAKcplqQsqKingduBEVYv2jATtADiAJSPC/MCdWXe7AUku+EGoKNNVAICTWSQh0OeRZsPRzdZxkETcAaSiDrQNX7fEeUqwlY43xU3wCIAJRcRQATG++vDVQpDEJu612DTUb6f3M43u27tI0h4MUK9/Z6AwILvAgQfzJQZR6UGCpeEoRSmfNLAy6WgdWQaQmKCVax7lHd13v3GZjeWhVoFwN8ozwQ/J6zYJS8LuyKqA9sLwEkwAjobrBAn5w1FGcUT5ZDYRMAknxTjscz9h37zncoJyg+BPEskyrHqFC0w2A52BCfmU+uHMVTAhY/lBPUFvL7CJax664dFKQWqeFq1GOcOk3Z63mhLYeuVEhCY8WE1FC/ZjVdlTkxI1zDy8I0bk68JhnkjTK4bJtfR23ya2nY3PoaPKOeyscGa0hRkKvMWJhRvjiud7bGeFuOpRbQbh9rQLQ1Uf9s8Ph/vpqtz/ak6OsDafr5ZIbnhH5h7/94OsMtuj8cTfP8Uarl/vZYurdroaXLK8vj9dyiON1am6g31ie4Kkqrli/2Jus3x9P01b5AgaLPd5OHat+vjdcPBpt/Pm3wejbNIfSdjQadR1P1z2fS/HMUzWNTo7y9youLYwwGk/Xboym2DIPhzQn6zVFb1jpyLQFlgy377BtgdGei/Q7Renpxun660ks/XM3XH2720W+v52vb7MY6vTpPn5ztrGu7W2vtqHidnolVE0iO91zG2xvj3IJLvuf1VQYN2yiMlGzLj9NOO1YHJ4W7UnnZtunw/FS99XR3vflikS7sbKW1FUHecuiUXZs+mLI9Xnftecjm2TjMYG9BpL7YHefqKBbfO1ti7T3Krp0Xy7jmAq2AANav9sR7i5d7O+P9OwoD/Xw0wa6DeAPYgFIKIFIACZfAzvGRmlGZqKMbW+rmMz30mj0vbs/T1VVJ+vlYiuewvkSOp0EcgyYonuSWAjX7Jtj5YYBDuxbuJ+RpUvGZgSjgEeDjnKW6K9cbgxnP2fnGwBR5p0Apg0h8f3Vjmj662ElvHWlpIB+APnqkfn8gMZDze6KNXj3cXjc2ZeuvzzTXB9uSbfsDrZHI1cZm78W9DK5Z94A2tTWia5APKqGgch0HcjaxL5M6wL0g4C7AVo9Ki8qKykmfV/qkkoqAdZ62LbgrvFKuAefDQS4G87hXcG0HBrQCvVK5jwGNfI7SyUDX9weoQBwA3Yf2WoCSbXjJpiFvnPsMA0HcE67a/YH7y+e2fRQ8eqieYhtmmQ+VVYCVeyiDdx/a8gFhthXo5n5CXj3KKfc/7m38bti6Vw+q732Dc5OfUqOEaorNbmeA2U/Z+eNdiUP5o7ptw95jArZbe5KT2KxisVd2bVw4Vclt+ju4Vq8bprrRqQabA9zaCuQwbWsvcGTAOWmvuhi05pXOVcNeo73Sa8OeIz19oD8Fjwz48pe98EBdvByw3hp4Yd8N5J2+6dPw3qHPoJCWJcCi51vuDvQKBfo8L3PVFVdb+TsAiZ/Z98+6isp71EAKJwGOACYWYcCXIk20VAEyvS2MfQ98An6opV4cab1Bq4GpL5tttO/ZRuy/LKvMPmf5zMM05LICqxwHtte3h+VuesOh0osl2XIokMT7h8sBtMmd5T3LoMATFl0HUdtXth+IJc+/wI5LqW1v4YbXDU4va+Ceu26JRsXuOuuEV1RHOaW9V17pPM8rfbJGbdVPaGi/9xiFpTRVnZh0xQSFadP4Ubr73XdzH4S6VY+qR9XjP/vjl19+n73n2I1vY9uuVYKBQ0LH9W4TjQMuvSjP064CUvyHJzZZLLVRORP/AZTkQMa0mOuvgEkARBcYsC0M5GwaSEYaTKAgYtME5OLbGVAavAErQAtlulkm6izqK/O6SvYAZgFBYBI4ZT7WFdl4rELSihSeNczhFagFYLEbo4iSJ5qCsttkvC+LdiYpPY+qScF2FS36RF0nvqoGvQ+IFjJ5Iz5XVvHLDkj0wkQpzBt+T81Gf+NFi9gm1E+glm2Itf0FzEMblCqsQZnvWxzrNuBO63nAK8BmFl568AwUeMLaiwKMFTe1xxEDN3Jp3wxUHx5wzQDskoHqB55r69ZWlF+DM/JMAXRszWk2L4D7DwW141b7fY57ZWHU6PhWS+04LXOIBVYBYabHGpvcZZct75IBaKBYEPAayCe94epjao+jtp2v2rFf7r1cUYBjWthvar9ZFvBcesstxfz+3r/UtjOXnqUG8t6SxfaD1jONAG/bble/+z/n7/9RldnmxeqNGhxjy2WabPJK7XsH017HHE7d6k3+rYF6Wq9TapBRoMLm9bVzdLD2j6OISKD9AQHlBguyri8P5GQuKa2nKfl13eYGCG0dHmIgYoHntDAdtEBvxygDrSH1vbjHYpt2RJc6Pj9qH5Yx8ilp1E5LAgK2Px6L8wCKZQNgBGBALN/zOcEZqiLwSrD2w8GACgu4YonDLge0vrUuoDKQc8nnBIAElVss6AX8GPknQMMy51UvDT6p3kvwSzsIABRrHcorEIoqzPvfWECKykqwfMuCYSCVwJhloMhSdAmFlaCTQk+bLYBDLSGYpMIogOv5Zha8EtgSjAKVKDkEkQAcQSLQjbIBbC4YUNd7hdI6B0UGCGZ+the1BPjDikeTf/LPqEC61qDqxur4gI3Uprltx4NglHVgs6RIEjm847rVVXpquvIqsYQ96wUoaoXEKC3ycS9aghpWbL/t0OnRmro8VUMmx2rcgjgtNeCbtDxa45eFaeamMA2aFKz80jqqnFJPvSrraqCB6naDC1RlitAA8He2xPj6sSH+9UyC7myL1dWVMVozIkJn58Tqa4PN3xh0/vVcA328PcULFPE3rV2AU9rVUKTo3U2Jes+eVMp9bQ3KarL+cIrKuhn+vLsjyaZPtM/S9E8Gn38y4ETFxJYLnH5q379rMErrls93JevlJbEGTwaX+4FUVPRkg7ZEPTMvSutHRGmf7fO1Nem6f6ixfncuV+9sph8p7XPIJbVt2paqD/c009fnO+u57W300u52+vxyD31yoZtOrczRi6uSdXuDAe7uBLfe7ptg18dMO/cNPD+2J/mfVEJePThELxqgvknLlQeWWiy0HLOr27P1ws48bRgTrcNrW+vWhZ46Oj1S6wcHWo8woLHGQIGCVD8dTtTt9VTDZZ3xrowenowaGKW37HNg9Jl5kQ4WtHl5cREuALtODIapyIul99xsgC3czi9s6rGeR4rSyXVwbW2ynt/XTkfWNteFfZ30m69G6bWTHXVqdrwDHRBKJd61Q0LcaguMcp5ybtN7eL5dF5P7BGlCryDNLCA/M8zVuM+2U0ApoMY5hNrraytxQ9AGJsjzOVk21ybX74FJYXp+W47uv9BFR+aleL9O7k+4H8hL3TU1Xp8930V/ut1HX77STRtnNNTgLsFaWBLkRdRucV+w64YWM8PsvrR4YH3NKAh2GJ3QO8ht+9z3uBcBabgYsBlzHXHdXrVX7k0M7KBcUh2c64prlusdAGfQDaAFbqmyyz3C297YPtAWhieDcYAxxwaYprgZg3Dc61whNUBleQzw/S9VM5BXysAVy8VNMa5nkF/bbO/DbcYJQf6oO1MMOL1tlN13SAX4bGeg8i5PtoFBR+495NBzfAFVWlIxwIdaPNXuA4sG1lNF+zpeUbd5ajXVCaqtmiGxis5qr6w+49Vi6Ep1nHLA1bXCNVdUsvkNle36wPNEy/bdU4HBEuomyhrqJnZS+lvWjUzWE09WV3xeTzUfvEy5pfPVoNswNStf5MXUmhZNV8PuQ5ViIEvl3szuw71lSs+FwOAqV1i9Tcq66w5eqHpYdvPtngbkoRaimqK8Ymn1Aj8GY8AbCmKr4WscmLkHYostWIcd9i0DwUClXvJVAU6W5dZfm47lYMNFdQUSgUiAlGXzPctDcQQ6scoCoMVbb/s0D8GRzx8Cq+eFGmAGckPvefEjFF9U3IE7PxK5pii3D6cBTlkOYApwsg2ow95rdfddX58rrEsvez5odv4EA9GDge2x/fCBA1TOsVvcBt17+XPKB4jtld8GO3LPBecc9lFMqcAbn9td1WvV8/8RtcPjVTchS32io7QjsqaeXbfqf/76D3/o/yDUrXpUPaoe/9kf9+/fH71yw0HVbbJcKT2wRR4wAArYWhMNQFHisIOilroNt/t+h7L0PgFrJaopKiQwSQ9O4AU7K2ohn4U1KFeEgSP5lgAI4BjXeqkB4wID3pm+fNRIAA+rK0ocFmFAF7DFIuzKZ4NKhWWUKbzhEFc8owwAmY9CQqEGpSiVqKJJ7VcZMK5zRRSATjDwBSajcmcpt+JF9Zv3kQYs/0rtxrwtL6pj4MT6sAHnDP3YAZRquth2yakMVOLd4vueYMuOzpupekm9bJnrbD2bFRTbwdZdZgC+0NfXuPw1r4pLESIKDNEOplGpQV/RZTWpeEPNR3/t1XGbVL7p1lrWk9xlp23DEl8PSiCNnN2eO+xTg8ePAq1tSq74dgWKBj3j1l6UVQAVUAbeHhZOolgScEreKhZhoBW1Feuzv3dYJRf4kP8mKNjkeZLjWy+hq8Iyy2079hkMHgsAZukV+452OxdtO2ybS676OjgneB9oEXNNGQaU2Qa3TYd/bvN96duZZZ/n2HtazGSXvu7bxzwUM6LXKt8Bx9iXsXx7ISw7Jl4cyrYh0QC7cUpTzS8KEs30gSLyuYBG/saGRmELoGemBW/kEw3pVMeCy7oqaFFLI7thdQv2giT7DUhPzSDfKlABc+foQFN5giasethgUVWxlVIYhMDu1IxQDzwBMAqbEIgRkBFQUX33p8Ox/p5qnaivBFvY7lBVgVMq2WJTA1Z/jZXNgi223YuJWEBGjhf2ta8ssEOJuLWGIkURXgmTQiJY1bzn4YOKnyisBMcEd9hpUSFovYLCCkATwKGcAKrklxLEAV/YiAEJ8lZRZlF0gFtse6g/WHcJmrH4Mh2KCDbeh8WFsOmiurDfBIuoIKgnADzHhF6mS8vqWsAf7K1hsOdS7Zj9IIDcNz5Mc4sC1YDJWWUfCVJRPVC2V5YHqUvjUKW06K/O0w9YwDdDwdHpbr+j6MyqCoOGqeEqHBWqQZOjdfDVbD3/ea52Pd9A6w0m15+O16YL8Vp7Ok6L90dq7ZkoLdgbrp4GpTldammEQemztj8E76hpwDv5q2cMdG4bbH53Nlv/cTNP/341Vx/sIL8zUKjojQ2J2jomUptHRug1A2pA898uNvB+oRQzIjeUirj/et7g81y6zZPmRYleW5ugzwwusfDy+vuTqfruUIrBapI+2mYAa8D5oUHqC0viNKeY/pt2Tttn/vmWBAfS0wZg5+Yn6ubuFvr2pXz96Y3+eudQG322v5Furs/QsRlxmtI3WHPsuC6vwA5dzwdh1hhI0lt3/7h6enaeneNzQrR3LLnV4a4CvmpA+OPhJH1/KFGvGMS/vDTa1hmvP51K1q/ss4e5msDk57vi9dFW8lCpgBuj83Mi9eqOxto0M0P7DFqfXZulq3vba3pJuBbb+TqgdS3/nemhCcCS/xmolMz8BvzLsJ4H1NBv9ybYeZrg0ElxI4oUvWAw+tkOzlHU0XhbP/baKAMsjn+0PjFIxJ67c3SIVo2K07bZWVoxIl6v72+t6/vaa1zvELs2wkV+ONfvCwvDbB0xvu9bR4a4HfzpWeHe4ohzE+Vty4h6bvEFPN/fxDUayPmmCBluAQZ1uF5QZQG3Dx68fmOfo7TjgqDX6KXF8fpgVwO9uzXZrrswvz+5I8GuF6713xyK0ZUl5IYG7i1YzLHVck28a8B1flaY25xxday01wUl9TQpP8gLsuFcIHeSa5JiQiyb6walEMjDRcH9gGuL+wEDRRRLoqDRtpH1NK1PHYdMBshQYlFNvUL2A8WVAS1AkmJuDJrhevja7kmkLTD4BvDyGSDPdA+rbzOoxv2C+w59QgFW3gOQDEpxrwNkue8BrYAt9wyUTwaHjk0Ncys9y2dQj+WwDWwX5xBF58h/Z9CLgTMgdUin2hrZJUgrKkO8uFSz5OrKTXxCqdlNvaAZCiKQQ2uX8LQ8VatT34GQHpq9Fl0wMFzsPSeBKYAMRbGfAR+vKKjkJDbqO1ERGc31VM0ghdr/Hz6jMm8rg06svF2mHXJ1lKqvqVh3C6eo+4KnDTift+VQoOdZB0fA162pD1TEgBr5hedidpl13HNOgUgsrRQMAkYDz1ccRF35tPlZhltibb9ohwJko1QCpAAk0ww6/JWt8xkDv9d9PgorOagaCAKQ/O2Fih4UU6KwUn/bLtbVbc5JNSmaacC6PACIBpvAJH8/zB3leNFLNWfA3EAurG1nAEofPO1vltVlxmG3LQPu7DPKrFuQbR+pHsx8bBNWZaoEA7mALKqwq7S2rn4G7PkrX/IiUNiPOX7tx23z36HF4GVqMWiJGvYYoZCkRnr0scdUOzRW4Zmt1TfGzq2MSI2o+ajO792pP/zLv3R/EOpWPaoeVY//7I9ffvkl7sabn77eo2SOwlusVGqvkwYqex1KU7vvM6i44KpfbKsFBnl7HCaBUAr2JBoIUT2VIj+8pzIv1l2sueENBwUUUYNGADI8c7DCDSrrpxYa8AwyEJqmWIM9gIj2LFRjDU0vUf3kfIWkFbutF2UT8AQ6eR+SWqR6iT0MTEtteZX2HOSQGpLWX4kGx6i3SV22+XYAy+wD/UZRJNsMOqgxO75Rp2H7bPvoJXpVOVT9NYhCHSU3Eztp9sBXXQGlKBLqHAWZwg2IqZob13qJAfleh874VgsVktJPoRkDHSST7VigqjYaeMUhtNnIe56r2WLcr9W47IYXIKKdC0BKexd6bOYM+cDbuDQd9I5aTfzZvvvKq+gCrI0GXvP8SbfCGpxjE0YVpbcr29rE4LRxxduuRKKuYgHORmU0eGWbgUZUS6y/qfb7YLXmt0EpBTa996pBMHm8CW1WGvBX2LHtacA9y/ND07utV/78r5Q/+0PlDnrDwPGeckd+aa+f2bo/cKhM6rTRfpthXhyK1i20BEINzRl+3yGTAkeAKoWPsste8/YyObYMb1BtEEsbF4dZWxZKLcopVmOKSVHoKia+s/rkJToskRdFviFFLAjy3kZhWxzukDjUAHSiAWi/ZrXUO7emRnato7K2tV3toBAIgSXPnTY/FryFJcGq7Fjbm9mvKKddAC1MaLBOL85QrbFlYptbO6i+K6rkKlHgBKg9ODFMRy2IAm6Z5sgU8sFQYwMqBwD6hQVxBGG/ORTrweJrqyL8c1RY3hO0/WDfY2cj74pg7Vf2/qE1+L2NWAMDlSlZBkos7VqwtmFppRInlkiUBQJSgkSUifcMPAkWgVDsv+S3AaYEq7SdwDLsRZcMSsmhA1QprhSYL/AdFkDa2tACg/6k5HfxxI7neZ4WLDIgwHFcO9gCSoPVW1Thte0DsgEH7J+BSqn1tX10hN6mH6YFqATlBKsoKewfcHhsSojK2tRRdmZTNStfqnZjNim77yTVqBWkthlPaL8FzQvtd1t5IkXTVsdq6R4DsdfyNHFZnGZboL/3lSStPRmvRRY8Lz8UpXFLQzVzc5jm74zQoCn1VDSsrvIrgjTFfp8jBt78bsDV8wsjdXya7deORP3xTKru7kzUlXXJ2jYhWpcXxRk0Juu3x6l+m6wv96fqz2cz9OnuZFdAAdDfnUw3UEtyWy3Vc78/ZMvYkay3DWDf3pjoLV0OT43Socn02Ix3K+3PJ2w5Z1BZ0/U7+xvbLoWJPjAAfXdTvP75bKod/yTd3t9EX304WF+9P0TfXumnNw6318bxiSpqVVst055Sebuamm7nNgE9eX9cH0AWBbCW2vlMAZsRXWprcMdaPhjDYAvnL69YncmJRl06OcPOk3UGm6tidHlhlKuh5IxSQZcquMenR2haQbDOzQkUJOKzZ7c11Wun2mr5kFBNK47QybUt9ezqhlpaWldl7eya6x9k1wfVlenHGaObtmxa9uweG+ZQShGjLwxyrxkIv23fXzMwpcIuVap/OEg1XhwKMX7+AK4A6etrorV1FNsf5ufqa+sSdPVwO51d08Sv5fMLM/TOjqY6MDHCi5qhHHKtXZzDPIEcaYCG8/FhH0/yXBk44bhgWwUwAUFvW2TvgWKcCYAf1mNUWwooUdQskP9sx8XuC9h/Oe+PzozV+4dydWxppvbbbw7osv9U3gYMGYD5/TEGkwKDVjgOOP+Bw2H2Ww1oW8tzRVeU19eYHkEaaPevUvuMASGAGSUY1wIAyCAU9ldy1O9tDzgxAND1tm+Aq7dqeWDHPWHwy7YAgFyrQC0DQdxnqM5LsTfyY4FBCpdx7wE0qUzMfYl7EoDIevfatnDMsPt7/2G7jwGYDy24pEVwr2AwgM/dHfLg/oaSCogCqdj7uf65V/3qQKx//729fmOvbAdWaSCa7eb4cu/h3oezYmlpPfvN62lJaX0/36LqPaG26U8oMznMLZ3tx+9Udp+J6jR5v0MMymi9uEwltuzr8PewNQkwRN7lw9xEz29cZ0/7vsgAr+mAOUprP1B1whNUo26Y0juWq0GXwUrrUO6tSNqMWOdWXWA0tW2RfV+mnIHzbZkXHerowwmMAmqAHYWUqNbL9v2jHcruO97+BNWQXqNUrwUsURtROQvWXDWANbBcdcW3memZF6BzNdKmRcXkPbCJxRill3kBUL5nOkAXsGQfscxineVvVFAswVhsHQJXv+rKJvmivh0GrTyBZdRX1F3sw+wPn/n3BtdMC+QCwmwHAEkuKaDpCu7iS/7ej71BO1V3sf5SlAngpB8sAwEcA6ZhH7Hoth6xPtAeZvPbrt42K1+o3AGz1XHSLuUNnKOk5r31VI3aeqpmHYVld1CjyCjts/PgmYR6urR0oZ7+8G7nB2Fu1aPqUfX4r/L45Zd/Dfn9H/709qqNB/85t9dipfQ+q5g2a5TS44CDDPmHABeqFcojAAmEUaAG6yXAg3Ka0m2vyJ+kp2R6/gkDnoUOdXFtlig8e7hB3kRFNDTwNLB0kDQ4rZ/cx0GofkqBwgxIw1FUGw4xaK1UWNoA1U/qY0+D1NT+3tQYEA2xaYMTujq8hjcoU2ZfA7CiF902jPIKkGIVjmu7Ug3L3lHr0e+o58Tzyq284rmSTSrfUbpD2nYvUgSUYksOtG1ZY2B72CEbhTi52y5FN1+gtLbjVLHwnErmXFRGz90KbTDYAZX2NwAsdlTUQK8US1Ekg1NANKPPSQPLw7YeW/ewO2o+5jsHU0C1SYXBpcEokNqk8m3vR9rYADXPYNZh9WEF3IFX1Xzkp2o59hs1s2XkDHrboZb8WQYLGChAeQTuaCcD3DUqfd3VX1TvzMLn/bvUnvZ7ddqqyAfKcqDq8XrVS+juyjOVe7P7HlCHERdVvv5Paj/uHW/X05jCSMUv2PY9b/vwgZqNuGv795LDI+vIGf6pW3exHmM5zi694b8DvV0bGHg3NLhGDW069GN7fdftuAGl9IpXFm5U8abS7HwhDxd7Mspzy0b5mtE32ALJEA/4UOFQ7Z6bH8jXBNAIMgm4sbUN6RSk8T2DPNCe3o/m6QSlFPQJs6ALcAIiA60kUEkPTMC2Vt8gJcyCQqyogQqbWPyGdqrtqsQqAlQLYvePI5AL82B2mwEqlTe3jQxxa2JguQFb6q7RITpsyyBwo4rmOlv+KINjVEMKdACYBGX3LWAjYERV5TOCU1QIgjpAFqDlO4IwVFaswi9bEEjFSuzBBJQEfSiuD3Oy3jFAR9UlGAfWmQZF84VFKBuBXCwKDlGkBKsvlt4fAFZ7AovkiwGk2HZfW0FFTQozBZr7sxzy0wiAgVJsjFiKfzSYdQXLQPe8BfmHLcjn2AAAKHHHDEROG/QQPGNHpq8hNkAGClyVnlBPA1rWVWaLIg1c/4qG7X1fLSyYq2kw2jHzCS23aadU1tWiQ5EaMz9EYxaEacXhWI2cG6ZxS+y32mvAtC5MI+fVNzgN14TloZq8OlRT1oSpcGhddS2oo772OqkoyEH+JYPuV5ZZYGvH460tifrweK7uPt1Kf32nq/RFL316Jk93dqR4S5bP96To/S3JumevFCf68Wia7u9Lcdg8Nyda64bavs2KcfXz5xPp+tOZdP3T2XT97UKGAWyyt1mhF+jv7XlnW6KtN06f7UzS70+mea7o3e0GwidT9Zujth6D0W0T4nR0Rwfd+3C4vr03Us8e6qgJfesZlD+lYZ1ru70Uazb5x9is+U1RwCnORA4jnxHMPyxyQy4hwfwqg47ZhXUNwHAShLgqjKLHQApW3F8fStKNVbGeF/q2QeCPh7EfYzG1c2KtQZl9Rr/Pg5Nt2XsN+hZnem/cVWPj9erTffTChmwtGRikDg2rq6B5TR804ro8O4vWKUBGvCubVKHGZksbF1RWrtNdY8kzxkGAw4BcxkAPTpRBFEsUWSpb8x2q6JZRYdq6qKmObW6tuSXY7uvr5KxELa8MN1AJdqsr9tuR3er4IBEKPdcDDoBtBl20UAHaacmCi4Djw5P+wthzGbDhPMX2fmN1oj7Y1VjPLkk1YI/TqytjXbm+Zq/Y34FDgAo1kXvNXoPQA/PTtGVKojbafQFFlvsW1zAq4apBAefA5hH1XeEb34sBhRDf1wW2LxN7B2uw3cNoXzKvKNh7nJJqQO45248Vd7Utg2ucgSJ6oaKGcj0yAMVAHRDOfnGtYtPnfsnAEZWzySF1m7HdlxjIYpCNawJrNYNaACL3LaAVqOW+wb6hkAKT5IPj4CDPk/tvAGADIMr3OCsA14dwSrVt3BccA5Z1fSXujADk0l4HGAfOeY97hNxTH/Cy7SCv/SM7bgx8sd1sP3C61CB0w9AQt1YPbFNb2fE1lJf8lLITaiqrxwj1QbEDgJZc/ociCRgGRSV7xVdau3SYsNtzFku2vG1wZWC391NXGNuM2mBAOddtsxT+aTd2m7J7j1Z4ao6erFZL8Tnd/H3T/tNEf9HOk/fa+zHK6FyplNYFrqii9gF+FBUCtgAyVFd6krJMzy81MCP/EpBEQW02aJlbhtnuHvOf9m0G4Ghh1XbMVs9BxSoL/DEfLWMCFtuAwglEAoGAJSDKfmGZ7bviZV8WhZhYP7mvFGhCxfRcTgNIoJjl93ELbsC22291oAJw+X76nhoMU/HXYDVQZOlzFRgwAqZMC+yyLPaZYkUP36OmPoRugJXP2dcu0w/5oABFlfgMgGVe9ov1sB9UBXboteNRvP1d9Vh0wQsktR+/3QcrW9ix53dIb1+qGkEhevyJpxSckqPGMQnanBiixfWr6/DyJXr9iy+6PQhvqx5Vj6rHf8UHBY7+9MffXFuwbOMP+aOOKTRnniJbrnJrJipYIkqgQRzFatxWa88ke0/hGVrEkHsa33aZw0Vqj/0GPFSI3eNQSkVbihZR8CaQB7rS8zvJw4xoNEJhDStVN76z6iX3VlBMa9UKy1bt8MaqUT9DNUMy7H0jf9asn27PDNWol6JqdWL1ZI36qhWS6bZdFEtANtK2B+UyjEJHjUc79EZkDXtgAZ6oGNq12LpRcYFdAJr9w5bLdiV12emqHnDt9uK8scrO36iE1hRcoqDTRLfpxjSf53maVPnNLL7iIIgtFStw4wogzoDLAC1n6KcGXbddRaSXKrZolk3+LEWFgM9mI+4ZmH6pFuN/rZzB77q9t9WEnw1cf3AVtXHpdbUa/73bgakGzPc5Q95XtoEw/VCbjf5OzUYZsI7+lfIMDlFpmw97TzkVN9wWnF32lkHpKwbatOu5ZCC6we3QYRnlnncb12q+GvY9bf9sr9g/2WWKbznX1nlVrSf8Wq0n/mTr/VHNR31m6zNoNrjMHfGlq6CAbu7I+wbRX9n7N+z98w6eKNAAK5Zf1FX6zAKg5BNT+IrWMg0AUzsfGtj2ZNlxSzdwbpA7WZ0aRRtoBgUK0FiQQzCGQkprBv/bPh/VFStuQN0sbVdbZe0oRhLsyig5mQRWWL1oLYI1jcB8hwXkOy0g5bl3XJgHv/QwpAUC6iefo3ouL6/nBUXIFaPtAjAKfI7tEaSeOTU1qGMdD6hRX1FUCHKpsAuwkp8YyKEL1dMWlKOw0kfwqAX8tKU4NJFegSEOvASfbBMqDEoCeaafbseeS/5muAeKKJIEd+Sl/ngQS26EKwXY3+5Y0EZgSsDLe1QYgk3UV0CVJ6CKkoyKStB5d1ugjx9WYSoIE8yiwqC0AaUEsrSAQEVFWQU8CcAJDrExAqC/OhDos/juBlQsYCJSLy4M04ur0nTnaCsdmZ+pHVPTNKM/vQUDlj4CaXL32FfUqQX2+7ZrmqaconnqOfuo2gye5yPg9RKaKDr4MR0YX9/zT8fNqKeiMXU1dFaINp2P1v5rsVp2KELrzkRp5bFIrT4ZqbWnIzVpFSBqz7Wh6lcZpEYtaqjYq46G+nK2jAzVVYOaS/MjtHdGvN471UL/fLOtPjEIff1groFVpr46kKYv9hiArE7QjjEGbVOjdXdnsv5yLkN/pWLuhQa6v9eAdX2iw+dvj6d6C5c37f03Byh8lOYq6V0svOfs+2Op+tY+Jy+UKrkbR4Rr5aBQXVsRpy/3JOk3R5L18YFMfXunXH/4zXidPNRDYwoj1K3RkwYsQfZ7BWzpFLmi+T9VVCs71HEresv06kqJeFIt0quppHUtb2mDarfJAOQZ20eAgUENrNTYPhcbsAGlnG8UvOIcx+b77IIoLypEjiaA+MLiKFdCKWrEMUOxRPF+eVNDffpMe20cGa6ZJaG6dDJf62c31pIBdWzdgW3imgNqXjbA/GpvvAFtjBczOj/HYHYlBWxQ8bHcRjv0YRNlcOOunUsUKLpn59ZHW2McgsnnPeEDRRQTM0DclqlXz/XQ0fW5mtG3lvbPTNe1jU38OkaBnFtUV/P6B2tNZbBfg+cNCG/aMbu/O9aXyTn6EDrJpV5SFmygFLCfMuCyY1Ks1kxM10srM3X/cK4+O5Cn55Y10NLyMIdcVOeRXSkuVMfzOeljO6Z7HXdGcN3TG5TqztwLjts9g3sO88wrCvQJXWb3B+zUVOyleu7kPgFHB2A1rHOQLdueBtIMZAHSV5YErmvg8731gUEoctwZZENhRFHker1unzOwRGVa7o8MRjx0H3DeoCiTa09aA6DJ8oFS4BWrLgXgKDiGygr8MZDh9tvd0X7PwZrLvQmlFPAENvmO+wf3DoCbexUAiQuE+xNqKseW6w6Q5BzmfEQZRgVlXqCWokVsB4OLKK70Q+XezrKAU3qZ0gqH34uaANzrGTCsbF9HPZrUUGZ0NbVJf1y5jWK8F2W78TvUpGiGq5GAJbmKtUKildJugCt/QBMtRrDeUkQHCKISLICK/RWAY14gj16lqJ6RGc0NfEKV3KpADboMUsPuw9V62BoD0+nK6DpIsU06KcFgNavXKIemvPIFyu47waG0g0FrXvkiXzd21+5zT3nOJC1gUBGBQgAQmypWXkAOqHxo2aUiryusBowolLShAQ7ZVgoSAXWuUBqcAp6BvqFfOtQVrL3hEEgbFZTg4k20iHndt8U/X3vNbbrMB5CTZwpAs9yuM46o05QDtu4XVLrnY1Ucuv8PRRQFk+M4cFegMFHxlrccVN2KbN8DuAwIlBrgAqe9Fl50y26lbSe5pN7jdMmzvk1AO1WBAej+G+33svlaDlnlVYu7GDwD+ABsbuk8ZXYbasd9tfJKZqlBpwrVj8vUE9VqWBzWWpkpjTSlXjVt6p+vGQsWjHoQzlY9qh5Vj/8nPAxM2//Hv/3z8ssv3PyXVTteUGLziYrqcFAJHbe7Yprk7U4CCiO2WIrzYCuNa7PUVdKoJmPt840OeaijqGHkmZLrCJwCqUmdtwR6dXpe43pfHrZfqvkCrd7bs91qg7qXFOf2202iOiyqqxfpsfXE5M304kmAHUodqizLR51jeqoDk/fJetmepC5b3c5K8aNAldp5DqbkXwKjwDFgTdVg/96Wg40YO3FwYk+3CKOKAuOoxWk9DxpU09Zms6vJ5HOyD8AWfTlT7W+K+mBb9XxJA7dm43+rbAO37LI31Gzcz8oZds+BNr3P07btR5Vg28GxQGXEPtzIXhsZjGYWPK1MA8Ym5a+5FbjleAPEMd+6Etuk4m3720AWK+/Aq2oz/mu1m/SDWoy8o1xa2RQcV6chmzVmywfqP+uC0trNUlBsN8+FTbZjkWHrS+9uv217A1HbP/qEUmQoo985A9Dn1LTidWUPeNmg8n3lGfTmGnzmjPjctu+abefNf1huHT7tcwAUxbihwWnuqK/cTkxuaKMK2uoEQBXbsavqgKlBbXKHDfaPpYcGtCK/qp6PyBPMUBiEkX6AikCJ3CJUzmVl9T0IHtopyPvPEeChcBLgUJQH9YgcKPLCCDjfMbCjMuTHW6L1/kYCtnALcOppYq86DmNAIoEszdVRO7H3AbHLqcJqnwOo5OYtGkD1TQMfWx95TOSqAsajDS4Hd7SA1YJzFFu2DwUW6CUQXTwg0J6AoB9Fliffo7ienkFwGKFto1Fa62lGYbD3TiXP7YQdA4r9uMpgQRw5Ycct8H/foJXcOBTUH1FRLajzXNVt0d7+hXY4qLE/ucKK+vS/KmRiD+ZYEDgSvNJ/lWCSdg3Y7ggc+RzVFovdwgGBvFpsg6gbX+4BkGPdbkceLeD0/t4men13c11c1ViXVzbU98dzHNSACfpiUpyH3qVnZ9XXkPYhatqqj9bdfFNP//5P2vHRtxqx7Yyy+01UjeAIZcc9pmWldlwNGoaMr6tiA9KiYUEaNDFYszeEasHucFdCseeOml9f/YbWVYtONdXcno3b1FT3TrUsiK3rBaOwfZKrCPy8vTNNX72er6/e7Kef7w6Q/mmEfvdxiS6tSPWCQOSGooRSnOiPp9Pdhku13E8MSv90OsNfyQ9FBaVY0Z/PpOvXR2gNk6Tj06O1egjWUHIlE/X1vmT9bED6TwapH2xJdEX0X5+2ZR5M1mur4zzf8PkzvfTV5yP17WdDtX56uvrlVPNtppoyMMF5DJw0S6mmRglPigqwAA8DJ+uGPhwMCZynwFLXxtU91xkQRQUGvvi9COIHd6rt5/GhSWFe2Gq2wRtWVHIkLy2I1HOLorw1y1WDxcv2nr6g11bEuKV96ch4vXKyk9ZMStagbiG6fr6Pzm9p7oMMgzrUsm17yq6TYNuuQJuXj7Ym6rmFMQa38To6lbzoQI4o5ziQeWEOlVsD+aRYe6nETLEi2rkwgMN1+aq3cQkoputmNNLNS300szLaB4WOzM7U6hEJmlVoINy8pnrl1DTorqMdtv7j0wIWXBR71MgpfYJcYbyOzXUXFnquk0D7pjfXRevm8fb68c5g/f7eML14pIuWVEaqpFUN9cmr7rnLL9t585bBEfmLHE9UPXK4OZexzq6332GUXfsjDVSp+oqldHJ+XU8hGNCmliba36QUALJMA1hxT0GtpWcw6t/+CfQODbRgQm1lwAkYowgbhYhwKWBbfX8jVa25bzC4RqubwG/MvZHqsxQ4mmfnPfdLXA/09QX8cCxwH+HzZXYdczy4lwKgWL0B06dtPdhsgc5AMbYILziEe4P1Aqa4J7DrYsVlnWzHFANz1otz46HtloEwjg9F01BFud9w73nN1ollmOMKrHI/Y7u9yJvdWziWD9MAcLOgegPPDN5xDz04IczPee69KPKRwU+qQdRjapgUrOals9Rp5kl1MuADLJMMIOvFNlCHibsc9PoZ5PUzuOtpoNjJ4BWlEfCjqBAFc7xQUfEst9SSewngprYrVp2weIUmZrsa2qRgspobYLYducFzGVFGY5t0dnWUIkQdJuxUs4pFDqN9VrysfIPK3rbucgPPcgOybvPOqMOU/d5nExsuOac5BluouEAeYAbw9VpCQaA3HUQBVACu9Yh1ajNqo+du0m8UeANOUYWxKneYuPsflmTgEJtupT0BWge/nR/5Ojg27DegCoz233QrUHSIfFIDVir+UiyJ9QLBACQWXc8VtfVRjKjlkBX+GUom1t+ABfe2gynWWmATtRcrMt9TddiVazvm2JkprkQeLvmuKLODDn/tT6/ga/vVY8E5h1H6mQLfLQctU3M7rs3KFthvMEn1YtL1+JPVFZaWp/r1Y1XZpZN2r1kz40H4WvWoelQ9/p/6MDjt8psfv5l/9fotTVx4XE16LFdk8yVKzb+o+A6bAsqoAU0AMg1qDPC8UBD5lvZdcqdtokUMuaa0BaEyL9DorV4MSmmtAsh6RdUeVI0NgCS9TAOFdQ4r0aZjHUAqQOzVaoFMA1l6fQKHCe1XP9iOvUrstNHerw1U6W2/xqejOJFDb68jDprMQyVhFF2KJtFLtGH/5335zM+8KHkorWx/vG0jeZcopBTgoRpsZv/Loopuem8qwx5VhgFxWo999vcRt9tia23Q54QB3zFb9nNerTfT4N33AYC1fQZYqVLrqqoBX8MSqt5eV2ODOC/+U/CMMksC6iuFhGj7QlVgoBGbclqPw4oDrDuuVeOBryh36AfKG/GpWoz9Ts0MUjtM+FAzD32ieSe/07B1t5XRZZVqRbRyCzbASI4vVYLJ12WfGAygyi1FkAIVes/6b4vymVn8oiui5Hryu1OoKtmOGwMSGf2e9n3MAqANuLNsm+mxSvXfJoM+cEsv8A2QskzavjQd9qlS+z6tBrYNPXPztH8iFrhAoEfwwmg5KiG2LoKlzcPqP8ghCthqB3Wo4wrE0oH1XYUjKCKIxTLoeUf2ZMT/TVsWdjPaGpA/dnZmqNvdCNAYicemR6CJCoiSQCuZh71NyfGioA8FUYZ2ruPVL4FVwAALHjZBiijR6xRQ4LuHVTLHWVA6tW+wF0pCAUEdobIvcErhF6pQssyZNj2B+UkL1lEUAWvy2VBTz9l7VCBUVkCc/V9vQTqA7DmsFtixjYAJuYEUOgFIUVUJDD2P1YJTCofQZJ5qllh6gU9AFhWG4BP73cNqmUzHvhOA8lvc3kAwT/4chYgi9YkFl577tTdaL69M0Ktbc3R1W44urWqkb47mSNda688XmuvyokQLTC1I3Z9qoBOnSb1qKTstUe2GblDPGbvUd+ZaDdtzQ2OOf6xu03e5ZS4ys41Caz+iiQZWz1jAvMSOQ5+SOpq0NkRjltRXqUFp49bVlda4mtr3raN+w4JVMi5YRfY3qpSrRLbNgMSrBlcA8QvLE7R/Y2vdvlKgX90u1GfXe+vLNwv17okW+t2JdP2TgSVK58X5MXp/c5K9z9CvD6fpu4PAZrIuzY81uLHfZk60V8sFuL7Yk6SfDEZp44EF9zsU0lMB+HzDIPYrA9LX1sR79dv37PubBqG37fXivCidXJWtP9/pp3cud9HcofHq1eQpByeON8WrsJEONJjJinvK7c0+sDGknsb2rKOKDnbee/5zHc8zRKGjxdHucYEKsq0znnKbJznAVD0GCoAJcksB10V27nl/UDtvbtq1gk2W/Mjzc6L05d40A+wM3ViTpDc3JOnzPan6aHuabm9J18S+9VTYsqZWjEnW/oUNXV1l3c1Sq6mLgfBcWzf9InEBnJoeoTOzDC7HRNh+BXv1XAqJAZyc38AY5zJ9RWnBg4sBEGXw49u9cT6IBEhdXxWvT/bl6sC0VBW3qq4FpQZfa5sYMMdqZUWQujSq4eosVvRxPWt7bjXnLb1G6fGL0g98YmMld/ag7TNFcnbPSNHFHR30jkHuF2+U6dk9bTXNrs3xPWs5yKPmcd7zN+6IowZI3CeAJAYFjth7imJxTfE3CuTobnXUvmENdW9S04FpTmGwuyYArN12bXr7FXulKA9W2Q0GX4AWKiNuBM5b8r4BUa5hLLvHDN7IlyfnmuuT4kiojRwbtucHu7Z/fTDWixlxzmDF5xXY5m8vwGb7/oUdBwYjOC+AT4q3ca8CsjkPOH+4ZzIIhWrJ4Bf3HwofMbhBfjjK6K/3B6rwPrwvoIJyjvEEXjke93cH4BWQpXr1w4Gvm/b+VbsmWQ82XvaH+xMAzHvub6wLJRYnBfdABuQYkMTeT44s7XhQ9rm/olL3ya2plIhqSgt/RM0ahKpBm74Kimmg2gaRaZ0q1KhwiltxASxyFQMtYI6r7bhtXm0WiOw695RXdO0y/Uggj9KgrfXIjUppP1CxjTq4XTeheW817DHSILefV9fNKZmhZIPRpDaFim3aRVkGqy1sebQhoUoveY+Djv7KW5gApN5b04ANcMOKSlsTgBSFESUXWOUzVFnPpTRgdCXUAK6dbSvKKhZkh1XstAacLAsoBdpQOrHBAoU+nYFiV1tWzoA5alQwxeGP+Zif76l4i3rpQGrrBwKxL2PDReVkuwBW/nbVc4uB4uKLrur2sWWjaqLuUmRp4M4PPOe0aMtbDuJ5ZQvVxoC9u8ExqmulgSa5r6wfMGYbqDxcuusjB14AGYB9uG+0eynZ/p7/jWOGisfAaOO+E5Rsxz8irZkro3WjkhVj/ys6dOzyksWoCQ/C1apH1aPq8f+Gh6Qn7cIP/8s//dPZ+19++/3MWYt+WzZ+l1oW7RDFcWK7Hle8wSc9KrHuAjGJQGX3/QEANTDkc/52ADWQRImMbbXQQOvkg+I9Cwwe17rN1osItVqkyCZjHT75mwq+gBA2WpYPOJEL+VCx5EmFX1rHpAGJBnyAJU+WkWDLjm+30ta/3Cv8kn8JRFOoiKrC5MUCyokdNtg6Ftp327y9DCov+Y1U+mVdbkU22AK4krvsNLg87O9Rbhu5VfcVV4UBtazSm97yBGsq24EqCyCnoDIbxDboZ+BXAGS+7M90A9VMlEn7OwvgLThv+3Hc9vWEUnvZcbRtY520sHFV0qCOHE+q5AJ69CQlf5TiVGntZ2vg/Oc17/RP6j//LYVkDFLdmPa23zNVl7xR2uVgoc2dHtgmBgB6HHQopcIwfUMzC5/x/UDdTLffyQsPPQBogBWFO3ugAbRtQ+PyN206g26bh+OKWpw18Ib3Y6Wfa7odk6imk0WOL+pqum1zTpPBmtQ7TsemBFoMENwAgBQhwk6HGjivyAKQXkEWtBqoldVTfl5N9W1ey4LAILfTUUgDRQDVEAh9bn6EBblhHuAyCk+QirL6/oZoV0gBtPOzsKYFenQS5KEWAGdU7SXgIzCi+i0VdAmiUCouWzBLv0KW+5YFb9ghATRG+bHpEbhSbRMVihwtvntlcaROWZCO0kQRJfYDqERNWVAcqApMEZOpFhDzN8+xBqqFLWr6/mElBj7JVcVCTBESehRSgZUCTChIBM0UfAE0Dljgjc0YmPUiJCMCeawEv1h331wTyN3y/oEWEKKC0ncVazRKMmrI/Qe5YeSAEXz+cChGfzgeq5+PYuVF7Yr0Xocn5qfp7vHWemlTrm7tyNUfzzfXb0/n6qMdGRa8R7iyynElJ2xiz7pqlJevfAt2Bu35UCUbrqnT5N2eY1Wy7T0PqrL6TlZa236qVfMpBdd8VKO71/Hc2ZsWYPOb7rVjv9YC9TW2/8DVSdtPfnuUPgrNAF0UVUINPTChvrbNTNVvvxyhv/1+gj5/r1K//MdU/fsfJ+jQhhbaMDxcH2xO1LcHAtVvb61N0Lk5MXprQ4J+Qtk8m66/2BOLLrCKFZcWLeSE/uVsmsMnuaG0dPnr04H33x1I1htr43V8WpQOT4l0ZZh+or+x5b1uQErP0DdPtNLdK7307Y3umlKE9by2AxjnIgABVHdtXMOgLcjtt+RrFrXEkltHS+ycISCn2vTb9jtuGBLIx+W3pcDRqG61NbcIuEBRj9B7BiOoaBx/BitmWSDPOYjy9LDQDwr9RNqdFBqAjIvQrrEoVWFaVFpf/VvVMsiqrnaZ1b33K0BAj9HR3cmxNuiy67KsXS1VGiQvLq3rOapsP+cdwINCibKFtR2lC1WMV9Q9bK607mB7yHEFJrEWky87pY+twwBvrK2rd24NFbeu5RCCsoYNls+7NKnh0M5ADJDFdfqRXfvAGAV7UByBwUOTw/XCAjsfJkbo3WNt9cXzvfWH1wv02r5Wfg1O6FHLl8syyK3FlbGiMtjhk+1k2zn24+wYAb6sj9f9BkwAHPeKT3fEeK5mh6wartay79hYua8wUMa5S67vu3ZtMfhF2gEDJdyzWC/wx/2Ja4uCREDqFzYdYMj1xzwsD3DFkYC6iSUXlRIwBD6/5bmPit/RDppAHOvHbvvwmnUl1D5ncANllHMjkO9NwakIz9+8uTJQAfsNux9wDyBlgPsd/ZgD+clYgQP3B/JkA66LQOE1zmOOzVy7r3Hdf2L31oeDXMzHvjBoyHah3j7cD/adtlyekmHfoQJP6FXbjmk9B3iug4f3cu5RXBMUrxrSiSJ2Nez/QQ0v9pUc8aRC6zyhWk89ouqPP6Ia9nzy0Uf06KOP6fEaQQpNbqrsPuPUccp+t+wCcyUGU/S2zDTgJM8UJa/d6M2Ky+nixXKSWvb1Crooc7kD56hBtyGKMwiNzGihqMzWXuwo1yAVq2m7CTsNtm565d6+q19VngFV86ErDeKuqHD96w6+KK/A3qDD36jvyivqR+XfZc850NHapYDeoCibBn49F11woB1o8Fi691N1X3BOubZMtr+nARsKJbDdYfIev38CdgO2veuwB9B6z1MDvpLt5Gx+5gCJlRYIbm9w3qjPRFeQUTv7rX7FYZUeoYCl55IuMWC2bQ1Yg++7+tln5UsOsxX7A7mhWHx9HQaf2HvZZnJCgV7UTQCVYw24kodK/qlXATbQZf6iTbcMuM94a502YzY7DGMd5liQq0vxojYj1iqnaIaSmvfSE9Vrqla9CNWKzdb02fP/m8WkVcpo1aPqUfUIPOyG0OPPf/7TxdKK4RdHTt3yf46cc0o53ajYu15BDacopt12pfY2+DQgBGhQMLHvkj8KCKb02O8K6EPVkyq5qb2OOBSm2WdpBmHehsbmcfjDJmvQxjKSu+4IQCQw1X2fPylERNsXKu4+/AxrMT1Lo3MmG7BOdUUQVRT1jvxJ1FS39xqssmyAN77tcl+OF3UykMbayjLJn83ID7TAic6drPDMCoPMOa4UYneNNdhjPXEt59nncxVpwBzVeJwtc5kvC5AkZ5XWOfxND9FkYLbfBWWVv+GQltb7lMMeOZpZA2866ALY7HNC22VKsf3JAFLtOKXZ8Uvrvtte97o6m9p+odoP3q++ky9q7OabKppz2SBwrJ6qHavg6BZqXnJUrQa/pJTOmxxM6W3qqrJBPMDsvWMNGFGUgf2Q9GLF2L4Aq4HCSS+5cotVl+2j8i+DCxQnophTRr79bSDbyKAVizX23OzyW2pQeNlBHWDOtPljGg5Xs9RYC6DreU4R8IM1lXYIBB1YTAm29lFQyAJZAlZaSqCubBwW4uoiATFFOQiMgEECYgCM4LuyfS0PKIFFlo1SgJ31fYNOYJEgkaCJnEvUU8CUAJB1E2QRiBFA0x4GsOQJ6FCoB9sdAIClEtjlNdCWIUzLLVgCNFEkUDAJLsn9Qv3gb0COaQneyAdjGmAXKxvBHJV9sVNO74u6EmLBF/tT35WtBfYELosNFAj0UWPJl0Vd2mVwStuPbSMDMAC0YqUjn5AcUT6nUAyBKvDMe3qxEvgH8lgDlmgCRSpsEjBTHZjgEyB9dyMVcgOBPuoN1j3aV6CibLFlke/7LkqqgXygH2pAUQWa8pvHKL1NibcD6D73pBfXKLAgjfcEg+RQ9VtzTX3X31KXiVvUIDlCQdUeUddG1W0/69h+13UVBWswCtdzCyMf5DrGGjzHudKG+s2+vbE/T9+/NVAfXSnSDx9V6u7rpXrn2kDdfbNUX1xso0920Ds00SHzk520PknVewamAOi/nM/Q/T3Jeseg9EsD0Q+3JOr7w6n694sNHE5vb0QZTTZITda1lfGifQuVcmnR8vPxVP1wOMXtuH88lervD06K1PphYV4IZ4eB3nPrbPlnc3R0fpIr6EM71/I2P5zntL+g2mpeSjUHNM7d0T3ruHK6ZXiIW2JL29XR4pFJen1/rl7e3lhLh0QYTNb28wBLbkcDorVD6ut5gyBsnt8fjHPLLkrfF/ab3rZzHwBB3ef3ZjrORyD3rEHBZwY+qFuA8dcGP5/YMiiCxXHn3AV0jgMO9j3wx3e0PeEJ1KCSYSFlepReYIieoaiUWDLpsUtOMuDEMijExPY9a9vCPBwH1EwAh8EoBncAOs99tO2kojYgjDW+f4taXkkYizKAgkUb1RHowga7vJzK3AblG2Lt2o7VzrHhmj0gwqF+SMdafv1yPD6w/aCVygV7umJo12F5+9oO4RQewiIaSBOo78CPQsp9AXvptH5Bfk8gT5XrcUDr2l7U7OE2kP9IiyQs2PwGpAJstN8K2zCfUaAK9ZB9ZkDikBcFC/X7FQWCWAaqN/DI8eJYcL/hOGy09XNP4phheWXQhvOfa5NzhcEG1FLuaRRUA+wY5Dhg28S5xj2SgQP2GXUSKKcwUUCdDHHYBSJRLU/b/ngOsm3bw9xk7nksC4Bkug8NWLlG+a24N3DPYzCJ3qhsP9vOgB9Qy72JYwjUBlwpIX6PwgLOoBn3GLaLAUrs5c/a9c69bPMo8pFxzkTq9fVpWjsiRhP72H12UoS22D1w7TC779p1swNldXqIttjfS8rqqqxtLWVEP6EaTxqgoni26KOGPUd7n9Juc0+7DZZ7ES1N8srnKyqrjarXrqeEZr3UomKJP1sbWAKmaR1QTju6Wtq4cKraG8T2XHRJnQy6UBJ7GsQBmbQwAazKDdzyl7+oLrNPqOuc0xqw8yOHVqASu273eedcKcTa2nHKXnWaftgA9I6GnPjBlcsCmxaQLdrytud9Ftq9EmClLUpfA2p6gpZsf99Bru24rWrUd5KrtFhuAW5yYrH+8qSVC+oq1mDAm2egQBGVcr9wYKQAEk6V7rat5L0GVNVAYSWUWwDUlU3PPX37f+WPGlx60SXb/wHb7NXW5+tYbttu82MTRqXG8stxZiCSXNfBR7/zefJtXcXMZ8et0/RDNt1qB9FmZfO9z2tK60KLYeqqWu1g1Y7J0qjxU3Xv07uLHoShVY+qR9Wj6vH//ZD0GKNWv/nxmxnr1q2b0aJVxxmLlq7/eeG6M+o9YIYSmpapXoPhqhmXr7C8hYpqtUKRebMMQk8ptvXyQF6pgVpsq8X2arBmIEQLF4CNvFDUT/52mLK/sdqGZ4804FuuyEZjVTeui8KyRig4obdqhjVX9ZAcVQvO1mM1YvV4tQi7ocX486kaYfZPJzpQLCmkoYKi2yg0o9Rf6yXRWqZYUY1GKDZvmhJaL/YiP5HZFDSabCC8/YGK+IpB4EGH5uyBVOt95gEkGmDmnzLo3iParlB5162wfGbwF29wSlsZYJj5E9utcXglHxYQTrD9DUAtijE9YSkYdcKW86It44wfI0A71Y4TBYqw8dIjlAq6mX0Oq1nlBaW0na668fl6qlaUHYvuijdoTu+6yUDxNW8Xw3aRy5oz7DMDyzcdJtMNtIHuxHbrXLFOxpJty6Qab0B9prcsCifbiSJtENt2pYHrKG/tw74x6EB/1AYPVFKUbrYNtTnaIJcKummZQy24S7GgKdgDEkb4eQXMGDHHGkaARnEgqrICTgTwk/LrOphtMCClN+db66I8QCYwY+Sd4IyACKWD4Bi7GwE/wRDQSqAzoyDIq+4S4N004CLPkrxJwBQYRU2iUuzFORG+bJRJrMMEW8yDpRdVETXhp0Ox+sPxOG/n8LujcQ5jBFJYaMnLZESfYPDy/DDPaWP9wABFTrAf8zdAjQpM0IuqRUCItQ/L2v4HsMrn5Jlik0QtZb4lA2l9UM+2B2tbqEFsPY3vWddBfVLvuqIiJVV+1w8FPFGjAFyKmwSKOD0zFyAP9+AQGEY5AahZNuojBZcIoCmaxLHx1g8WfB6it+Mim39emP9N03xsegSa7AtgQO4bbWnGdAtWVmYbtZuw14Kj6x64YV8jyOpjgUf5rg/Vb9VL6j77iAZsvm6ByFE1a99W6RGPKjP2KS9UM8OCftaDBfeNNeQFx+vTHXH+m9Am45XVGfrmRHO9f7iNbp3opp9ul+rjV/rrv/84Wv+fn8fordMdtW1ctJ5bFK0PtyXp2qp4h8wPtyR5zucWC3KB04/sO0AVyDwzK1rrhoV7ISL6gr5rT6y6x6ZFa1FZqJ1b0fpmX4pDKmrpn06l6a31QGySq6LM9+GWBL2yLNbV0gtzDJ4PZOrT4430/dONtG5EhEZ2Qd0LcQCk4jFFi3rm1PC8Qyy6o7pRpCvIfs+AJZXz76XlCdoxO0vTBkRrQs9aGt87yHNJsYyvGVLPcxt/PBzngANgMdAASF2z3+beLr6L9/VwHn9pwIlqB3SSb43SzCAQEIiV9zkDJRRWerYCh0AG9neuqTtbgdHA9IAJRbKAu2cXhLmVlFxmQAxbN5ZSwIPrAKgFlNk2ABYg/daudXrrss2c51zDPCmuBVDRjggQwnpM8R4cFCiN39o8VJ1m/e5eePAKOAGt9GFFYZucD/jXdsUTG/4rts3sDxDJ/YPzdN2QYIM0eg0HqUVadR/8Qr3t37KWq/TP2Xa/uzlWI+yawN7KNQ5AA9Msg+ule5MabqWmkBo56fxuqMEcaxwHTIsdl/sWEMcA1Q2DVOy2/CZAHr8xx4HBHLaRYwAA8rsyH/cxBgq4R3Ls+J7l8zvc3RroTYxSfG9HtP9e3BNxjTxv6/tseyCXHjhEOabIEtOwL9x7yCXmHED1Rclk/dhtff32e79nx5rt9lx1+4zzAEWT+zbrBYopTIRzBAhGHfVz1p7cQ3CmsA9YeVE7UaJ5klfLPYPfYWVFsN9DyEUmP/XaikDu7s0tWfrsUnf9eH+MDm7rrDXD6WtcX3M7G1jnJmpJeqIWJ0apMqSuetWppXH162lCeLDKw+1e2KKuw+4c+z1bplVTnWqP2P/+OorJbu9tWDpM2uP2XiyhGfZK39Ka9aPUoMsQZeePU5aBa8tBy9Rm+BoHIxTT9M6Vns9JH1GgtnHhNFcTB+x4XwXrbxp4nnRApH0MvTcZbCtc91oA8NbdUN/Vr/ggHLDKKxV4u848YaB3yy2rtGPJq1jsLWkAOwCQnMxWI9ap/YRdrjwCbkBtp6n71X/9NQ059LmKNwcqC3ecdtBhECAFeAFk8jKZPs/gmmJLfMeTnFGgE/svQM36sfICmuR1eu9Tg0pyWLPyx9vx2uvLpiIu83guqwHzQ7UWyzFAOvjIN7Z8Wy73eVsWduLus095pWGUWCy5zMvxbz1qg7rbdlCEimXRZ5RKuu1Hb/Kc3ZQ2/VXLfhNgtG5CU5UOHa9zZ44vfBByVj2qHlWPqsf/3sNgtfV/+9d/bn39hTOtVyyZ1LqksEP7129e+e2t127+/dzZM39ft27t3xfMX/j36dNn/H3CxMl/HzZs+N8HDCj9e99+BX/v1avX37t16/b3/D79/l5eVv73wYOH/n3GzNl/37lz199Pnjz19+dfeOnvH3zw4d/PnDq1dOSQIa3XrljRev/+ba0vXz7TesmS+a137dq959nnXvz7zNkL/t66fY+/B4Vn/c+Q2DzVi26qOiFpql43TY88WV+PPF5bT9aIUI26yaoZnKY6YY1V255U9w2Kaq7QtEKFZ5YbhI1QeINShWWWuRUXG67nR5JLWfyywx3qYXrfsw6n2GqzsbeWveFgybRucy295Xmj2F8pbIQVmHlZRmb/F1yF5D2qLCBOpWDU4cQOGx3WaXGDtTm62SwltKeC8Rpv5UJF4hr2xJbL/BkosrZ8bNJs18N8T+y45LKS+0vxIdRqckVROrHnoojyHqUYe3aSg+q2QL5vz8O2zMMG7UsdYuNaLnIrNmow4A20opqm9zmvRIPwpilNDZBQHMNd0eBJYMPoOaPqgCNVM1FtUEYJEvvk1fQ8TFQPRu+vYyuzAIjnGQtYUAnJhSIYJhAmSEMBIueKoJbRdYJyem/SXgAICOQ5BWAV6BxvASSVc6lESsCHdRXVlGCMqo/koF0yWKTy5Pf2vL4C+2ukfjYQJZcLdYEAkOAT1QPV9YeDMT49rz8dCrRzOTsL+y2tFsI9UMReiIX4A1uf24wtaESdJSgnwMaiC5xg80VdATJRQQjasCuTg0oVSlSyNYPqe6saVGcUVnJVAfjZhcH2XYgXVQJkgVM+Q4nDIsnyqdCK0ol6SnAKyAKkKKkAJqoPASwgQZVcYPGhygKcAhzkvvFcUFJHrRvEKK9wtjpPP6JGBZPU0QInRtgpvsHoODlU+UsvqWTd85p06UcN3HlbHXr2UJ8mjyo18kkVGgywbPLwUMVRut/fEqtXt2Xr508G6V++H6Mvn+mqb0+21DfPdJPul+qnK/navbS5LmzM0XeH0ryIEIWIvjJ4vL8nRVeXx+vVFfEGngamK+MNUmP1m6OpDpDkgb6/GfU0SV/vT3br7t8upOv3J1P9b+y511fG6Q8nUrxVyzf7kgyIEnRyRpRBUIjnhqK+3jcofXlprHaMCff82WcXRmtqcZhe3ZmtO6ebaf34WO8PikKEaomafNCAm4qt3QxqsKPTxxNVmKqrswsDNm+suAymkLdJgE1eZremtbyoFrnMDMDc3hDtsPjZjhhXPxnU4TznHOe8/9ighesAIHjNrqGv95BrTAuiaH23N1qv22eACtZeWqwcnxmjQzMStWVcopaPz9X4oR3Up18X9R/QV0OHFahySIHKBxeqZNBAFY8cr4Ixs5U/coYGTpit0gnTVDlqsEZMHqfhE0apvLSLWubEq6RpbW22c2+jnZe7hoXolJ1vqHvA7gI733aPq+9FhO7vidF3BrO/Mljn2gKQgE6gieuW/EQAFVClgM5HAJBNQ+4s+eeAEKDHk2vsOTsGDFTtNZChyBP2d44Niij5t+SBAqNcX+ftnrJ3bH0dm5usj8531aUdrVTYJtAyhnvLEpufHEZ+w4BVt7rK29lvavcm2rtwzjIwRr46eZAAMkXBuK8AddzXcHcwMIVTAxAnTYHpcFaguuLiwD3BtnL/4jOUXC/2Y9cdMIdjAZcHv/+m4fV8/9jvE9NxSwT7Z/zuDLIx6ETBI9RQrnWuX2yvLBMVmKJQvHKds53kbHIuMB+/DQMQG+xeBMyetHVzHNhH3m+29aDAMhCBAo+qS8oFai73MQa9sD4zUMc0l22dTEOBKu5F7Cf7xT2c4wPIUozsxSUJen1/C310saO2TbRranSwJjavp1mJMVqRlaJpaXFak5mgvdnJWpsao6UJ4VoSb/fFWLtnRtjyI4I1JszukY3quJOD+1l2/JN67LEnVD8hS40MQrMMOhv3najU9gNVPShU4am5yhswx3NFgaHcAXO91yjFi2Iad3Jltc2oTeppgNh52gEVbbipvite8B6a+Qalvahoi5q57rrd+w6pccFkb1vSby324HfVeeZxA7ejbpst2/eZ+m9+ywfp3LprgMbn3Cexs2KfRV3tbKDXzkCU3MqKA/dUsf2GKrc8p9Ltb6ti78fqYvfWzlMPuM2W3M1WKIuVS9XUtp177QBbDkWNei16xq283Hvpb1qw+ppaDV/rYI2CCRjTx5QiSyikLI+iQ7ySP0orGeCVdi4UTPL80s1vOwRTUIl7O/1DUU+p8gtc9l58OWDDNSCluBHtblBigVrm6WHA3IMiSDYPlYX5jGq6FE7Crtuk30TVDqWbQm3VT2ysuLRsXbxw8SdJVW1dqh5Vj6rH/3MedlOr/ecv365z+PDhOp988tn8e59/9fm6jVs+79K94POQqIxftWjfX03ajVB227GqG99Tj9ZppCeCGuiJGtGqVidO1WpH6qkaoXqqZqjdMEPsH1qiguM6OLCiroZn0DfVYLXZDCW0XW4Qt9EVUYoHJXfZ5cojOZv05aSVCkWNGlW8rfR+T7udGCCkCBBqJnZZCgVRmAmQpXdq08EfOVDShzS1hwGsFww6o/qp/VUrrInCGg7xvFuAtG4Mym9Ph97Mwudsnp2uaLJc1t3EltWA9jClN/2ZUXhRTYZ8pKbDP3Ml1asFF7+kBoWXvNcolXNpY4NCGtdqsau/7BuQirWa9UY1HuvrDms4TE/WjFXL9Lpur8PWx8g6o/cU7CCXioCHwITghaAMhaGgRU23zWFbpagQRT7Ozgi3wBmbLfbbaAM4C+gMPt+z4BKlAAUAy+w/8sIs2GMEH0WBgIfpL1lgC8iiBACdn7qiELAwogihUjAPKiU5egROhw0aaMVwez2KLspDQEUAHmmt8u2+aIdOvqMKJXD9o70HXvkbWzJ/ozoQSH5p+03eFQVDsO4SQBKwAbLkdv7+aKwDLyrrK7ZtBJ4oDKgfBHXALAAOJLuyYseSpysiFoDT3gE7JlV9L80J5FXyRKVhekATQAXy5/YHXgPFl+b0J7eVfNe6Gmf7TWCJQoVKByRRGZQ8QZQggm0qYmIZJnBlIKG8XU0lxMYpp3yJj6J3t2Ajf+VLnk9FhUkKXZRZIFOw4XUN3HNXXWcdVbNBy5XXpo26Zj6qRvHV7PeupzfWROgCuY+2fRMHxOjc0R76+J1Buvt2hb75eIg+uDFA2+c10cUVWfp4T6Z+eyxDn+82gNhqULktyfuFvrcl0XuFAqGf7kzygkNXDUQ3TM/QtGHp3r9y/6RobRoVpXVDQnRujv02S2L04tI4e8YaiMbrRwNWFNDXVscbJCXpHfuMfFCq5lKo6PNdSXpvY7zeXBdvgJRiQJjg8721Pk5vrI3T9a0Z+uhMc/3wYis9b9sxrU9tD4zJ36O9z2srA9CIYgkc9WlWU50McBgoIKdyZLfanj+JNbWkdU3P6aRiK5CAxZa8Qs5hYATlioJTDA58sStKv94fqc+2YgE1kFsar/XjUtW7Y7ryCzqrcMgwtSqdqtz+E9Ww+xDFN+utlkPX2G91Vd0WPqtWY3eqy5TtGnnoriac/krtR631YJqcu4G773qwSWEVips8rPZJoEogTXCLqsN3A3fdse9f8t++1chNatCxUrkxyZodadCWatucHqW9iRE6lRalc/b3jmSgIkTLU0O1MjNE05sEq296TVW0qK1TUwzs7bi9Y8ftnsH8T0fpgRvhdmOstwA+qiF2YSzkDDIxaAKAc4xRF1FXAVqucSzHOAM4v0/NCFNF+9quojEANrJbXXVpUlPDuwT5IA3OBaZHkeY+giUWa283mwYllVzaGYVYrKmyHeQDbSili+yaYbBhsb2uMRgECOcU0TKmtpaWBmzGWHBRclHEATyUQrZ7ap8gTbblodjyGbm/tPcJwGywwy9gx72SglJMB0QygIMqjPK42pZHMSMGMlB7yf8l97a8XW1X49luLNDje9XRLLvX4UjgnPP9sfe0Gppg3w1sW0tUcsamzPrJ/R3UgcGswPnJfExXavNN7RsYPOGcZV2jbT6+n2WfYbMmnQIbLb8P1nSOAfvH/Y/lbxkdqU93p+vpefFaNYw2UWGa0ShEM2LDNTbBoL5Fpr7pnKtXWzXUmawEXbLnhax4Pd0wXvtSInWpQbQOpkRoWFiQetetrREN6mipHReun7A6j+mJarUU06STK51U40URrROeoMZ9Jiiz+3DlFM8wGF2gloOXq0GXSrfuNug21BXVjpP3GCytdMWQ6ryoevTm5IlC2G3OCRUafFbs+9TzI0t3fmDXgkHryhcN1M74ZwN3vGdweN6gcVGgCrDdH4u3veMw1m7cDge3MruOuNZ629/YgNuPXach25/Xous/qmLbVRXbcug5WnHwc78W+298w229XWYeVXtbZiBHlqq6F32ZPRZcUOke2yYKKy19zivgouDS8galtPzA5wbEz7miCrCW2jWOjbiF7Sv7ibqLDZgqxgGQPOvFjAYd/sohlf0qtOkBS+CV6RoXTvFWOCyf+wOKL/PyPwB7r+eTbnrDVWXyVpvYcef4t6hcrEYGogm53RWa1ERPVq+lsNQchSc1VufMDL31/LP//d633w59EMZVPaoeVY+qx/97Hr/88n9U/uWf/3R0547NR7t06Xq0YU6Xq+Nnb1PRqB3qVLxU9VKK9Ui9dnq0VroeebyOHn+ylv3TC3ZYrR4Uq+p1k1Q9OFlBUS0UktxLkdmDFdGwQmEGrJGNhiuu+WzP2yQHFcCjui+KK4pl44q3DFRvq1HZLQdRVFPyNdPJMy181nNomwz6UHmjfy0KK9VL7GHw2U4JHTYqqete0ZKGv8MbjVLt8FyD5RJXKzOLXzG4pD8pBYpu+7qAzJzhnzsIU7zIAbS/ge/Qu8odcd+VUj6jcBHfA6wAMZWAmw79xL43eO5J7u7+AEjnn1Fck0lKjW3iRVMopkNBDwIrAIe8P2xeFOoAHgngGEmnyAqFfujXR8VKCvTcwcpmTxSSMwZDWN0AK5TQO+SBWcCIjRO1EUBFacU2RoDKdPQFBZwAKQCQ9QGvqBiM9GMVo9gHFrGAfTHSLcNM/+OhwDZS+AeVEEsawLqqMlgjLCADpPkOSAU4mQbFIGBxoz1LrFe0BVCx+7I9X1vwTHsHiohQkITPP9wUqb+cinPlivwrQJ0efai0qA3Lyus6ZKLAchypQHxqaqhvO7ZWrL5MB9yjYDzM9aKtBgE0dl8K4KCkoiqTi4tCQRElAmUqnxIQ8vtwLOmrSBGZJRY4A8QoNbsMRlGRUGwBf4JTlkXw2yK1lsLjG7otjOqW9I9rWjLTq1lS7IJ8LRq+N7dAjzypwSd+UtOCieqZF6w26U96jjA5epcXhNmxjNCLy2P01qEc3TzeWtefL9CffzNB918v1DvHWuqdrWn6/Yk0fborRR9uTTZISdSrBpuf7krW7c0Go/Z8ZkGsXl4W68rn3e1Jenljpi5szdXeydG2H6hLgT6IqwcFKjfvGRfo07nHjtNLBqQA7tvr40WBpgvzog0Ak/Tn06m6sy1BH9vz52Mp+nqfge7mBO21aVZUhur5Rfa7Lo/WscXpeuZ0vu7cGqhjG/I0pDMBepDbVRmQedvOfc47wJRBE1Q9fjP+Dthf7ToxKOF3QfFCSQW6sJ06fO2yc3urTbumvk5Osd9oULRKemWra35PtSkaZdfpArWaeFhd5lsQOfOU8lfQbP5ltRm9RbkD53m7i4JVL3sly+z8seo+56TnpfWYc1xdxqzRwOXHtfClbzR412uBnLPlL3qAitXOq2w+6EuIrY/vPUfNgs5A8/9n3VboLR1sumILgpmf116LL6uPBajNhq9Vk5a91TExRTPj7To0AH29oYGkQelxg9PDqZHakxzhYHHAwPVqw1i9kBGjzfFhGlG/ripC6mhmut0fsgzUetTTIbsGX10TqW/tWv3diXgfgMJOS54m0A7IomguHGjn67BAVW5+C9RFrPlnZtIn+EGhJ4MkVGggn+sK2GNeFGegHwWRQQGAa7YBG7BHux4KHtG6ZeHAYB02iDo1w5bp7Z3qac2Q+u4eeGjFf6g+MqBz1F4D12M9t+/zOQNBfMb5eMjm4bpnIIhiUDgWWA4OAmBzu02DMjHhWtYAAP/0SURBVEkV4Y3DbV02zXm7Hx6ZEuK5t2w/zhKqi/PKOcXAIFbdI5MDRagW2XFhn1FqWT/7wbKBbyoJ75sQ4m4N7tsMzqGg7rLpyaVl28j/ZDncM7mP4yhhXgpHLfd7Cw6Oeg6+XtDNrjcKvc0oCPZ7PW4A0gnYj+PTSbmI1UtLojSrV7B2NEzQjqxErc1K0u0uzbU0I15rUqJ0KTtBpwxCd6VFa3dapFYnhGq1nR/77LxZEhuiMRHBGhxuv0+Pup4H2zy1mh595DED0GjF53ZT7dAYz0tMbNFH6Z0GKS6nm9I6lLpiSl9RbL1Rma285UuLQUvUyoC0adEMdZ193C2qwBXtSVAxHyqbDLShdrYZs8XufbP8eimix6a9dp6238DrjENqxb5P1M+uv9Id79t185KB3Dn1Xvi0esw12DOoa16xWH3mHdWI/e9pxJ5rWnTDQHTDBXWevNtg8qr6G8RxPZUYyDI9Oay0kyHPFFhuPmS52o7fptyyBQ8sute9sBJwmWPXP9chKibbT/XhPitfMSi9b4D4lgMk+0exOQabvDXMvs8Cy7f9pC2OVwQetUXZ/SZ771cq+pJT22b0RldosRID2p2mH3RbLsWcusw64WoximjTktnKKZ1v/xNsf+1/A0ot96JWw1erxeClamLLQq1+7IknVS82XXVTclUUYedHcqgWhNfS+oKeevuVl//9mz/+sceDMK3qUfWoelQ9/t/9+OWXX9r88sv/HHFk/64R3br1GFFcUrFtw5Z9GjRskjp37a1qdaL0SI1EVa/fxKC0gT3T9FRQsj0TVaNemqrXSbB/kA1UJzJPwXEd3QIcmlaksLT+isisVGzOJM9jjbFnZJPx3sYmtesuL7hES5qEduuVXXpL6b1OKKbZbEXlTXdllHzbNAPCBHqkdt3teZ20q6mf3EchKf1cGaU/akK7NQas6xxuyftECSX3k2rC5L5i1W1QaK/2d3ybZW739VY09jmFlyh2xPwZBZf8M3J6KVYFsKY3n69OjXIsYKvhih15aQRzL9orUIadi1wkAh9UAhQ3lDlsixQJIR+SAAjwAhyw9gKCQCK9/AiqyMskH4scqrtbAtBKzhLT0F4BVfBj+5zvryyh4q3BrMEjBY6u2nuAlBYwwB8B2usrA6/Y51CwyA8FSMkX/W5frCuUFPHwFhDd66jEIAo1geIz5Jd53qsFpCieFP1gWqyQWHTP2fassP1EBUbhBVR5/uCtFCJsuwxMbFosjORaedElAxWUVNRQtudPJ+O92i25XChh2GVRXB/m6t03UCGXleb1tGs5NwtbYSAgJCAm1wtrMfvPtlG0CTWJ440NkKAcxQK1+dn59F5EQbLg2LaZ4BjQR8kgeOa3QUHp36KOkqMildZxiBfUoKUCtjYKUxAokXeEnQvrFtDTz4Kp7IKpSogLV5/cp9Q6vYZmFQb7IMFvj8S6an5oZozOr0zVj09n686BDL2yIUMfHsnV82sy3W77wdYkz/u8Y8+PdyTp3Bzb302JXgn36wMp+vWhVIPQZP1wJMWnPz4nXje2ZurglABQEFxPLzDQtsAd0MbOiLJEUS3OByzQ64eF2+8Qq9sb413tPDIFhSxMryyLccsu1t2PtyYaLMbqi/2purAiU4c3tdP7b1bqq09H6o3zXbRtTKj65NXw3xx7Kf0eUWsI5CnmA2iijlKACJWe98AUcMpv+t3+aPvdyZEM1YSCCHVpm6qe/fuqZflcpRUvU3bZKjUZuMgC0JVepbKlBXYEoS3s2HewoJCcszbjtqnZoKUWQG5SewsOCZYze49TStv+GrDisEpX7FaXUUtVvv4ljTt+T0XLnlabkWu8mApWQ/Lj8iqXWAB+0q2IfNbXguJAHtpVL0JCiw2CTSpwDjrytRdJoZ1F+cH73m+RAYmS7bddQSV4J4gmGO1pQXzOyA3KaN1POVkt1DMtU9OTY7U7OUwHUkK1K9lALClUFzIidc2A9VhquC6k23HMMFBNCdN5A5EDiWG6lBypzUkhWppWT0ty6mpKmzpa2L+OQU2Y7u2MsuMb49VqyZElNxYrq7fYMVDF7ow9HscD5wYDUvwG5G5yn/rpcJxd9zE+SECOasfsGhrWuY4PzPi1Xhbs1wdQR9XkpfbZWoMv7mlYYxcU1/V727YRBnB2r5uSH+S/PxZgKhGTJ08bKJwh9EMGGHEirKykcnE9n5Zl8xn3l60jA+or197SskABLFpVrR5Mv846niMPuJJHO6MgoLBiSQZWuS9NyQ/0XsbSy6DTElu2g+W4wKAd92MGmNg27MyskwEb9hNofQiX5NlyHQGSvKL8cw05hBpsjjRoJxcdpZeWRZUdUIFRb1FOa2tMtyDNsvsO+0u1Z67Dy/OjdHZWlA5MCtPUrrZvdh6sMLgcERms05mxWpQQruXxIQad4VpnALootr622O+/NsGmiwvVZvt7TERdFdavo/IQA922dXTCltskoZoef+xxA9B6eqJ6LbfsxjbupIxOlcopnqlcWqT0naC8AbPVKH+cQhKzldJugCujVANH1Sw02Ou74kUNOvylPykA1N3O+ZItb3n+ZuuR6xys+qyg1ctlA8F96jr39D+ulV4PFEEG5vIqFjmkcS3Q1qXTxF0+KNRh0m61tmW0Hb5KJasuqXDBYQ3d9armXv+LSre9rqHHfqXhp37U4MP3VbjmigMc/VOBTlRR8kyb9J/ueaw4VKjQ69epwST5qr2Xk++JFfeOV87FYttp2mH/jtz+NqM32zLX+wASVYC7zDjmKi73gD6rrqpw1WXNOvuq5p+7oE5jVxjcLnRVlvl72TXeZuR6g+ozvl8cE3qXouAW2D0DiOXe1LxyqW3fCdvW9Wpi295y+BqH2sSW/RTTpLPbo2vUDdUjjz6moIhEhWZ30IDYaB22c2FSlJ3DcXa+hVbTgbHD9R///b+/9CAUq3pUPaoeVY+qx/+vh8FqjD2zLp49mNWzc+esPfsPTjl99uLfJk6d+7fe/Qb+LS4lR2HRaQpPbKXgmBZ6rFq4Hn0qzGA1VTXDclQnvKlqRzT13NUawcn+Wjs8W8Gx7R0q42hJ02qxVxDmSbVgiidlknta9LKo4Mt7CiWhpKZ02amw9IEKSe3vIEnbGLfolt9SztC7Nu0FC3Bf8zYtwGXTYZ8qZ/hn/jfTopQ6eBqcNh78gaul2aU2vX1HWxsqByf3OKgGPY+qSYN8FbcO17Gp9T0HDNDC7or1DVuqtwLpFeTWL4rzFDSv5U8scuN6WmDXrY5XkqTS5GWDLlRBgBRQAkIPjA9YSY9NDnELK8unfQl2VUAJqAIuUE4ptoJyCGhSwAR7GPleqJjAGGog3xGkYYkj2HoIegAhhY+AJIAPgORvVALaDnRrUl0D2tZSRftaXpSGSqkAav+WNVXcqqb6Na/p4IyKgKKKQoDdDhhne4E+oJHAdVjnWr4tQDoBMAD806E4V1+x/GI7BCK/sAD75yMGnwaeD3v3/f6YQc3+GL2/CcWNojIGOl5sKGArRnXlM44VSg7rww7MtF7pcyPW40Bxp9W2fc/ZMWO55LsSWKPknJoR6sefY7IDJagkSB0a1FRi4+6B/KSlz6nd2K3Kyh+r7L4THUYpVsGz2eDlDkOl+++r9eDF6pL1uDpn1XDbI7/ZJTverO/dXSn672+20f/5QTt9fT5Hnx9rqC+OZenrc3l6a0uqPttFfmeifn0kVf9xqYH++Wy6wWKC/nAy/cH7DAdVChZtHGHHwf5+3b6/sChBV1bHu+0YOKTIEU8qjqI8YU/u3KimB80ozADKpXmR+vFIshcu+nBrgu7tTrT1pLhtd+c4O4fXNtbPrxfqm1cL9dOtYv3LBwO0YWaWhnevq0Hta7r9EkWTQRRgB8WOAkBYxb+23zbQpzFQjZZjwMDB1pGck1maVdJLQ3vO1pSBJzSg+xYV99qooYW7NbrooCYOPKWBPdeqIn+zhvbbqSll5zS6+JDKe29UZe/NGlt8WJNKz2iYTc90g22acQOPa2JpYL7KfttsWXs0Y+gzGl9+UIMKNmtE8T6Nt2mmlD+twX23qbLPVo0sOahJZWc1bsAxlfZcp0F9t2tc6UlNrjhvy96jsl7rVZm/RaNLDvtn/bsssfVv8u+mDXpGI21by22awflbbb4Tvt1DbBnl+Zs0vHCvplSet3We0Ij++zR1yDMaXnTAvtum/I6LNKj3No3pt0/Detj8nZdqSJdlml1yTNP67daYHqs1uONCje+zXTOLbF/tOIzsvkLDu67QlIK9ml2wR6O7rlZhmwUq6zJfEwpna1r/VgZTMQ5LG4YFu+UZtRMVFFWOc8BzVBdFuI2XQkW4CVDW3jA4pbULAwSAHW15Kuw8oSdsWVuu99qe88xnhS1rq3vTmnZe1/HPi1rXVic7r/q1qKVSt8nWVn4e94qa9n2glyzVebs05n5RW6UPltcrp5Z65dZSmS2HaUpsmq42zUADLJZRaq+982r6NHwH4NEeiHUX2TaU2Hvm69G0lvo2C8zP+vvZPbZzoxq+vVTrxgKeHf+UMmOfVMv0aupg77sYcGMbb5laTa3Tq4vqzZ2zq6tNRnW1sM+oQMw0HW1aPmtt83WyaXgyf/OUampv03Sz40RfVv6mRyt9Y7kfMvhFQTLSIUgbGN8TaK1rx53rIJDzj+I9JilI0yLqaXxkPVfO38iO1bn0SLd28zyZFqmz9h5ldKMB6bpEm8dgtFMdOwYJte1/ALmxQd4O5onHn3TAqR+f6YWJyAdFEU1o2cfvV/QSze41RgnNe3l7mJS2JWpGhV27b3Weul9lez7WkCO0annR7a7FtEjZ/p4KVl9R+d67nmeJ4lmy7W0NPvq1gdhz6jbrqEq2vq3yfZ+4nTfHYJd7YT8DSfI26TGKDbgdMDr/nCuPqIftxmzUwI03NOzgh5r5wm806si76j33sOeqFhrcVh74zCA40NMTYAQeu8465UokRZCATNTZ7vNO23eBVjO5ZQu9Ku/A3R+pp92rO083iNz8pgbuwVJvy91wS30ZaLJlovBWHPzS9vOaQfcJdR63TmWrzmjA8jPqOnGzuk7a5fmx7cbvNLg+6XbbAQ8q/aISl+x439XjnAFzvR0OA0+AKceg32rgOFD9l+31/TZAbjV8neLzeiospakXL6pRN8zin3hFNOqkZpHRWhFbV+vt9z1iv/mGKPsf2rWdjh07dvZBqFX1qHpUPaoeVY//3QfViO35BM9lyzo+8fPPPxfduHHj9oIFC24XFhbe7tCpmzp0LVTTNmWKzy5WzaiOqh7VTbVieygorqvICQ1J66+Y3Gle/Tcmb4a3zUGZpKcoCmpS5y2e00kvVeAU+KyX1FvhmYOV0nGzGpW+Ku+h2m2v9y4FQN16a6DZ0KsGX3Y4fdjrFKtu1sBronIuAIxFuGHRiwayl9ymm0af0YxKtWrQWPOKa3mRHnIaqSaJfQs7Lgrbm+sivTXJ0rL6roxhfxvVlQIXKG7Brmze2x5QBelJF4DSgE0WgMPmSPESKnaiOtEuBqgClrDJklOHkgk4nZlJ31DyLw3UDA4AMnI+UaCofgt4ophSVAn72itLbT0GCIAzoMAyyXcN5I7GBNonFGApDuT4Ydsjtwq1lNypEfa351t1q63hnWs7iFJtE4VjsrfwqKfpNj9qC4qYt1Uw0MPyN85gFUCnaBCAfH52qKsQ5BNi62N/yEd9z+CRHqnsCyoqtl/g9lcGpOSxYg9GKaVwFK1YsBFjAeaJsopdkfY4FDFB/QSuAXUGCYCxT7ZF6Zt9MT4/6jLWUgAaWKUgCxbXqX1qKTc1Ri0HrVHPpc+6lYviGYyMY/2qPPyNCta9ptajN3nFyF4WKLUcvV2N83JV0uJJC1Jrav0QqiVHOvTe2pKk/zAQ1UftpPfb6pd32+hfb7bU63uztXZ0jIFokn48lqqfjqWJvqE3DC5vrol32KQQ0bubEr1Ny+9OpOnfL2S4UvrdgVTd3ZmkE9Ptt18ao1sbErSisr4q2tXSphFhen5xrAW/VGaOcAthBwuagQKHE9tnFPWXlxrUr4rVnb0N9OGJVnrtTE/95v0KffJyf728r71Or2ykuWWRKmxewwczsCECn1SDxea50Y4x5ytAw4ACn39/ABWbYjZJWlyWq85NW6hN1kA1yyhRVmIPtckuU4sGhcpO6qwWDYvUIrNQTVJ62Gt/NU3tadN0UtvsUrXKGqCGiR2Uk5avlg2L/Tvma5Vly0myQC6jn1rbNHyek9Zb7RtV+t/NMvradEU2TWflpuerQ5PBapLaXY2Su6i5rSMnrZea2rNto3Kfr1FyV7Wy5TdJ6a7G9mzVsMTm62Pb18XXxWeN7O+22eW+/syE9srL6KNmDQrU2OZtmVms5g8+57X5g89bNOjv77Ntf5iPfWK7c1J72Xbbcm2a3PTevr6shA5+DNgO9oFtYrmNU7r4/rD/7A/zdGgyyKdhuUyfl97XjlNX255i3+aB7bJ0amaGXdO0Xwm33yTC7klRXm2Y3457CmCKgvrl7lh9vC3GrqNoH6SYYtc4gNbfzpNZdq8aa9f9Q2cEg2AoqJ53bdcr+eqcSwyQcS4w+MX9g+uH+wLXEgMW2IYZJMJ1wT3Tr8fBFPuhyFiof4b6uWdcff+MexxFelA4KYh1ypaL0s827LVpWDYDcSilWG+Zlnso1xmDY+uH1PdCWUM61vF7Mk9sxyi0KKRsI8ugeBoqLikBDAKixLKO3aNtmgepAgy67B4b6v2Psfviotg+kjZUgbxypmca7jVUj8bWi92Y9AjswxwTLNPPzAscc47xXtvHrcPqa1pWXc2KCNawsLoaGh6k5XEBNXS9AejK+BAvXjQ+Mli96tVSp7o11axGDRUk1dYOWz8DCg3jqumpJx7TI488qvqxGUppZ79/n/HKKZ6lvIFzvZIrcJrVe6wa9Zushj1GKKPrYEVltVdS60L/PK90gdpP2GlwR2uYow6VQBqW2b4GWe0n7FB/u+e5NX3TLfVectF7dw469IUB3Ssq3fWhitZf18DNr6loww0NP/2Tf4+S2G7cVnWatFt9lz6jsp3vqXLvHVXueFula59XxbqTmnXxbQ3ZelH9DWCL1t/Q4EP3DYLf9SJCQCTqIsWL6OPZegTL26GuM495OxXyS4u4J2+7rd7LnvUiQuUG1eW7P3ZbMLZf1F6stY37T3OIHfigfym23q5T96pgySmvJtxy2Bp1n35Aow58qOJl523/j3veJy1ghh7/lYo2v+EpABRf6jrrhFuYOSYAKukabcds8W1GfW07drvnl3a26QFkKgvTciezx3BVr1NfIQnZqhuV4lBaP725GsUkaHFMXZ1Oj9LhlAg9nRyqkyMq//Wf/+0/VjwIpaoeVY+qR9Wj6vH/r8cvv/zS6ssvPtu6efP6rRWVQ3dOnzlP85dsVsfO+aofEqNaMd29Pyl5qBFZQw1Spyq+5UIlddhgz/WunNImJsLAtW5cZ++zmtFjj3Irbyqr5GUvpJQ14JoaFF70YkdRORMV326lw222ASltYcgvbTrkYzW06TP6nvPvAvBq7w1IqbSbmtFffZrVs6AJy1awBzQAEyochYgI0Ai+Jvepq9WVVJ+kPUJdV0Z5JY+InEUCGIIdAhaUTAI1bG0UzWDUm+JG5FUR9HlRHQuCyM+bYHBIEMbnAB0WVV7JnZxrYIfNlNF3gJfPydeijQsgSVERVCoAiZ6bBH2A6K/2x+pPJ+Jsn+prUIdaBtqBaYFEtvPE1BAPQrGkDWhTU52yKTpTWz1yaqi0bU0vXIIqR1BK8Q9svLSboVk8gR/WYIptoJ7yZL0ElWXtUFVqqtCePZvW8CIgHFOCSwB3tU2LXQ/1GEgFnFFR2X4+Y7kEnycN1lFVgVmeWIEJDqky+t3+OJ2eGa4ZKBYldb2QEKopgSRBMNNyTDjGADzq7dLSIPXJraWUlHS1GLlJhRtf9zypvMrFajpgjrpRnXHtDZVb8FS48Q0N3P2J+qx6Ve2Gr1D7jCfUIbO6562ixhKETygI0funmumbF9vrS3t+faWTfrzVQ//6ST/97p1eurwyRd/sT9Ffn87Qn8+k67fH07zQEKC5ZRQVRaO9kNHtjQn2uyUG/jY43TY6QpcWGJjvTTZ4jbN9CLQDIiAeYMd7eJc6OjEj2tu+0IIH6za5bLkp1fw7BgUOjDdIWJilf/l8iL59Y6DuvNBXz+5ooXF9w9StUXU/Hwm8ARjOE2yeVHUlP5QCWfTb/M2RWAOfMLcwlndI16Cuo1TcYaMK2y/ViPydmlPxnPp3WKABnZZp6oCzGtBxiQb12KC5lc+rtPMKldj7WeWXNaz3Npt+uyYXn1SRTV/WdZXm2DSV3dfb+4WaXnpeQ3ptVr+2s3054woPaXDPzZpSctqWt1EFbedodvkzGldwUP3azLLvDz74boNNf0ZDem5RUceF/vfkkpPq03qGzb9JM8suqqLbWk0qPqGxBfuVb5+P7rtXsyuetf1YqPKuq33dw3pt1+h+e32Zhe3m+nKZprLHOptukS9nZJ9dtp5NmjrwrO3XYt8P9n947+3q3WqqJto6JhUf12Db3hm2zME9Ntn+zPL9mVh0zLd7RO8dmjbwaT9eU0rO2Dr3+bzjCg74PEzP9s4ou+DrGtNvv297n9bTNcz2kWNZ2mW18tss9mM6uvdQjeyRbudRfbseIvTjoTgD0ECuOgNe39nvym9KhW56hzKwwEAU6iRVubGpMmCDBZ97CtcJNmBy0FFhsfwyb2AwLZCvznnyuS2HXHNgjMEzctQZGMPGzTxUC+fJwBXnLXZ9HBBcyxRlouUNtmNUd1R2QBoHBK8MKjEI8rytD7s/fYW5rs/PCvf7KUWQyNUmb/bE1ECVcrb5R9uGt9fZfLbv5Dlfs+v/W7tPkQbB/jBI9bCKOcDLvYF8eu4rDHRhdSdvn8E9iqexDVigAz2CwxxqGThk+bhmGPDj3sJy6A/NAB0pFlxTO+w+x/+Jwal1NC/SQDg2zF+7G3hm16juxYqooDs+pJ4Gp9TRUvv/MMPur93tXhle93G35z5iz6CIeMXndleLQUvVbuwWt416Zd3+091em1e+0D7fJvpjNuw1xu2urYatVa4Ba2r7MqV1LFdy2yIlNu+jVPs7Z+BsZfWb6NZT7LGofJ4XOf+cK57AKtZelEnyKfssPq9x53+noYe/UP9117zNCp/TCobczZL111Sx830H09aD5mn4tssqWnhQnUavUqdxGzVw0w1V7nxX3WccdGimdQvQiMLatHimFw4CKil8RDuZATvec3s87Vfyyhf5tOSAUnwJaMy3134rqZZ7xaGxaO2rKtlw3T/zFi5z92nIlovKLZlh9/P5Grj1pha+dF8rr98zUH46AJpLLhmIbzewvqZCg0oKHgGxFGpCPfac0/33VLbnE1E5d8C2d+14vOTAS7EklN0OE/eogUEogJ/eqUzVg+p7y53w1GaqERSisAatlJ2Yrs0PVNFV0XU1s3G61i5c8MaDsKjqUfWoelQ9qh7/WR4ff/xx2PTpU5/PatRMTwVlKji+u8IblNvNvFIh6SUGoCMUaAuzRNF50wP9SO19TuUbalL6srKKX/DKvYEKvlcdPMkLRQmlsi79Q8krbTLoA1FICRDNGX7P+5im9z3jkJuWf0rJzeaoVcMuFujUtmDCIG0KlV8DgQpgA8gAlQRw9BKlXya21qGdaGtRTyO6BBQG1ELAgJYmwCOj6CipKFWvLI40KAy1wCbcCw8BFgR8FAbCYoeCh6JKsEOQQw7pwyCQNibkTlKw5GF7AZaDWrvLAp8Lc0O9fx6B2zd7or3yLRVrgRJyQ/cbjLIu1ERgjdYn5FnxHeoo1StL2gRsu0DKvKK6XmWSPCyqZKI+AJ2lBpUDDVIrDGxRegnOKEDyUDEhGGS/qXo51gJGqgxPNMhGjWUZFCfBass2c3yBUOyf93cGiiWhphDcsRxU4O8PxHigyN8MCqDcbBweqheX0/IkxkA+1BWXW6vJvY21QDbKAR01hePFK9ZclvuM/Y7bRwVZwJegvKLF6rbgnOeFUugGu1bF4a814uk/eS++nhbYkMtIoYxey19WZtM8dc16UhXt6vhvgaK9uKyebp7tpC/fKND9V7vpf35VIH1b6M9fvi7Upxdbe8uWW+vi9fuT6fqX8xn624UM3duT4gWMfmdg+p6B509HUr29y9/Op+ufzthnmxNdLb25Ol7/ZtN/uS9Zr62J17WVMaLtCepwYYsaaptR3Y59qG7YdxfmcW6FuJ2a1itdGtfw1icUallSEaox+WHqYgCKpZrfiwI5QALHnmCdQDpg9aSXbJgBTKiWlqWpsku5BnTeqEklzzqoTTYwWj7qDW2bcl/zB7+oCUVHHRJnlV8ymNziFlXeFwB0PTdq3uAXHFqLOi4ymNuttePe17pxH2rB4JcNvp7WkmHXtWT4dZV1Wamhvbdq/qCXHFhLOi1WZbd1BnvPav34j7Ry1FsOg0Ah8y8c8ooBo4Esttf+h7RsxGtaPOyawx3wtsK2cenwGxqev0O9W0/VhP5HtcDmWTnqTQfdUX33aPnIW/b+bY014Ovffr7B3VbNG/SCVo95x6EWEJxb+ZxWjX5bUwacVr92cxyiZxsQrhz5pubatKNsn9imNWPe1ZzyZw0ylxjMznMgXjb8NS0cesXXxfsVtu6FQ69qaK+tBqBTbDsO+zRLbduB1Qn9j/yv/TBg7mvwOsSAfMHgl3z/JxWd8P1bZMtgmyYWHVfftjNVbsdpYvGzNv82zSst0OHJ0Xp9VajdcwIDMg6Tdi1g5wUEb64MtNHhPkXxIlILuHftGh0oGvSKXZdcM1zHXJ8UVAJAWQYQ6oWJ7N7BPYbrFMB83q5N/sbVQJ496h6DcdwPWcZ+u+9x7wNOaXHD+jnnaNmCsk8RsodF3L7eG6Nv7cl8FH4DDOktCpgygEZBszMzwl2lpNDbQ4sy7gi3ktt0QCiQTI66F4uz89qdLba8r+x7HBlMi2OE4lrc52mFs25IfX1goMxgG8vhc+zQDLIB1BSYI098vP2f2GP3MIB83VD6Iwf7/p+YRkGxwPFZXhbIWd080mDUnhSBWmP3jPUVgR7Nq22ahfY9/1Oap9ZQvZpP6tFHHpX9WzS4CVVCs56uhFIop+PkvQ6BzSrsvjX7lKuJbQ1OqTBLW5SuM4+7ykhRLl7Jeey36orajd/uefDkdgJrpCM0N7BlObSFQUFN7zzIwHWAktsYtLbqpxT7G1jNs2e78Ts8vxpgpFAP+agU8+k+/2n1WHhBPWzd3Qxk3ca69oZ6zDissvVX1GfeMQ098LFKN11XHyrzrr+p8j13fftQH+lT2mLwStunLQ7U3lZmzVVXLEsN+oBdVFL6f2Kh7TztoEM3aRUUUAIge8w7o55zT3oRJLYnf/lzKt/4jAoX7FV72262r+fU9Vp367423v7BtuWqQe3zbgnuMvOIW3ALbLsHHfpaRRvftOXYtXn8Ow07+Wu3KBdvedP2+4AaFUy210Nu/y20/Six/xW0gKHFDP1b60YlKyypidLaD3S77lM163j+bu3IJFWG19X+FPKDQzW5WdPf3/vyy86ByKfqUfWoelQ9qh7/KR/ffPNx2OTJo5OmTZvY4ebN6384dOjQH/sWDfk/ojN6KiihUMFJvVUnuo0yLQjtOfOOmhTuEz1NKU7UuPJd5Qz7TE2G3FGD/s8rq/Q1h07su1TfBVZjWy5wkEUVJV+UFi+0q6FtTXJKb2XEhBhc1vIWBxTNQA3E0kXwBiRSyIVqilTMpRgIOVLkTZW1qa3C5jVFixZAleBiSSnWLvpc1tPigVR6DNGCAfU0qXddjeoepIk2HUUwKDpDIRBaB8yzoIy8TyxnPrpuwSEVSgHFQM++QPsX2jaQh0owBwACIRTRubuNvD6q3UbrB4O4N1dHOIBhWaVyLlZY8hs/3hplMGIBo62fJvgEVR5IGsgChIAwNlossgRsKKXkaFG5FgAfbcFrpcHopPza3paBoHWswSbQSVBJywRgtX/LGm75ZX7szORYocRUdiA3rKa3a6CXJRZRclZ5ogwDqdgAKdDDsoFsAkMHUwuGb+9I1fdnsnVnX4bOzonUTNuu19dE698vJLst8UMLJqn4i42O4BXwJwh9bVW4RnUOVmx8tgVai711AAEGSgLVEMmrGrDzQw058aO3Aiixvws33/ZAqGVGLXXIfMqtsATW2BGvr43THz8plv46Un//3VB9eaufvr7W3aH0bx/30Qf7GupfzqXrmwMprnb+28UGDpofb0/SX+1zQPNb++6t9QkGoxn6ZAftWMgjTdVfn07TZ7sobhSv9zcn6PPdFD9K1Pm50To6JdD+gwESBgjId8O6i4J6dEqYq+4MDsw36EfpJsfuvJ27VGr9Zl+sAwGFcX51INYC/1j/3T/YHCmqE7fPSlL3vEEGcSh1zxuEndGwXtsMkl538BrT76BWjHxbK0e/ozmVL6i44xKN6L3Tpr1oQPqMQxVQB4QtHX7TwOlVg7t3HVaByNVjbmtm+UX1aDHJ1UWAcOPET7R02A2HsI0T7jrMTht4zpfHvMDodANX1g8sbpr0qc+Hkji5BPB805cBoI7ut8fVw/UT7mjt2Pc13ZbDdIDolsmfG/je0NiCAwbWp/x7lr1wyBV/78ue8Il/DtCOMPhlPZsmfqrFth9TB57xbVoz9j1b313bpnMOhyx7s23TCgPG2RWXDRqPOywyH8dhhAExAMs8LHta6VlfDtvLNrFsV3oNePl+w4SP7dg+50AMjLMcPp8y4KRD6io79ptsf4FS5pldwTa968du6oCnbbsPaUbZMzbtGg3t2kDPL6xv0BXpuaO/OhDntl3uHV6110AP+zU21Wn96vp1it2VQSYUxHfXR/rgFW1ggNfPd8YGbO82z+cGexQLGtcryBXTDzdH+6DSw/ZQACEDSQymMaAHDH/JYJkBIOkIqKCkFgCvFHLjGgdwH6ZH0MOUXqjYdakojmsCNfK4neO0UKHQEIo9Bcx45VpHneXaIMcZZwjbRfslih09VF8592/ZvZHvGbDzauS2PoqwvWr3Vu71gDDbjUpKBXQAk/mBWgbFGDADRLlPAqf8n5jbP8gHqRj44p681MCTWgKz+wf6LPfJq6WmydUUUfcJ1a72uGo8+ZiquRX3EX8++sSTqhkcoajMNsowQEQ5pC+n51QaSPZciM30hBfpQjEkv7Fo05uqOPC5V5NtOXy1TWNQtoz8y0NeLZbBNmCOfqPtxmxR23FbHdyoFNthyj63nWJlxZLasOcot5zmlc5Xhwm7PO80rWOZ4nK7eQVfciNDkxqpfmIjRWS0MOBqrDoRiSKfNcQ+C45toKDoFIWm5ig6q52istsrsmEbz3NNbt3fllXhqm52nwmeC8ryG3QfHsh7pRBT+SI1G7RMjYtmOACSn0mF64oD91Ww7oYPGgKB9BEFJLvOPuktX9i/TtOPKG/ANA3ZckHdp+/2PH+KFPVacE4jTnynPsuecVWW+zr3fey/Q459p8pDX7hC2oe2NAbVg+xYVuz/1PNcCwzmK/bdc0swLW8GbKVK9/MOwxReajHYYokuQ1Q7JMb2saNXLuZ3I280JCFLYXYMyiPtf3l8PW1umKhN8+Z8S4qTBztVj6pH1aPqUfX4r/X45ZdfJr3z9lv/o2nbUtVOLFJmtxUqXPqj2lpQmFX2lnJGfO79RClQlNb7uAMmPU4pgkReaONB73kLGO+L2ue0FztK7XVECe3WKrnrLiW0XKzG6d3Us2ktTexV24N3bGCbh4c4GFIgaL4BI/3uhnUyaCyu5wVA0sMfUdO0UBX26a45s+wfYXk/pUbXUoO4mspJraWWqY8rL+ERZcc8ovymj2lI+yc1sXtNhyd6+VEIY4gtb0in2h4wkZdEhUv+9oqWBqfz7Ule01ksaRZ0AahrhwTylyh0RC4UI/l/OhnrT0ATeHtuIVVtIww2GPUP5JtiU/uVAd393dFuhSPg8hYtFpChRBCYUVAJGFw8sK76Na/hcAjc/eF4nD62gBGl4/DkELet8USVwHaLVbhfsxoOqcUGSEWt6GkYKIbE3zTcx15HtWHsuQSYE/MDuaoALfmlNKUHPtk2AudfGyyxPgCb4JZtu746Vt+dpjhQptYMD7fl1DOQAlTjdduC7GsWUJIfyr6hYmDvIzglgF5UEqSWSdXVoOMwdbVAjqCrhwVmBDxDD9/XhMt/1ZAD9zRggwU+q6+odM9d9Vr2ohrktlZxy+rqZNDHYAIqzPMLwrR/doLefK6nPrtVoC/eLNT3H5TohzsDdOtSd51e21gf70jRH06k6deHU3VrXYJeWBrrPUTJDf3hcIp9nqJvD6bohcWx2js+Qm8biKKC3jPw/HxPku5sT9D2MRFaWBqqG6vi9Im9v7crQXe3JejU9HCdmm2/x+oETS6or1YZ1bRjTKCdBgMlk3rV8eD8tVWBCqsoS1QhJujGwnjHYOD+7kiD1FiN6ZmqZmmd1Kf1fA3uvtGtsNNKzqii2xoHwFUGe9MMxICsBYNfMQi74EA0t/JFbRj/seZWvKDlI97Q1klfOHxiQ51pcIr6iQqJFXZC/8MOlMtGvu6gNn/QiwanH2i1LQc77AxbJorhVIMrlr11yn2D0+sOsdMHnHMFc6OB4jwDYFTOmWWXtNbm32CAN2XAKbfasr7tU7909ZF18QRSN0/6zMEPyGUalr1mzHsOhPMHv2Rw/aa2TPnCv1sw5GXbrxcMUu849GKX5fN5tr3bbNkANn/PtM9RK5kGSzLbOd/m3WBAyHbx2XybDxjdNeN7W+4Vh11gdZ0BMIDJMQA2UYO32vpRc9kmnitHv+mfPdxu4BRIBTin2/Hld0BV3j3jVz5QAOzOtmPycLsBbNa1aOh1W989++3sdxzS3M6DMLsuDAANsFAlAVHgFHsp1zJQyr2nf4taPmjEoBiF2wCvW3YO4a7gnkMRNuz67xiscr0CdCikKIq8PmwpA7TyGWAK3GLzB/IATj57aOXF0UHPYtpCMdBGJXJyn7nnYY8FQmkPdcvW+bTBH/dlBudIYTg9I9z/ZtAJ5ZfK22wv6wNKcQB8viva1wcMM6CHCorCyrbzGdvIfZTcfLbhGwNjFFR6vLK9uDxIHQCqUVpRSqncS+9U8m0pXESF3tEG8+S18to3r6ZapFVXSO3HFVLnCdUwAK32xON67FEDT3s+VaO2V16NSG+hxOZ9lda+1P63DVerkesNBnfb/7dtyjNoy+wx0qDxgPpvfM0torRCwco69MT3XkSHz4DT0t0feT4luZnFW97yvpkU4Snb/5kqD3/lVaXJAS3efMtVxIL1r6n1qI3KLV2g7nPpxfmeBh36ypYZgD0KuxVtpEfoO24JRjlt1HeSV+AFFLHpokBifS3f95mrhrRI6r3kGd8mPgOWKVRUtvcTm+51dTMIJpez89SDajtms617vleiDYpMcqBNaJ7vRZgye43y75oNWqImJbMc+mjBQs4qyy0hn3Tps64M9wFOV15Rr3lHNHzbee853G7CHuXbdgw79LmK1l71gkyVR772qsEthq4wGD9q+/a6+hnE59tnqMt55YtdDabCLv1X6UVavPlNFdl28xnTc3xZL0ou8FnPQLx+fEMH/wbdhqmRgXbNepEKjkpRvbRmGhYdqiOJIZrfvPHfP/zgg9MGo48+CGuqHlWPqkfVo+rxX/HRrXvf97O7LVO/xT+o/fDLSu++1VVQILRB/2e9eBGvXpAo/6SB6Qk1KLzsNl0+59XbwrRd5dbeht679BllNZumxx95QvWrPeKA2SnzMU0yUGJEm7L+swuD7UlD+CBXRdulPqK+PdvrpVeuPGugXOfB5vHIapCdq4zuI+yf31vqu/Sihh34SL0XXlDHmafVftJ+H/Ft2LVSzfoMU4f+g9WpR1f17tlaPTpkqmvzKHVqUkfdDYqLW1TTAAOg8nYoh3U0wp7kerE95CLNMTge3S3I7bALBgR7YHRokgVn40MtQKKASKBvKIEkaiiASSEjej4SpGGn++EQOVaBXCf6p3rQaFCKYnBlabjnYaEMMD+fkVPFvOSRDupYy5UOgk3UD5RZquiidBCM0kqFwifYgrHPoSYAthRAQgVG7cUSXGKgWm6vwCjtHwKFjGJ9XQD0lxYQXrXlYd37dEe0Thg8/Xw+S395rpFeXBrt0AyY3dsRp9P2Sv4owSLbhUURKEWN3Tw8WGVt6irBgr+8orkWfFzygIlcqRaDlqnP4ouq2PW+xl38oyp2f+hFM4q23na7bsOUUPXNecrmr+MWZqyMfz4eqzf3NtTfvh8k/XWU9K+j9K+/HqxvbxfqkyvddXN7pn57LMWh8urKOJ2aFa3rq+IdRH97PFV/PJ1mf6e6Snrdvkf9pPotVt1/v5DuLVj4/GUD2DfXxRs8Juivp1MscE7Q2yfb6NaVgfrhi1F6fn9bLRxYX20MRoF/lHbgm98Z6PzeoP4+hWy2xrjN8PryMM0qqKVuuQ01otcydcub7kV2uuaOchso6t7E/scNnF7SmL573To6yyCH/MeueaPsu6Mamb9TvVpOse+Oa9GQa1oz+j1NLjrl8y8aek1LDY5QUMmVBFSBp0VDXrW/n3OAA56AtTVj3w/AlkETgFnZfZ2rmCidKKV8XtJpiSuZWG6XGQhOs2UO7rlBsyoM2GxZqIPkhvJcbOtG+ZxVdtFtv6idwDHQh7qLpXeG7QvwB9wN6LzM9muDwyXqJvmeWHGxvwJzfD4if5f6tyc39Fl/z3YXtp/niijLBQrZvgKbD3txAB4vO4CXdVnlIAvwAsZ92852BZR5+AzFtMjzTh8s22C1xLZpaK8t/h6YnWjbhO2X4+7bZKCMHbrYjgtwyzawvv4dFtoxt20azDa97ApqUYdFfuxZDsCPnbeowxp7XaHitk20e2xtbyFD7vX3BwJF1QA1iiGRA4qaPsiAtKgV1v0gb/3C4BVARj9Tri23/XoOeaznndInFHfH4cmhgfxPmyaQAxqwgAOZDBBxbyIXE2jl/nPFrnUgFIcGIAgYAoGomOSVsl3cm8hj5l5CJXMGCxms4558ZHKYgXOoxtt2UiyJis/cM3B28OSaYD5SIhisQ/mlVRT3Lq4T7mVsI0DLYNYrtk0UJOL+SD419z3yU9l31FWAldx/gJb7JOkUbFNx69pe9bd1RnWlRz3lKmhWXDWF1X1Mjz1hryk5SmrRVw06D1JWr9FeuZV8RVquUECnzehN3maKAkGoobQcoi8ubUYAOz4DECmqQ89NLKrYdbvOOuaglL/8eYe8loNXOEDRYxcAQy0FsMp2feADbQWrX1HzikVeebdsz10NPvKtire+48WAGhVMcWsveZmsk1xJ1gPwYnHFalu8OdDLt3TPJw659Opl3QApvXx9IM+2EVhln1g/qRCD2R8DPJTIInvFrovSiLLLoODgo9/5vZfcVxTUuNzuqp/QUBENWiqr9zhXI5sUTXelFkW3xPZv8LFfe35/1zlnVLr2vPotPKHWozcr33uPvu9Q29bAmVYufVe/qt62LbTrokjRwF13vP8w20Ff0yLbL6zH9CklbaPC4LzAYBTLL/ZiVFhglL7UDboOVvXa9RXTuLP9D1nu/ZDpX1ovNkO1Q2MV1rCtOkeGa2dSqKYPKP/vFWPnb1i3YdPy3/54r9+DeKHqUfWoelQ9qh7/lR6///3Pq9r3nf2vkU3GqduUt9Vx4gfKLHrJ27dg06VA0cOc0KZDPw7khVa+6++pqttk8EcGrc96Vd4G/S97j9LMklcU1XiCstK66NUr1/5mYFn4448/d1+wZE338Kik7pu2bL+6dvUKjRpaqrT4YFX076JJYwa9NXPm3O5nXng99MGm+UNS0zOnTqh6aLwa9ZvkhR6GH/5MlVtuqtv0AyrfYgH6obsasfMNDdlyTdMv/kYTTn6p6c/8rPEn7qvD6HXqNGmXOk3Zr4Z9Jikyu7NqhSXo8ep19NhTNVU9KEShCZmKSW+q5IZNlZ7dSCmJUcpLr6vytrVUaUBX3raGhnWq5a1lsGruGRtoTk+VVFTJuf3rOuS5QmrQh+0VWxwB2scWYL21lnzVQEVfio1QWAS1hNwrQJUnwRtg64GoBW9YeSkcxGcEnUDoZINmgj0KitBf9EMDYqbHZod9jUrAfEbVX6rxonwQ3DIvQR99QoFJFA7mQ4ElP/XW2hj9ywuN9O3Jhto/LVq7xlLRNtogO8ZgOFFvrmU7Yz1QZD8IQAkSsbMuK6ujDg0i1Ti3XB2mHfQAsPP0IwEb2O47mvj8v2nkye9Vtu0t9bZghAbqA3Z/oobdKtWnWU0NRO1tWdsC6lBXim/YNr66K1t/+bZSn79RoI9f7Kp//rC39E2BPnmuo15eRZXceC9W9B8XMxxAserynrYuHz4oWvSnU6luy31vU4KBY4p+Ppaq11bHWzCdpF8doB1Lgv71XKpurE/R5sV5+vLuSP3+V+P12buDdXZHKw3rVlf5uTU8LxnYBAAIoAELjiW2Zn7n2+vCDUiSld22uzp2mGeQcl7dm41Tblov9Ws9XaP67nYI6t9urvq0nqYhPTZ6zia5jcXt53te5ZCeG10pnVB42KDwjFtZAUtUzWG9tqqi6xrPm1ww6GX7/pzPD7ShPC4b/rrDFJ9TjAjVdflIck+/0IYJdzSr/KIregAnIAaQYufF2otVFrWSzxcNe1VbJn3uyigqJvmaG8bf+YdFFqsvn6MgojAuH/VGYD6DVrYV8At8d8nzPhcOueoAC9gyHRAMmKL4Mg/AhwJJoSIUVlTKZSNu+vxrx77n+zan8llf7xxbP3ZaYBAwBkzZdvYBJRVFmPnJmwWu2Sefz+ZHKXVF1Pab92zTCjs+7BNqrCvJ48m1RRE1MB/xmoMxajHTMC0qLqryUts+vmPdLAsFmv1g//kNVoxim+5ofP+nNalwpvaMT9H9XWFu16Y/MufMtwZg9JL9zGAQNXRwp9rq37KWFzvjWn1hIXnFkV5MjLxyQI9r+kW7DxydGuoDQSiL39l9hNfXGByy+wX3EFRQrwA+KdTbL5GTibX3KwNIgJO8UUAU2y+WXuzAqKzcnzi3uSewbizpWMv3j6cFFukFYX7Pwx3B8rHL0lOVVIVPtpJLH3jiEmAZX9i+0e7qI7uesecCpBStIy8fMAaWOSYoqoHBMdp8Be5b7D8pEqiyqLRUEsfiTB9g7hMpkU8qM/YpNUl8So8//pjqxmQoPrebmhRO8eI8XWceUcdJuwPgOXab53wCZOReAqYofwEIveatRQAd7lnAYM8FT3vRNQbSAkWMFnk/3YdAV7juRsCea/DEZz1mHVH3qXtUuPJ59V1yUV1QJQ0QsczSPsVzJ9dc8+q1wCSwWbTpDV8HYEgOPQWEBmx/z/M5UT6xEFONFwhlHWwzIIbTBCUVKyxKaCdbF1ZjCgNhtWUAEBWyadFML5j00HobaPNy3EGP98W2DPJeKw0GAWqqAdPnFPUx1IA+JKmxUjuUGtCP8bzX7L6T1N72mWPbf+VFFSw768vvY0BN25eCNddt+Sfd2ly87V2HUOC73YSdbg2mNkDZ/s+9mnrx1nfVy/aXIkb9bJtRn8sNWJmPXqzUEmjUZ7wruYBn44LJ/r+k9cgNbj2Ozm7vVt2IRh3VJipKPcKj1LDnYSX3uaSErscU32mPxs3Zp1179s98ED5UPaoeVY+qR9Xjv8JjxfIlL7bqt1LNB7+o7lNuq/mQV5VddsufKKL0I41qOtFV0X+oofaK+okVN7b5XKX0MNAruaqMfheU2G6tErvuVuMWM1TQo+J/9mzfPurBqv63HpXFxcndunVTfftH2WvBWfVb/pxG7Lik3R/f08Y37mrq6a807shdTTn7rYqXX1RO/ynKK5vvFqzw9BZesOKJp6rpqVpBFrikeSNt8mka2j/aJv1n+Eg4z96LL3twQq5Pz4UXPThpXDLX1dgWZbOV13eEmrZuo445YSppF6wx3Wtr0YA62jQ0WIsH1nNllRzWpaX1vHch+WBU/iWnij6hPx4yeLEAkqAQRQBVAchEKeF71EpUFFRVvgMwmYfnV7uB1/B/5FIRYAKlL9lnKCr0o6SKL+siGGQ5Px+JdeUVRYLPAFhU1p8Ox/r671iAS+9QmuUvKA/TF0ca6O6+NO2ZGO6FnH4+mqBfH4jXjZVAKYVHbHkWTL+xJspzyaiye3Zmfa2qiFJieLaye473Bu5dLHgg8GJEu8uUParc+7HGX/qzRpz4lfqSF2QBTJEBaWbjHPVo/Li6N6nhRZ0IUOmVen15uIb1DNGWRU0dPv/wZnf9+518/c2eN3c30tNzox0waeGCRfeHwwacmxN1dUWc3jEIBTyBUNTT359I1Zs2zZEpFmxviHcg/bNB6r0d8Xp5bZo+ulKo994eqj//PEW3XyvX7BEpPvhQ0KKG27UBUNQjcokJqC/MpU9uqDYOraOZpUnq3qeHUjoPU+3oDOVm9HPQ7JI70luJNE3tod4tp6jc4HBQj3Uq7bJCnXNGqHXWQBUZhFIkiGdBOzu3bN5CA8mxBpgodQM6LfVCRbPKLmv16NsOc/MNRJePuOVK6PSBFzTbvls89Lo2T/zMIOgNBzHgc41Nv3bMew6yKJEohcsMqIAzCv70ajXZQHavq5gAJ9VnKeYD4GF9pRgSSiNFlVD9yDFlW1AIZxsoAotedMimAZoXG1guHX7d1c9yg+a5tq2rbf0AGsvCTrxy9FtaD/AZzALm5GwCl+SIkjtLdVuU1g0UVLJpqWZLASfP8zQgRq1lPkAQAAU+gXGWD+wCkwDu8Pztvt0ow8znlXNtPgo5rR/3kYP1aDsGvk32N7ZfINqr7Jae16oxtx2Cyc8dbtsAUFNAaZkdd4pGjS045FDKZ9PLqOq70fb3ec+/XWaAimrKsV1u+07O7PzBr6mow1wN6tRUG4bWtes3kF95y64hwPSL3bFe+Ra1nUJHFCUjX55iYrfXBSp3c+36gJKB3N3t0bpLRV8H1GjvF0xRNiqSk8P5tkElqiTVchn4AvZQMrm/nJkR6oDLeRzowfy/ckC5T2ERZl0MklHle+1gCi3Vd/eDF3WbFe759d5OyuZ9YUGE3w+4NwDaL9n96PDEUM9/ZcCKQS+2AUBmEAv7Mq+oqrSgAoDZFmzA7BvrZj7aXZFicHBimFZVBnqOrqio7zZ+2iwlRTzlvUwj6jyqqEad/V4PcJLnSPEglEfAiPt3PwM1wAvlzgvjLDzvNlvUuod2V9TLHgvOqWzvp26lLbdXQBGbKf8XmBdYRLlrP2GXcoqmq/u0varYckP9l55Xr1kH1W3KLh8YJe8RAOUJ8PaxdQOBKJfer9OeA3d+5C1g2C6svKQ08HfZ3s9cmUXNBCR7L7H5DFZRUVl/sUFo/rIXDKbf9WWW7f7YP2c6QJnCQ9h/UVPJ/WS/+q9/TR0MzMmN7bnAttUgGBW27ditnpvZf+PrGnTkGwdmgLZ83z2DwmcM5vcopd0ABUenKj6vh+e3ZvYY4f8vKfoEIOYMnKMmxTPc+tzR/mdSkAhrb/GW27aMZw3a97oaDCAXAf+2XaigHQyim5TMdsDkNwJEKw5+pZIdH6rV0FXK7D7Mc2UTW/ZV84olBrRLlVs6zwE/OCZdNYPDFZaWp5TQcEXFtFJG4bPKGXJHmf0vq8mQDxTf86LmrrmgKy+dK34QQlQ9qh5Vj6pH1eM/8+OXX/6PnIFDZnyU1GqWWlaeV9vhLyqh7RKDyqc9V7Tx4PcdPpvazZ6quXyeVXpdOcM/89YtDQdc9elQSOlfGtNsRiC31GA0NbmPdm3ddeOXX/4t4sHq/m89KEjwyy+/VD733LO/BIVGK9X+IXacuFP5Sy5rwrE7BqGfqnjpaTU1+MwwuIxp2lW16kfr8Ser6ckatbwARERma2X1neBNxDtM2uujtYzy8s+ZMvQdp+53a5KXxbflUuK+66yjPgJevu9TDTWA6r/hhvdnG3byRy+Rzz9+RqabDVmpRoUz1LZ8mroU9FXfHk2Vn1ddw9s/rum9q2thMfa7+ppZQBElKt0GevlRlIMiItjlyNekrc3tDZEOiQDkb+yVvE4UivfscxQMgJPiSf98Kk70+3zbglAstygPKKeAK4ErcPrQukcwiNJI1VvWiVJLf1FyxGgRQQsVoPT2xmjd2pSsP1/K0lcGdqgeFFp5e12MPaMdrgmOWT65rX88Fu8BLOshwO6aFaTGuQPUZfYph9D8pc97YFOy+U2Nf+YvDqEAad9ll+37Gyrde89zlNo1CVV5m2rqml1bFLUCsumH+t5m2//TmXp2R47u3q7Ub78crm/eKtSHlzvq9s4M/eFEij7enqhvDyTrL+fS9fnuZJ2eFa0dY2yf18br14eT9fuTKfrz6TTd25Wkq8tj7fM4g9Zk/e5Yol5dn6ztq1vp/XeG6odvxuv1Fwt1YEVT9W1ZS+Xtanpl0x8PB9p4oICSF0obD34TguupxXGKbdRBrcfsUNc5J5XWqVJtmg5SUbv5aprSw0C0m9o3rnAwwWYKeNLCZGwBLVNOuX11bL8DXh22wIBuUPcNGtBxqcHPDm/ZMqj7elf5ZpC/aAC6cPAVDeq2Th2bDHX4Wjj4VY3pe8CXMb7wiIpt3inFpx1Ugc/RffcZRF3TTFsGdl5gixzRzZPvubLoVWUN/ADJiQZ8gCPzYjkFelEOASnAD2ALKI/vONSiCAK8gBvTYsndOvkLhzFUxEkGcSxr25Qv7bN3HOrIOSUnk7xQ1g9ksi7m84JCFc/Ztpz0dZCXSg4rFmbst1tsm1FNsSGPKdjvyiXVhtcZeLOvHCOAlc8WD3vV1wcw8/6hIjrewBN43WrLJp+V6ruTB5zydZPjyn5O7H/MlU22CbUT+J1svxWq6PapXzlY+77Y+pgG1ZR9H1uIzfk1X9/acbZsO6ask9xV9neeV0U+ZqB8zT77TBMLF2rvxATd3xXiA0afbI/xvE6glKJXnGOAH1A6qluQZhUEubqJmskAEQMkQB3X3jIDQ6pyozQCnQxyoU4GLLlRft8gZxXgw/JLXirAhyuC73iSV4qVF8WSfG1AlPsO9yXU0K0jQ7yAEQNfQOi6wfW87RXFhCjGRr449xLmYxlsGzmyVCPHYuvFvOza4V7EugFj4BQ4Zh/IhwWiL80L8/vh66ui3IbMusnl9zx+g+JNw0LUO7emGiVUc2W0ecqTqhdcV4mtCtV6+FqDp70GP7u8Mi4gSOE0+oAClQAaUElv0Ow+E92C6+1LAKet7zjcPYRGPmd6rzZ74HMHSqYnR7LPwrMase89VWy6qi5j16vH1J3qt+isLee6Ayz3vIe2WGASi+pDNbWHLaN55VJv+YKVleVX7L/n1mBst6UGlqii3gJm7mkHR/pwkuMZ3yzfB1YbdBuutA5lis5qr2Tb7wZdhxqgjfXPAMfmg5e5GuutZAw2yTEdaDA75NivfLtQZNnXHvPO+T6h0no6ha0LGEaNZfuw/fI5x4J9aWmAGG33O/63RmW19fWgvrYYulKdZxxWd1tf2/E77H/pQbUcssr2YbuDO+kavZY8Z8f1ec9lpegR7XM6zzjqbb46Tjng9tx+624GLMz9JnnVXPqJkhuaan+3HL7GHU0MHrQavs6rE9cIClVkejPVNVCmh3rO0LtK6b5X0RZ7pOefVIPSDzVr3TU998zhggehRNWj6lH1qHpUPf4zP86fPba337ANim+/0f6pX1Prke+qUcU7ajzofaX2PKrYFvMMLk96S5cG2G+LXvJ80aicyYpttcCtuo3Kbrl9l9eGJa+ogUFqXINKdWnfV4PLyto8WNX/7cdf/vJPU+bOX/i34NBI1bB/hM0qFxsoHnO4BDLrRqfr8aeq69HHHlMtg9WIBi2U3LbY4HKm/3Oj6iH/2AONv7fbP90L/jn/ABmlppIrVizsUPzzBaT4p5dvAQz/hB+Ojpfu/MCCC0bYn/V/2r0WX/DR9aEnftCA7RbI2D96cnmGGqyOOPcnlR340uB3j1pUzFO30mEqGdhbfTska0j7pzS7b3XNLgyyIDJQHXhI5zpedXfhgGAPwgjoLs0Jc0sevfxQ4cjTIji8tYZALwCb5IxuGFLPLXwEj6glABOKxZ3N0fr90Ti37aF+0HaB3qO0ZQE0yTMlGPzSAsMvd0Xr9pYEA9GGemd7qi4siPECSF/sIjiO9yCWQBjFgsD1Yb4ZvV3peTqroJ6y4tKU2arcAxACL2C0WfkiO59Wq//qlzX8+Lcae/4PKt74mlu2yBfK6lahTllPqVfTGt4/lr6qb64L7MfXxzKk13P01xca6+i6HO3e2E7vX+ypW7tbeH/QywujdXVlos7OidWJ6RG6sy0Apvd2Jrk19862BAvwsUDG6P3NiZ4v+s76OF1bm6SPX+mtLz4brV9/N1737wzVvGEJ6tHoKRU0r2HzWKBuwH7PjgvH8qfD8W6BRH1CQe7VPFiRTfPVtHSR2/q6L3jaVYKSbis1v+J5VzezEjtpgIEnQEKxIVqvUJwI4BpfeNhzQkcZpAKRPAFGQAwIHWNwObcykKc415YHIJFTObTnZofA9eMCSt88mwZFrrjDYvv7Ja0e/a7Nu19TS85q+5SvHeYWG7QtHHxVO6d9o/2zfzZg+8BzPwd2WuZwiUoKOGFNxRo7vv/hQL6mbRvfzTNAox8osIwSClTxOqz3doPq/a5oAolYYlFOadNC1VuAl30F8ABqKtpij8XKynPRsKs23T1XQbHHMh/Qio0YlZbcTqZjPqCWdQK5KJs7pn7t7wFZ9mGLLQdYZhmsD2WUSriANstgO1g38Mh8wCbL2mTbzfGkUi6gDnwDk1iI2W/UYPYPJZffkWkAccCY9T3cJqAeUOU9kE0+baBY0pu+DOZl2WznoiFXbTn2u9q2Lh/5kU17TCuHNNZrq+q77ZZcUsDR+28azPFcadcs94aRXesE8tTtugPqqDaNfZdcUCrh4iigOJAPRBnwYZ1n8An4u7M1UEAN8KSwEQM+pAPctc+BYO4P2H1RSLHKAovYZ5+xdVEQbd+4UJ20ewYQemoalt1wz+c8Y4CMUsoygWquEaD2s22Bti2sj+Wgfj5j95+NQ+u7+oqCyjoZ1GEapiUdgW2h+jD3PwqDkWtK2gGtkqicO7+knt0n6qlLoxpKjXpS7TIeV2xymhJa9FOjvhMDFWwn7TZwWukQVmKQyf174I73DPTuGIyed4srSiDQWXnwvj0NFnd84Ioj/xeybTnt7f+E/y9Yd93hMn/xRZWuu6KCRafUd94xFS09Z8+n1WvuKXWadsj/Z6C+sq5AT829athztP/PASi9KJBBbeXBL3255HQOOf6953UCdHE53RTbpIsrfZH2/ys8NUcx2e2V0qZIGZ0qld1rtNI7lqtZ6Tz7XxWozEt1XMAW2yyg2Ch/vDI6Vti0Y2yeCiU266WI1DxFpDdXaHJTRTZsrdimXZXZfbhoXVNuEMx+u7pqIAyoAsXd55zy/3+e42nbXWkwjaUZOGe6CjteqJl1IpJULy5DDXuNcrWSYkPtDGQ7Ttnrebrd7X8ugM7/3x7Ynm3ZKLH0mqaNC61l+L2A0Yc9WPl9UIgzDbCDo1IVgw3X1kXRo45TDziUZvUZ70WYnqpRR2EpjVU3It7b02UxIF7+phr2f9YHzeO7Hdf4ufv0zPnjVTBa9ah6VD2qHv8VHiWlQ3Y1bj9aDfqeUK4FT/H/F3t/HV3XnWX/ol2VSmJGWWZmlkG2BZZlkcVkgQWWZMm2zMzMzMzMFDtxYjuJkzjM4DBWKlWpSlF3dRd1/7o7867POla/8e64fX+/+94f7zfG0x7jDElH5+yz9z7nfNeaa84115C56hi338ezhJS8p96jXgq45ha+ph52X7e0y/b76/b/p9Ujm/tfUc/cp9U5+YTahC1Th7i96pxwWB075ujI3uP//rf/8cewBy/1P93+/ve/x3/26cevVk6Z8afEgklq2S9BDTv2V436TdSobU/VbBCsn/wkYNdfu1FztR9iiUjaZAvIa7yiG1ax2SuuSJkI1FRhmQsXP/+ss6FUjQnGBMdU5FsGSuPnn/dkwufIWTKBjAk50cgdr3tvDj0tVH4BrV1jR9t+dnmiw1w3JF0llliM3Pay9+3Qg5NlIDVl9U0VHP7EAOqnzqQipSo9871y93+ilHXPKWbCJsUUTlZC0nCNjO2gouFBqoyvpfmZdbQ0t542lwQSP5x0GYGD4zAsCKwII1WQ8ALa3KDEkrsPLbmkL5UkD1A3P7ueP57kFKbkV0daO/AExNJnCgNLDxr9pcwm3VQerDPzWmpZUbD/fXFusEtxf3+qrSWpLbz362NLlklykQuSEPP6zDpMH1BH7dsNtGRhvcLHbfXZexhwAErHnv+1Jlz7kxt7pK54zJK1x713KGHJNfXv21lZAx7S0B613LzkjU0tvK/10pJWevdgV31xqoe+Ot1Dq0ubakKqHeco5jY20rYxDT2ppUd3Sko9HZwUpDsrmuvUzGBLVg3QT22mLw910BcHOujZ1a30w4kOlni31amNA3T5SrY+ul+hW49n6+j6/sqPqquxcXUsCYcthqluoY/sXAOgm4S9mfZOaq6BQyPVoEuEy8aQkDGaYZglWv2TJmt00nYHjWG9kN4u1OiEzc44IhWF2ZuYddSBDL2JsJD8DwYQsASoQyoLwwiDCtMGuEMyC0s6357Hz/HpRxw0AlKRkw4LKRVzNJGcArj4H0AL+e7KcgNL+VcVHzrRnrtDqyteEU68ADLkpzB6sIOAKUAkrCVjVBgLA7gEeNEzymshRYWJBOS55NSOc2ou53XRzuElPw+YXuSzs/Iu+UxPQCMMZhaSXtvXIjs2gFpB3HqNilvjklbOl9dkPiqyYa4Pt/LUPQaIFzjgXmznw+MK4terMH6DHcMtfwzjZlIjZvv15RoyJ5T/s+8q0Ih8FoMhenWRBbMfZLk8b7q9buCaP6682FV+43fObUbuOaUbIOfash+eOyZll0umAZYBQIk50wovBgDaOTdAPc+bkXPO/+Z6FcZvtGNa6/vmXPx87ZrwPgOm2Xdp0l5F9Zuo0XGRrlb4dA8uuAF2FBAHMP1iXyuXsGbgnh1Wx/tAcegGvNFvSisAvdtv2n2sBcy+rVojYESR8/I7RSQvJNnzMDuiuAVYBBDCqvK/WwZeMWVDDQBjed1usJ+MlIKBhQ1lPZqVQfEowILCaqLsAIi+ad9hilyASu5HSUEPKfdREIP1RNKLrJjiFuqO+ztgc1t57zrrG8Uv5q6+ausOxSHMnWh/2DU2yB3Rk/rX9n7RIZ0eVpuWwWo3JEvDZx619fu0r+Gwfoxjydz4grvkhhatcMADmAKEAUJZmwCPgCuku8hIUbo4S7n7bVu/nzQgxIizAyo/+JYKt9javukpJc7YqzADRZjzZG6652CTdR/ZK7+zDwAnsllkv0hxc3e/5TJfwC5zRhu07Kqgdr3UvPsQtRuUrA52H2NfYDITPFad835X4hj7IB4Rv3z256JLLj8mlnHM8QvOBcyCDFTCPhKrku1x/I8YB1CGER5cusaBaGcDtYyBYXQMx9HUjgFWGWBKMZXz53oUHv7U74u3Y8CEaeik3c6iZqy/67EP8EofLfJdYnL7sAxvyWBGKj2fFH4B9oDm4bOO2fV8ytlgVCT0i1K0jFtwViPs3DI2PucF434GRHuOKLdjC1WNuo3UdlCKBhnQxsyI+AyoJQZ3jsrTw4/UUt0mbRTcpb+Cu2eoe8Y1Z0QZRUdxvGPaLc1ef1vXr1aD0eqteqveqrf/7bcf/+NfZ89auOV/1O05Vz1yn1HvwlfVPfuWLegX1XPkHXfS7RR3QC0GzFKrQQvVacQRl+x2f+CySw9pp4SDHgi6WBDomnJOndMuqUvYCqXFF6swf3TGg5f6v9x+/PHHVl9//fWgmzef/MXYybP/tVXvSDXtPVwt+gxXHQs2P3noZwY+f6KfPvSwmwwxWw2Z1bApe71aylBsgh+BONEADvKiEQsveQCn0opxA0wcQRC7/jgGeVsiwfy03D3vKJmK8LLrGrnrDWdCmTMXPWW/9zxSLScgI6fK2oLhhCUglmxg54/xBWCV/hh6YwiqVIUxu+AY8g984IlO8fGvVHzsS09uHMDu+yBQjd73vkpOfSuMfLDNx9iBG0lLWMFcDY4docFD+iqqT0MfhbMku6Z2jamj9UWMaGnkPaAwpkh+Z6bVc5fbXRWN3aWSZBIZ3AuW+MFIkNS+bgkgQJRREshhL8xt4jI+TJToXyP5RB6MkREgFmMmpKpIdHHaJNlF9gvTguMlySaA7dDEhurYvK66RJc6qMcIg8QBM4tBRcuUtPiCig9/pPGXf2/g/R2vmOfuec+Sx+MK79da6f1/phQDs8gDkfWtLmygg3Pa6/UjffXN+T56+0BXHZgcbIkuLFEjzR/ZUNPSG2llYWOfwciomvKYuu5IiokUyS9JLrMVn1jcTFcWtNCtvQP09Sfl+vqLSv36F5N0atsQ5YZjmFTTk2/mgyKPvGsJO8k/s0G/OdBC5+e10vC4oQruGaPmPSPVNaZIEeM2B2YKTtyp3sNGKzVstgOM0G6Zyh66WKnhs+zvhW5sA+sGezfHgGFS6BQHQoWp25Saulohg/IVEz1dWSNWaWi/EhXFrvPRIQAxQBYgBxYVAANAhZUEwMCyzs67opVjXnTAucqA5o6pXxjgeVIp9tr8f0Plu9o17UvvdQSIMhaGfsfVY19zsMqsTwAm4LUiZa+D3Zn5l50pRMoKgKZ/k/5PzIVm2t84zuLGC+MI6wcTSD8qx4ekFQYRxo/fAV7c6JmECfR5oPY3++L5/M5MUB5PjyWgeJW9LiwjIBHADHikLxTA5gZHdj1hUpHjzrbHc5zIhDFC4rrQ51pllkSfKI+nhxZmluNd/YA9DZglPeYjaXgef/MzALYxerrqBkUBI6Q3vTDAsQSO6XG/L8DSPmvPu+nPp58XCTFgnmtFXyq9tzxmqb2PvJdrx73hhlGYSgHQAfE8F+DKqJz5Rbft+G5pVnacAbem+uXRwPcSxQPgtKqPnJEvyQNq+azlNUUNXOFA8QmDHwpX9JBitMV3lV5xClFIcr2v1L4b9H8yW9Sdb+2z7j3QcwOgEWC7yoAuPaV83wGQSHNX2OOZAwooxcjr0MQgB8AAXCS4gEzWIJhPwCaGSKw/3BjrgsES+6KVgJFH3AcI5idu3jCysLgoRTCD43UA04zGQcUBAzwvs4H3jgJKB3euoWHda2tot0fUztae4K5hbviDBJRiGCAodtZxX0spJrLmsC7RiwlwBDQi42X8CUVMzIPybU0CrALG6PnM3/S0Kg69rfSFx5Q8fZeKtj+nzPUBx1vAGjGBx2Kog4kQrQf0ngKC2TfjWGBj6XVktEpQu972M9rnZCKnBaQhKQZYYkoEECVecdyAQ9hG5K4cI+DazYfs9QCEeBpQUHU5rj2HvwFpqHyIUTjsMgoF119ksu5ga+cMUGXOM6AWh+A+GVO9kMsxIcFt0qm/2gxMDIyT2fS8xz6ANaAdNhdAT6GVvlqURMh/OUdiZvMeEQ4gmWkKM0wRONTOnT5ejon3hjaY+PlnnLVmvA0jdAbkzXfAnbLmKS8m98+Z7z2hTTqEaOCoheo3cq6ibH+AUlhWHtMtvtTddJHq+lzWNt3ULGSCK7LIQzBSbBN3WjNWXtETV09Xg9HqrXqr3qq3/923nds3L4xPK1HDXtNcgtu8/3S1DluqTvGHfZ5oNwOl9IUi0e035nP1yn/JDYr4G0Dq/8vEcfeK2g/b4uCUW/PWCZpWOefuP/7jN20fvNR/bZKa/f0v/1Jx6NDRt4oqJqtJ18Fq0S9BTbqE6uEadQJDygGgDClv2MyDZNvBqerngeuihuCqN3qVV4uRSVGFxt2Q4MffgE6YTEBq15gSYeNPNdZNiiw4AwajLbDRwzKI/pYJ2z0poJ8mb++7ynlQySYxoJ+IxIIKMTb89PXQAwQgJVDzO86BgNO4eWcNmF51UEZVPm31bX9NjpMqNYGUHiBALqCUSnTp6V96Dw+V5nx7bbfotyRg9PFvVHjoM5cSZ1vyk7bhee917Rc/UqFhoerZrZViez+iSQmPauNoRi8EeV/VxhIDaeOCvM8KGS9MJvK+CwZeAZr0lTJ25rmVTX1Ey2VLQHGGRaZHYrpnXEBKd3dVU/3pTBtLanGzDPS4kvgC/kgW6Rmjly19QE117thZYRVbPdmJMZCJjJlrVXjwQ40zEFp64ivl737DkrSAUUWmJUfdItM1rMcjPluUBJNkGFb03jpLvI901Ecn++gvL0bp7WMhOjG3jbMi++085mQGkvC9lU11eEoLrSoO0h47XkZejI2rq8FdHnUGaXlBA52dHaxTM5rq6urOunUuQecOxmhOXrBiej5s+2jozC8MLz8B7ADzq/Ms4bZ9xyfFqHvKVLUdMMKZC9wdkf85c7HgnMJzFqs0ebvGJO3Q4O5Zih0wVnnDVzjTuMBAC4An1/6OGThWiaMWa+KhF5W7+ry7fbYKiVPD1t19nAImWgMKlzjzEJo2S8nD59sxXnZzIGSz9C3SpwgQhIGkJ9INeUZsVT5GQYWPO0M3e9Q1rR//tgG6ew6qkOvST4m5EUAUNo++1Mr0I9o66UMdmvuDtk75WMtK72rvzG9dysuxwzDC8tEfSV8nhkv0V64Z/5qDL+Z8InulD5W+V8C2s5EGIjm+7GFLvdcTEBcAdddc6ovLL/JWnsvjOB/AHQAYQMbfOAnzPHpb6cuE2eQ6VAFGxt9wrjChK8qfd0A8MnqZHx/7AcwiMabflhEsvB77LsalOHWv7xuH37nOLq91AyUeA1jleTwO0A8whmkujF/nvbe8PvvmuBlXAyvM34BMJMucH4AV8AlApjd48siTfoxcR0bCwJACotkXwJXrCuOKezEFAooCfF4WFN/R+IyTmpoepUOT6hkgbaLbyHYNmD65tJn3Z1KIYgTSiP61NN1A6RMGGGEhXRVh4G3/xMZuPsSaAChFAgtoZB+wlK86c4mLd4AVRfHA//y2jHnDgR51wOS5mYyMauwuurh4M/eTdWVVQUOX6ePgS0sAz3vXvj/If2FUAbEv2vcKRQX9ooBbHuMg1AAo7ChgG7k/x8ix8NPZ0vXNHYQDspEKw5jyeptLAaYNfdTMsJ41NaRLDXVr+bD3boeP3WKgkL7Cyw4+Wc8Bbihc6HtkvWVd4nfULIAopKiAPEAq6zzPiRyzVlnLL6rYwGfpjmeUt/aqUpYx1/OWgzEHgsQCew4MK6Y/tHFgSEQ8YK3Hwbe9xSsAaOu+w9QpcqQzn0PH71DsDHu+vebAwqX+OAyEkgysIYMNsLfv+3ESc9zpdhejYww8jt3q41jo6eQcAYv0suKyS4EUNjW8YrPtg3mm9hwDxIFe1bvOFmNGBAinUEj8wy8BCXKWnXe6PT/cYiS+CYDYVn1j1azbEIWMnO1Am/1zvsRHlC1cZyTI9OOyL4yZ8gzMcz2bdQtT/WbtnU2lOEzBGAdjYgPMJsfLMTA2hjEyvEcj7NiH2N8YFLUdnGIxv7k6RmQp1K7R8GmHFTPjiL3mQbvupwzoHlCX2CLVb95ewZ0HKrhjfzdYatCykxq2HaQOw7epe84L6hmzTIePX3gVF/5A1lG9VW/VW/VWvf1vu7344rN9evcb+kKjnpVqHbFG7YZttgV9h9qEr1DbyDX2c5ma9alQi/4z1G7oRnUecVRdUy6oQ8xudUk6YWD1gtpErHQ33W6pl9Qx8YTa9B2vFsF9lJBeqC3Hrql45po7Y+dvPLZ9175j82ZPfy5nVLHqt+7hDGiwAc2fPVozAEDtBgCt3bilmvcIV5foQg9QDCanygs4pOrdL3eeByaSh6gpey3AnfAADeBDnkQ/Ck64aWtve8U7FWbUEgACOFVdZrcBIGFIqUpTNcdcIs0CJs9LWHDR/waAkjBwI+Ggyk61mAo6gZ7nAhYJyATaKmCKfAsmNst++n073/JAnWygmcRghAHWdEs2UlY94cCZajvJQd+RsyxhuOCMKw6KJDuwqiRCHDuP538lJ3+usrO/VubWVxRlwZqKeHjxIvUflqCBPYN9Bl9KyM80M7WugdOG2lLayOWrk5MC0l0GyAMuL8wK9iRvu4FNksJZBi4xOnppHWNfmrvxEdK9bw8H2BX6TbeN4bFN9NqGZjo2pZHSQluoX2y5hs866aYUUZP2enJFDxfD23O2vqjyc9+r4tyv/DxIjtINjA4cFqvc0H9QdM9aLvnj9WF039nRRrrVwwBpJ22f1EpvH+qln5/vo1d3dtLNpc0twW6sCZaIAzinJtfV+tF2TBXB2mK3TWOCdMDODeY3oR+zCAGmtVUQVVf54bUseX3Y/3fPgCeJPT2h3xxs7czT1wdb6vqiZoqNi1C7qBI16x6mFvYZ7J1cqYiKTX6NYQxwjuwQlqWYsEkupe3dIU5JgwKsJ0wiBkUFsetUmXZYcSOmKqJgvHpEZ6hXfJFCc2e5s3D+jleUu/1VL1Qk2ucNFoHxCW0M+LboF6teYfkOqPJj17iBDgAHAx6A3/TccypM2OC/IyvlNXksfwPmcLydNvKsA9PJ2acNQOFY+5Y2T7rvgA7guWHCuw5ikaLCAMJWwmjCRAbGmjzvQBGQBhtJ7yQzPlMjZhn4W+IAij5JTIx4XXo0kSADSnkezCdyX/pCAV6AOBhHgCwsKQwhc095HOZBAELYYOatrn9gRASjOsvAJue4a8ZXDjZhiKfnXfBjZfwM5wNY5TXpL8VNl33zei45nvKhA0ReC3DLedCXyjEhq6Y/ld5R2FYkxjDRuPjyGM6HPl9YUOTJnAu/cx04Jo4xwPze8GOiHxfDJkbOcB6AWY6J58IgI83mPAH9XFcKChwHjPL2KR/bvq/aexKQL++Y/rkB3ecMQB/WurKh+mBnE5ftwt6/sTkA/BgL8/qmFj4nOS00MKeUIhFOz7vGNnYgCmiEtayaAUqxBTkufeQoISjEcEMyi+QeOTCFKgBhABg2daYV1QJs6bpiClFNHPBSsEJlQf8o8lyALCOqYEEBsXynAKIcKyzntvJGOjipsZ6wxwJ2Aa5Ic2kdAAzzk/uvzW/ir41REq7hgGf+3l6OoqOhluU1cqluZmgdDepUU52b/oOadw217+UsX4P5nqJOYR1NWnLFnXUxNqK4SBGQdZxYgHIGhpN+f+SjzPDM23hLJbttjV91XrkrTytm4lYvfrJuAe4ixm0zELnMn8ua7+NaLB4AJGnDADwhf23WdciDMTPTFFG53QGd90va2kGfuZsb2XMBmRTtAGqpK59wRrFP+rTAYwDSqG+2v+ZxgGMFpKKoIabwfBhFDIQoqhL3Ar36151RRTHEXFX6PSl6BhjOm75f9gObGZgH+rTLaHEhhjXNsOsUa//rmzld7Yek+xzSLsOL/TmYMQFMAc305gLMvSfXgDhxiWPkejEipk6T1gruMtALxDCiITnzfL8AYnpKibkU9ZzRtf0QB7l+9M/WNjDaLjTZ2W4ANgVcrjsjejhXTI3IERq27KxusaPd2Ri5c+N2vVQ3qIV+8pN/UMKIJJWNKX9t1cqVx959+62DBkof8YSneqveqrfqrXr733P79NNPW9x74blbmzZv/5eomLR/CW4X+vfO/XPVple2WnSzRb5Lnup3zFWzfjPVOny12kYst6QZRjPfzY06xR9U+6iNBkjnqO3QDerUrVA9+yarf+ESZVjwKjz6pZJX39GQ8bsUO/+C29EzbBzZKtKb/rlzNXTcJvVMKFZI+jgNyJmutgNH2C3Jgw3Sn+5xWMrPUm8L1t1HjFVoyWqvzMKSEnSRWiFbIhEhMaF3lCAHW5m0/HEHpCT/DjwXGdi0ZAWwmGeBNG/3uw5gkRIR0AGwBFYez3MBi7xGugEpGM/0NXcsCD/p7CvVZKrcJANJFrAZ+g2T6dVq+3+gWn7O5WEAVYApsmBef6QBToaKJwNKDZRQqY41UAejmrXZEqd1zwTAru0XAA7TC6hNW3vLK9UAa8w5kpbiWHjVE6vSM7/S6FO/cMkYYL1f9gz1DI9Xr+6tFdq1rjINxE2Ir6EZKbU0w8Dq3vGN3BCJPlCA6tqiBpasthBzUk9Ma2wAEDkfo02Q5ZLUMv80YCxSEl1HXdp31qDSjQbsL3viETf/jJ8T1ypj8z1l2bUosWPiXCMn7lb2jjcUPeOYQnq1U2q/hzS8Vy3NzqinGwubeG/qezvb6/7udvr1ifb6p/Md9eHx3vrx9Sh9f2OQnl7fQXvGk2Q38v7Y0wacy2PqKGOQ7cOANAzOoclNtb4kyJLfIE/KkTQj85uaWs/70L473FpfWKLM78iQSfJf3xissTm91SN9pr2fc5xp6TAk1YDoeB9uH2ufmRH2XnLjfYsds12VWUeVP3ylInqNUk7UUme+0iPnOiAsT9qtCPu8Jk1fru7Ds5Wx+KzGH31XCdN3KX7WER9LxBxEZHcknjAQJHF83tpaEtYuMlP9oys0ZsQOZ8uyhy3R9JxzzsClRMx04DLNQFhy2HTlx61xUDUmxa5t1CKfTwoQYqwJQJTbwuJbzijmx652sLR67KsG1t7Q5MyTBtSOu5SX+8enHdKkrJMGiG46k5ofs9p7JTH1YXaoy07tcYBPeic5BvbJvpHJAjQx+AGs0SfqgLb8nnYacAVMIpMFsMJ8AtTYF+cFoF034U2XwMJW0tvJ411KO/pJ/xtpK4wvgBmwOc1AOYARUAioBaTPtv3Q44pDLvsEPPKaPAZZLGCWawVjSf8sxwwo5HiR/W4BKNvfAEKei6svx4H0lutKP2xAcnzbwC2GTY/b8bzt93HcnAvXaNsUXH2f9usDOOaY6NPltavMkHh93iNAKkUBZMKrx73iI25gXzlHznXN+PdVlrhceys76qsDAfCIvPabQ629mMLn9/i0Ju4yOza+rvdewzjCRNLnua2ikZv/AExx4wbYMfcY+SuyWFx6AYjI+QGuAE/WgRlp9XTJfodBBXgypmpjaSM3WTtsoJLH7hlPf2dTB6ooFq4tCDh0I3WH2fQ2AAOzHM8JA7G8BsoM1g962VFtwKIyYxRg/ao9HsdubuwDGTDfUZQL+yqDNCWlvr2WgWBbA/Ij6iqkXQ2FdXpIzTv2VI+kSoWP3eySUAqTrOewogAmHGqRlMI6wjgymgXgl2nrE+vz8Cl7/Duav+EJjd72hAq3PK7M9XccwBJXvBXD1l3iFoCW761Lcg985PGia0yx6gW3dSl/79SJGjZpjz8eRQ4glGITaz7P45jo44S9BYhhGMRrcL8bBVm8gTnkuFgP+AmrC9iDlQSIVgFTYloAYN70cSw8rgo4A/pytr/u5525+QVnM/vnLfBjAeRyDLCNHAexCZkx5n7EOge9dm65dr2Il6zrLftEq0mnAc78AkqR6eZYLON6eCzdck+Y+FU5CHOd24Ymua9D//yF/piY2SfcFZfYmGrHybEA7HlNGGJ6dFGf9EgoU1sDl21sLaRAhwETM0db94u3nCDRgH68t/Ag5Q0xwA9oHZAzxyW+KEz4HESM36IBRUvVy9bzXiMXuKFh96gs9Q2LVqceff4+evToj9auWp7z448/1n2QBlVv1Vv1Vr1Vb/+7bZJ+Frg9/7Off/3l6nv3nn91xfLlrw4dNvzVVu16fD48Pkvtuw5R/ZZ2axGmuk37q0HbODVqFa3GDdqq94jxHlgBbQAtAjoBqPjEN54EkCTg1ld6+hduO5+2/JpK9r+oqdd+rqlXvtGk8x9rxb1facdn/6aV977TpFMvqmTnNc2+8o7Kdl5WZPF09UmpUK/kcWo7IEGt+sUF+mxK13iiARAEjBFwAWruikjQs+DKfDRMdghaVM0BoXEGGJOWXHOAizshPwNmDa8G2E27wYQSqOkX8uHpBnQJ+Bnrn/O+HoJsroGtbAOSJCkE2N6Z0x0wJy6+aoD1qh3DE34syIUB4oA4B5KWNOTuflvZlpAgA6PPNXfXO75vziPdflLVxuiBeW1UzDk2KuucI7JlDDIAvgR+kh+OgcQMaRd9NwmW3CTa8SeveFJDK7erd2y+Ige2s8SupioT6ngCCnC7t7ap3t3e3JLPhpqXVV/Hpjb2fjNceun7Wje6oWam1VVYl0bqNmSks6JUvQHPHBdJB+eMHLfo6FcBUE0CZElR/sFPAjMABzRSXO+HNTKstk7NCNK7W5ppXVmQrqxorz9c6KK/Xu4gPd5Rvz3dUZ+c7qtvLg9wF933d7Sz+zrpnW3tdHdVc72xiVmHTTQ5qa4iu9dQRmitgNnTqEbeV5cWWtPZUxJjACjzQpEIwhZdmN1IlanNFBKfa5+bDWodgjxtkEtyuT70DfMTlmDQ6JWBxJVh+qkLnUUb0iNbsf0rvJ8SAx9AU8mIrSpL2am0SduVteKYgdpkJTAmaMU1xUzZrTRLKOPnHNeA/PnuSgmLDFODKy/SNRLaDpHZPlsvedhcrTIwhwR2UvZxZ9hWGjhCPgs4wmkWoyFAFuAJUAbDh5EPklPMjfg/80gXGDgEdK6uoL8x4DJLLyls3aTME5ozij7GVzXfABZAk3mlu2d95f/HwRfHXySpMLFz7bHeW2lgEFAG6JpbeMPZQUacAN6G23UZGb3U+09hJTkOjJcyoxY604vUFqCYa4Aek6Xl9jwAI9eV2Z6ws+vGv+5S3IAM+YrW0GdZ9oz/H1YaeSvPg1HMNQDH9V9S9rQDO/YTeK0LDja58foAbKTDC+2achxZwxb5PNNFxQGTIyTRzi7b9eW6s+8qcySX4hrIRKZLkQDmFLku14EixKjYNQ7COSYkzTyHeaMuWXam9bjLiikm8DdAHdBZlrzTWd6A6/BLzpgCxLnRe4q8OjVisfKHj9La4iADc0Hesw0ghL0EsCHdpWd6aI8aLlenDxQzI0bB0OMJGMRll35OmExk6UhpUT7gtOtSXbuf53A/YPbWUgODyGsNTB6Z3ERrixo58EQSDCu6cGQDnTFAiXT4toFcxrnggIsUF4dc1BQwp8/Z9/Srfa0MdAbcdj/c8aBfdHfgJ6/98vpmfowoOS7NxRgp2GeV8lqA1lUFDfy8mDM6O7OBcsPrqFfrRxXS5qdq2rqjOkWNcnYNcMN3Fdln2ro77loLCAR8VY1bgWl02aith9nrbxn4fFpFW2+p8siLGl5JK8U2X2sBeXxHQ7LnOGikz5EiIHEk0Z6Lq22TjiFqZ/EHF9vQ4mUOQJGisvZTaHLndjwF7PHcz7HwnQcQsk4jZQW4AkYLbG0ETPLaSIk5TgyXOGbYQdhO7+fEFMniEeDae1cNGLpDsL1Ojq2/gMFEuxawtfxNDAgwsU+4HBkHYTd3MmAI2ERiS+xBWcT+uS91tYFgOx6KiOwfkDewaLmDw05Refbcgx7vAtf1ll9vQCttJvSX8trE9552XQCk9KRGVu5UOAqn2SddZUSRj/YaFE845hIPuRbDpx/xAi8xDSOnAaMWqVtcqRelMZALat9HNeo29F5R2FsKAP1GzlKX6AIH+M7A2ueAuM7ayvXkGpBz4GNAL+qgkjXqEluipm27anRx4T8dO3jw/2PH/+qteqveqrfq7f9HG32fzz777JU+ffu6vPZnjzzqlvRNuwz0gAHbQ/9gfwskgCmCm/ePWIBKtwCWs/0Vl24WWbBNsyCZvOi0Jpz+QFMuf6kJZz9WztpzKtpyXovv/kpbv5A23JfmPvm5Vr/8g4HU36jswKsavf8tjT/xqcad/FSlRz7S1Jt/1dizv7DE4aQHseEzMTwIOOB2iBxpP4u9Rw97eCzmkfxgKQ8ojZ5+yKVLBEN6Y0g43IjBAiYADxAIe0VVHXaWhCVlBfPkYCnveZUYiRRglUALcCXhoMeUJAhDH+4ngUDqC9DFcRAZGbNPMV0CQBM0Cf7Mbhs6YZfLejE5Api6jMpAPcfEMQJKSXBcJrYrkExQ3eZYcna8aa9DH9Mdl2ABwBlXk2YAFaDqTK4lL8x3izDg3b9HS42JruFmJcz7cxbFklekc0h6AXEks4yHmZFaT+PjcbQMNuC+QXF23BhMAKIzLRFB6sVxjj75rUuauQ/wzXEkrbqtLoPjFN7hHxTbu5Ynl6dmNNHTS4P03LZO+t27adJvCvSnj7L08c1ofX4hRM9v7qB1Y5rr6oIW+vpQB72/s53eNjD6nv18bnVrbShvptPzW+m+AWiG82cMqu3jMOgtxVCF+YdVMxxhk7491NKe11zRccPUI22GJzGt+kSry7A8T2rCy9dbgmTv+9xT7sYJ2+KzBu296JUxVX2iywyUnVKBgY+BXdOdHaQHkJEgSDQBMIklOxVt72H78Cz7nG20ZPC2fSbOev8TRRnYC96vmFknPOGNMZBLcgoQ7WTHEZo+S5nDFmqlAU76Hsck7XSpLowbAAejomWlgZEqsLLIbccYqAFIwfbBiBbGrTeQvN2BKLJUgN+CoicN1L2miRnHXFKM5Bb2D5aS46cvk/sBlbPyLjsQqppfyqgZACw/kfbCAs4ruu7MHwBtdOIWZyhXGWgE/AHcYBo3TqCX9XnfP1LZWfkXnQXkdWFPYTJ5/ti0vVpogBo5L9cQQMf5MiqFcS9IhgG99HRWMZ0rKu45UIWhhHkE5HHjmvFaVUZE7I9z4jgA7khz+Qn4o08UthaJLvsCiPM/5qbCCvO6/r/8qy7/5THIb3kN+mJ5DOfi+7T/waByLLChnAPgmH0ALJmNCjDnmnEfx4VUmP3xmsiyuYbsm+sFIOU4nE2d+pmm5t7Q4lHRur+job451MpZfqS7KBZ+ebS1LswOVlTPmiqKqqtDk4L8O4vpEe7auOBSmOGxjGMBRPL95jHIeAGPX9v+cLAFrH5lv7+3rYWPVpmeVk+HbX87KjANC/SQH51itwdmQ/SKYrLEuBakwu7Ea/vh+ZgoATyR7wJwAaVIeOkTxVQN0ImTNgAWh17uo1UA1tVfs7yxAdJgZ2gX5TTUutGNVRFXX+Hdamlo90fUqkWw2gzKsO/uHFuDTvk6HT11v699fM8AWBj1MBIMQzvWwdg5JzRs3Cblrr2hkSvPa8zu28rbfMfXZ9ZtZzIBeRufc+DHuuyKniOf+3rgTKGBok5DRzoIZZ2gZYRCJqZGPBfjIJhLiliAV1oxiCPOZO77wF+HGwwrKpd0exwxITCj8+aDYu5NLzrCXMJKEksoXNKnSQyA9aUASyELCTKtJjC6mCEhjyU+FRioLTr8qccmjgVwBpAcZa/LcwCEnBPmS4BLgCvg1iWy4w2Y2zECSmFsiVfEUNpoOFcKycQ19g0A5Tw5VlheCgNFx77wYmjd4DZq3S/WcoD9Xnyl5xQDJ44HsE18QFrN+8J1QmHEeRDfAM1DDJiGGoik575jWIbqNm6pRq27OTMaBhA2MDukdLXlFs95sTfe4i8FAOI4QB+1Ea/DOWTYuZGDoJwakDtPPZInqGn7npoyefIPf/zjHxMDGU71Vr1Vb9Vb9fa/9fbjjz92f+WVV97q1ScARDEbqtu0nXqlVCpi7CZFVG7zKiTMIYkAAHTEwvOKNoBIIE1a/pgiDCSmrbihsZd+p4qz36nyzMfOhk44F7jNuv6pNn3wV6194w9a+tx3WnjnK1UceErRY5eoYPMzmnPrn7X4RWnJS9Ksm39Swc6XVX7qK59jWXwU44c3DPA9bUH+PZfl0j8ECCy24Fl4+HOvKBMsSWAwhuCYkcH2tMDULX6MV2Hpe6Rftb8FrL4Z011uREKAHJaqL4ESmRPjYLgBVqi40lcYZkC3CsgC+mA6kSXxGAI2wT9g/PCu/w/TI5IOkhKSGK4d1edIu36wrklLrythXqCPlX0QzMMNxBBcc3e/a8H/DTu/tyzgPuugMGvrq554AYpxDgacxtvz6RPKtdfESZjEhuNLtuSEJGNor3o6MbWhS3VLh9fWtjGNdcqSQxLCaSn1Agnp5CAHeRFda6pz72EG2A95UKfijSyXpKJf7ny7Vgs8kcrbd19l53+nkjPfWxJwT9FzzipkSJhG9P6J4vvU1Oz0+tpZ0Uif7W6u+wc66JsXEqRf5esP72Xo07tJev+ZJF3bPUjnFrfXK+tb6976NvrKAOlfL3fRH0531BuHeuvtezn6zbfj9cqdLJUkNFaPFg+5G/DnlkzjlAsLCoNET9x7W5tpen5Xl38PLFyhNv0TPLHqmz7ZQWP0lH3OivOe4/ZIoWJIyVpP+khmAJhRFVs1OmWH8oevUs92w5QSNlPFI7ZoYuYRl7WOhSVL3KB2g9LUqn+8J8IkXYHE9I4XPtgvTABumSSoFAu6JZS5O2RQ534aHFrsrCMyXBhGWNFKA4nJ4dOd9YONRBY8Pu2gM6KwcBMyjzpzSr+l95bGb3D2bkL6YT9GTIdgNEcn2LFmHDVA+Jo99449bqMSQicagD3lIAlmriB+nb3OUe8hnZF7UVlDF9nrH/bHLy2964AKlg8mGPDrpj92HAAvzIAAvhwzr4c5Uc7wZc5IwiQCCAHWMJX0iiLBBVjCRi43IMlrliRtc4APKEN2DIOYGjEnMBbFgC7sYkmiJcoRs53hBHRy3iOHLTFAvdH295g/F+lsZtQCZ005Ntx52QcOyFxfACJgEna0ajRMYHzLY8qPXfWAtQwwpOwjJXyGXedjdl5Ibq+4yRK9vTDLjKwZl77f3xeKBDwHgMn4Gs6V32FAF46+qfKUXV5UAIxzP/viGjAHNid6uQN+zmeOnQfAn/eWHlreozmjntaomGkGApvp6wPNvP8TmSvA9Fv7vDMntHR4HUV0q6EF2fV110AdJkD0W9NLSh/oK+ubaeuYQB/o2ZkBAIg7NoCReaXIcwGtMLDcjhnwxLkb9hVzNJjRORn1/T76sBntcm9NM7sFxkshj8fd9+5KA7u2b9jWq/Ob+kzUKvk8IJQ+U0Ao7Cgs6eU5wc6ewoYCnpllilyYeaawvTsNDE9Pq69yA6Mj+tVW/w4Pq0Xj2gYOY4RzK/JRvr+stXgGwESy1gLK+B/AxFm7VY+rZPfLGrP/ZRVtuaGIstVeMASMAWDxCQCI8VzAE2s4vZ/EA4yJOoSlO+gE8KBMITYMMjCEgRAMJJ4DfbNmeq8jrxdw373q633BgQ+VaaCJthLWTfYBeAWYsk5QKASYcbzEA1pJOA/6U3k+jwfsAdYoRKKOqfo/jCoAjNFTMINV6w73sZ7Rr0kccUBqz3dJ76LATFaALOdCTITZBZQCnGF32RcgjznaxBPktKydrQeMsDXsoANQ4hktKlwrxqoNnbDDjwvgy5pXv1kHZzX7W3wgbsKQ8r6QK3C9KcgSU5ETA6RpT2G9HFS00mdW0zLRI6FCnSKyfV8NWnRS58gc9c+ZY+/LAnUdXmhxd6NdkxseM8PK7HztXCiC0hOMzJmCL68LI01MpRCMo2+/zGlq1HGA+g0Y8t3+PXsKAplO9Va9VW/VW/X2/9VmgDF4x9qFTZ++9eSETz/56Nvnnn3abs98+/KLz98vK0jpHDO4V1N7TNP/p4399pyB165d+yEoqIkDUWZ+4nbbJ32KJ/Mk2QRTBlRjkZ+45LJXXnOQuxqIS1l5XUV7Xte4Y/dVeepzTb3yW+WvOqGSzcc17dJ9zbn9e0258KEWP/O1Vr3yvRY88Z5WvfCF1r78laacvKsJJ17X3Cd/rxlXf6FxR9/T5As/17Srv1bmKgvma570uZ7Fx7/U6BNfWYB92QMdgA1mC+aJgEuApE+G+5MtQAUqzI+pYP+H7mDIjDWCOowkDCX7cEBpSQbBemDBYu8V7ZE4Vp2HF6ndkAx1sADZJ3O6y5lISKg4U50GkHo11pIgJEMEWQAmzCoBn/8DRkYsYjTMQWdDA4PUn3OGE3MIqs5VPUBU7umHItnxPtkp+4UEGOaZETOYSwBi++XMdYAJcE1YgKMvsuUzgSHidj+vSeJFL1KeJTyJltSE9Omguem1fIwDDrpI8wLGJY203m4kkWuLGip1YA21bxakLkOLvDeXc4FFZjwBzAQJHGAXeS4MA/vP3/+RX5uWfePUs2NjhXX5mcIN0E5KrOezSl9c01T7DPSe3DJQv72fq3/8NF/vPxWvn18frO+vD9Tbuzrqrxc76Z/Pd9IvDrfXlbnNtGtxb/3iszH69vMxevJUjKZmNFKGHRt9bx/sbOnJNaYt7+9o4Uzv5tKGio6PUbeUGWo/OE0te0epS3S+J1YMuucGc4lRBgw41w52PyC3O+yJEvP9IhnuPmyyJhkoCe+Vp8heoxx8pYQbKE3cEphJmXdZY9L2aGDydA2p3KpeBnaDu4b6aCIkaDgrw9jjuonRR8s+w9R1xBh1CRup3PjVDqQAHkhD+R35rctbDVAB/qp6D2H1AjLYyw5AAVyA0AoDhIAc2FHALIwdMzRhUTH04XHOsqbsM8B23sEU40vmjrrut4VFTxqYMqBk9y8ofFLrx73lsliMkQCksHXrKt9yELpn5jfe3wgoQ6rK+JLlZTChjzuDCQgFvPH3NoyG7LEcLw630zAusnOBzeQnzrg44cIIIneFPYR1BNhhGMT/Nkx8x1+XfQAUYYgxD+I6AczpJ8XkyHtO7fohFeZawT7SdwpwdQBrgHb7tE/9XDg+AD6SWuSysJuAaYAyDsA8DuBY1Xe6c/oXflwAcO4DZDujaueKlBgJsrOnBjw5N45//fg3vTeV12YOa4WBUYAwr7d18oeBcxlz9wF7+5jvn9fCkIr3qTxltxcWpmQBSB8z0L1LpXFh9n1t6O7XgEccsfkJoGNecFzfWu4+CxClN3x+Vn2fF4ocF9YSIy/GrsCKAhz3GsiclBgAnLj0AiyZd7xiVEN7nSB35qZXdLf9n/WA/728rrmuGxh9ZX1zB5a8PszqC6sDs0UBuNz4H7JfwCVFLr6f9MACpq/bcQNOt9p6g2svDG5gHWLOcmM3TsMEab2BZwzJJiTWV35kXQ3p8qjaBv1ULXoO9TYNL/DYmorEk7WadZ610iW2ts4DUsOKl2nk6uvKXXtNo7c9qdwtjOnC7ftxLzgRH4gXAEbWfBhDAGX3hHIFd+6vjuGZ7joLCKOYh1MtwJF1GkBJwZXfKX7SW8rv/B92lWMIjCC74aZFxBWew7rNesxzOQ6A3aj99IDe9nUVYIdXAM+Jm31MPUaUuxoFgMu5IXV1QGdA1eep7nvf4w9tI8RhQCvxj/NB/eNFzF1vuWQYlQ6FSc7bmWN7fVhZ/gbo8hyKmMwGzbcYmWf7h8EE2OISTHsDrxUwWnrFi61ccxRR3ndrr8FrA1AxNsJsCLANY4q8N8Vei2tFD6wXSG3dHbntNbsmF/xYke0OyFvorQvhjHaJKVaj1t0NjHY2YDrSC8cAylADrMhwWbPTVt8x4G7XwF7HW21s/yifUEKh0Mo2QO1j31ba+2//I2/pOmyUgroNVUZm1p/u3n26MJDxVG/VW/VWvVVv/8ubgcp2H3344Wvbt2/TwMH0cXbyQdRd48rUv2C53ZZpUOk6hY0LyFIBTk17hCuodWeNHl2i8pLC5ccO7R5hYHPog13+12b3df3mm29GHD169DeRkZH/5Xz7k4ceUuP2vd3AAakQshsSe1g7Engqyc64GfiKt+AFazq4aLFK9rymytNfatTmZzXp6B0d/+7v2vLaV9r1wW+1891faPqhY1p4+YY2v/Gldnz4B219//eaf/MzrXnzb5r92Oea/fj3WvWGtOJ1af6tP6r84BsaakCYgJ5nwbzAgjhjUvIs2JIocCwkAVR4cVsE0JFsAJqRXgFAMywhQDZJvw19OiQfBFgGoFPJppJMBZnnInkiyXDDBgOZhYc/8cfk230+j82AI9cDgNrR5cElPmycoeOwZF51H7vF+1ZxCSZBonpLsCT5gMF04wvGAFhAp+IPEOJahoyc65VdjKGQBwOYkSAhzyXAwqrG2+tXGWKQnOBaSJ8ujCjDxwGvAQfEN7zyTNWbaxOSv0R9ho7Q0O41ldDrpyqMrKGJIyzxG1FPpTF1NS6+nrt3hrR9RI2C29j5jNHA/AVelY6asF2Di1eouyUnIdmzPSFknA6SOPYdWrZRYQWzNSHVEtQ5jVUeW9dAbW1nZ56yJPnNzS10f3tLfbyvnc5vDtHzRwfrhyfD9Ic7Q/Te8b66saSV3tzSxkBmG727q4NevRyt917O0T/9Yow2z++lxJAabuBCD9ubW3ANbeXzQvn5xd6mBgy6qWdsoQaMWupOjc26DfYB67wPfEYAoPSakfTAlFM44BrzGcEZmeIAbAPmGt1ji9UrsULDIyf6DNG08NmK6lusUTFrXLKLKQ3Ahr5NmLqKpF2KS5ivgakzXb4OMKWHquWABPVMnaC+8eMUGTVBuTErNSPnnPdeIhulLxJwBltYnrIn0Nto4AdQMjphkzN4ADrGlADkYNXSHrBy9EbCHMKqwf4FmMRAXyvACIYvecgMA0BPGeC54n2v0wyUImWdkHFMpYk7DLwCgC9rtgEiJKOjbJ8jhy33x+yc/pU2TnzfjY84Ju8/LX/Fjvuudk77wgEnx5s1dKEDQmS5gZ7LZxzUIQ/mOGBIA8D7tDKGzvdz41yqbqNi1/p5LbXHA5YBZ2XJO5xFBfxxg1XkOnAuSGPXGwhkPA2PZRQOjr0AO54DE7sap10DfwBJHsfrAJoxXwJEciwARuTDLp+1/9NLCnjfMum+Hwd9rhQLkPmuHf+aJmYd9SIA5wj45D3IHLrAWViuP+Nusnz+rK1rkz4IXBN7Lq7DvP5k2xf9uIDZGfY+jGaMTfxGO+Zz/lj2S88pYJb9lSfvVGSfIoX1KlJ6WIxuLG7mc0i/PNBKn+1t5dL093a0dPOf6N41vTeb8U6PL2bcUZAzlZgJAfJgT5HP+lxRex7yXUDkraUBR93zBh4xDsN5uzy2jqsODk4KcjOjo5OD9NHOQH8ojCrSfkyMPrDvMjLf1za0cKD5uu0bx2z6tXk8TCqA1XtGdwdAalUP7Jayhg5Gj0xpouv29zP2PwyNnraf/B9DprG2FjHepV/7R9W39UNq0ytcAwqX+vcWEEosAEwC+mDhKIq64c7GuyracU+jNhqwWndVifOOesEMsEZfZq+UiV5YS1+Hqc9dZ9T4u92gVF8z+qQy43qf7w9w1WPEWJeRAvhYa5Guwp5W+QvAqrJv1peeieN9VAlrPD2bSQZKYeuyt73s60uyASNAZ0j6RKUuOqvxJz9T2b7X7XhfUOGuVzRqz1turFR84L6B0hu2fr/mx8jzMSkaYcfE/mAiec2QnDleVIOVpcDK8fC/oiNfePxDDhwyco4DQKS8BQc+duCI7Lbg4If2WFvzLKZzngBSruOAvEUet3INkBZY3CTW9c2arha9hrpUGCALe4uhEvulB7bwkMVLO2bYXxQntRoEu7mR96da7ONx9LZSwKXns0fiOM8d4mYHem9xGqeVYmDeAvWx96fdwEQ1attTNesFe79uaMEiiz3LA3HI3htiIEaA9KhiZkgxnHjt4NuuS0AVddXjcJTlBhQUuOHc39teq2Hb3oqLi9lpOVUQ+U/1Vr1Vb9Vb9fY/2d555ZW2K1eseKlXv8Gq23GQJdsLbSE/4OwNizyVwRQDBSPmn7HEe7ODKqQxBAbs2VmAA2Y+W9QuqlD12/fXgKhkRQyLVfiwOHULGaJH6zfVP9RsqJ/VrGsg9Cf6h5/8VPWad/Th3bi8IjUEPGFgQP8boMqlPTOPeoIfOW6zg9ER889qaOVWZa55Qnkbbyt1/jGN3vmippz5SFNPvaKM2eu16OJjevyvf9Ohjz7W+V//Rnveva8xm49oysnntPTut5pz40tNvfCpZl7/XmOPf6gp136vyrM/V54Br7LTv1COATIC4OhjBnb3ve9MaAYOihb4SBYAaQQergsVZKq59OwUAC4tkPLcgFnReQdzgEx3TjSQStWa+6kWZxno5BpSvQ5Uu68YcLnkQRsgyz4wc+B/3E+lGzMNGFfALu8NTDLyTBIQZF4UCKi+906b4lImgCfmOYDQwSVr/bWzH/QhweBRDecYqI47mOTxWTO8d4kkIWHRBXttnHav+WOr3mfALRV5ZFEAU5IjXBG9UkwCYYlR5LQj6hAzWq36DlPniEx16DNEbdu3VXCDh1XjoX9wox2MILiuGHn0M5CFcUTGumf8WnAj8FPl5rrHLb+jpKIKHZ/ayJLgpgZq62hEv1qWgDbRYwsZtt9Ir2xoqU92ttArRwfplady9JfvJ+qvv5msJw5GeNL7xJKWurqsve5cGqF/+lWFXr2VpsMrexsQfVQTEuv5vFT61qqS3l9Ycv7mpmCV5IapR/psn59HNb1jeJYnRTAOFE6GlKxxJp/jhDHg+8NP3j+Sy67RheoWU+RS3n6WeLnbY2iiWgMmu43Q+NQDihs4Xt3bRRkwXG/AbqGDO+SqgEjGgQBeAE0TM45opoGNnGFLVRi3TstL7mpc2gEHYshGYdkw48E5F/BDb6j/z8AR/YQZkfN8fwAr7gdcApZcHpy2zxnAkcOXqTx1jwOY/JhVSjbgWZmJI+01A5nbHFg5y2ogkGN0CekoZK1PGbh6xfaz3w15YEDpPUXii9x3w/h3tKj4lgPKlWNe9BmrWcMWalYePZCvO4iGzcQ4aWGR7av8ZWGWtGPq5w7icOlNj5jrTC3nAmgDLAKUkdUC/gBm9KLi2Iuk1f9n58QYGdhIgCzMLj95vVXlLzmIK0rY4DJZwBqsL0AYqTG/w3ZiLFRkAB5ADkCHyeT8GYvDuS6zc4KVZL+jYlc7c8nzVtjjkPrmxaxwcAv45PjGGvgdl7rfe0hxGubaTs+9YPu8aWD8c2d059vxYBTF75wDj4OFBXAjXabQ4KA7/4rKDPxPSD9iQPSCXzNYZBhvQDTHy/sW1Xe0InuPUvLgyfb5Way84UuVHDZVmVFLFd2vWBtK2um7Iy3ss9/CAdwzBioBl8+usu/b0Npe/EHZcGJaY121792xKY0dOCKJxbkWpvPEtCYPZgoH+1iWmwZI+R1Z7dys+g5Ez81u6n2jqCdewwxsPXNLmznbOTW5ng5MCHIgSx8q98OmIufle4lk981NLVzSi6suIBRGlGIUs03ZH6OjMEyj1/WiA+HGOjo14BJ8eHITB6rMG43uVcvbBfq0/qmadRmojkPzHIhScGQEGDJawGSVgU3/nLmKn7LLYs4Lyll1wWIQ8fGir58OHO0xADBAEc8pPvqlA5eOESPVsretg1F56mcAj37U+HmnHdAAvAB+vl7YWkxswI2d9RegSHwh5rBOY+5Gu0iA9fzQgTOgCcBVsOWWFj35Sy16/Estu/VLi3cGPJeeU/bqG0pffkWDipYqJGumr1sAZsZLdYkp9pYQYnifzGm+nrGGDZu2zxU9FNMSPOYF+k0pkFYphShkcp78dKmuxQniJM+HEeV6UIiFBQ1cvyveigJLDFhF7YI5Hes8SqFeKRN8LEvk+K3+OCS+WQaQiadcB/ZJXASY0v5Sp3FLzw1Q0iAfhq0kLgf6fQNeDcQt3s/wsjX2GGLMHPUzcEkx8ZFa9VS/eQdb04er87A8W8NXK9SNjko8xnmBwc6BQjQFXfYT6Mfd7jE62eIfBV7AMD/JB4ZPP+j7r9umr1auWq1f//KXyQ/SrOqteqveqrfq7f9qw0DoxvXr73QPGaj6HQdqUMFCpa8w8LPmSaUvOqXk2QcsiFlwXP+0cre9bIEBV1ZGoGDK8Lz9DEhVkWlWmfMAUJAqBljNg16l7BZfqsZte+knDz1st58pqEOfQE/H5L1uNAAIirPATNCJA2zijjf7mAddRo7QK5q57mmlLLmkUZue9j6d0n2va+yxj+zna5pw8mNNOvaq1r/4G218+QfNu/yOtr71F6165ucatWyvKrad1ZpnP9bK2+9p+VNvav7VVxVbacDMAu6YI/dVbvtJXnDGAPdjSrOgCfgkyDorO2qJA3APpHYfwY7KLzJZzo8kgluCHbf3E6297UGQyjeuiYBPAi9V50A/T2DfyLNCsmYpduZx4ViLEyFB2lnVBxb7LgO2x2MSAdglQBMgmRMHuOU4CdgOhP15971aTY8Oz3U5lSVJWVsDs/E4B6431dxuCWMsQcpRl+GFbhbVfkiGJwMkIzwORpcqNrJc5FY4KOLiyzkjl4IJBZg6Y2BgFKfIuNknvX+GSjnVdPbhz7dEhSp///xFFvTz1Xl4gVvuwx5672r5Bi9CILeiCEFyx1xOQDHXG/Y12j4jkTPtGpdO1KbRtS25baJEA6IxfWpYAtzIk+HXtrTT/d0ddGm2JcbHIvXHzyr09tM5euJEvB5fygzC5lo5qoFWT+ygmxeSdGRfnCrSmyq296MuKaRX7p1tLZxBobfs+JRG2jepuYYnJapb0mTv8ULa1XNEhVfYYUGGlK9XqCWsVNM5F+/dtGSN6whjHWLAE4MLjDN6JY21545xiVjrvjGq37S9G2i0C0vVgLhKjc8+qmkGEiN6FyghdIKBz53eKwhjB5PHGBb6/gAfADGADYADUARQgmHkPlhGgBlAMtBjyJiVx5wd437+Zh/uRmtAB/AEa4nck7/piQRo8jieA3sKGELeCusHkIX5g3Ebb4ALkMljkbLC3AGUAJzLSg1UGuDE6Cg/BifZmw5Mc6NXONDmWDdOeN9e+wkDaC87kGS/aeFzVJ68x0HttsmfaMnopw3UPedgl8cxFgXX3t0zfu5gkpE0o2LX2bE97gZB7BcmlGsG0EMeu7z8eR+RMiM/AM62Tf3IQTvXjmsDiAyYB13114BdBPQh5eU+DJsoBABU19hr03vJ43kuDC77RBbr5kr2OpwLkmCYW+S6AEoex/UFiPM8DI2QAvM7El8KBzCrKyteNOC43a7rSe99RVKNqVT8wErv9eW+JXZDegvwdGbWzpvXmJl70a/JomID0w/AZ3RIiV3vOSoxID0qdpXSImZqtAHvnOglihlQrpBOI+xxRT7WZ3jIROVFdtfmsnqiN/T5Nc314trACCMcaguiaiu8W01NTKyvMzObuET2st2/076DgE56PGel19eucagVmnqvNS7UzCEeE1tXZTF1fSYw4PLS3Kbu0gvoxPH29jIDlvbdA9xyHwZGH+0KzBsF6OLUC9i8v7OlmxPxXNQRRyYHTJZ4PNJiTJcY9XRhTpA76vL/p5Y00x3b//4JjZUTXkcz0xvYYxpoaI+aCu9SU5FdH1brTj3UNb7cJaKsZwBSimywgKyngKzMVY+rcNs9ZSyzz/rKK75OsT5WtULATlIoZD0OFBivuldA854R6p5Q5n2PrJmseRT+kKKihGGtxg0W5QSgywGdxRNADkVa1kUUNYGC5pv+WhjsJMyz7+LJZ7Xy5ovadO9jTTxwS4XrLytj8UkverUwANy851A3DGK97ZlU6Ws3jC9xl2IZ+2L97Z0+VT1TKg2cxXjfeeeofIUWLvFYPtTiBuPDUHigWKE1xeWzdoy5u950AI4Ml8IbRVHAKQASEEuBkjyA9ZAeXBQ2I+zY6cfkGADjJSd/4bGNQipuu8htA+f5uB2Dxau4Um9PIR7yWiiMMIBi/RxcutpnsVLUZP0lfgEek5bd8PPtPDTPAPhc7wvtFjfa+1QbtempGvUa+z46hWc5WwpYp6gLsCeeVxVBPWbbjYIDiiKXIK+w62+PqZp7yueFFpI+GXYNEyvUqNtQrV27Rv/6l7+kPki3qrfqrXqr3qq3//P2448/dt+9a8ffm7TrqcFjNhhYeVIx0w4YQNupKafe1ZLbP2jcwRct6F7SyI3PWnB4wk0doiq3KnH6VmUtP6fCnS9rzNGPVXb4vnI3PqNhE7bZgr7CK6oE1LAx61zm+2jdRt4XWr9lZ6/Eho/dpIEEv7RJPnC7qqKJ4Q6GDKmrDXQZCKVyzGPDSlcqa9lFle59VWX73lD5wbft9S8psniuSjed1Yrbn2nDi7/Wpld/b7ffac65lzV+z1NaePMX2vyeNO/qB9p1/2/a+/G/qXzndaXMP6HxJz52UJuz+jGNXHVVw8auUeqicxq1+RmV7X1N446+r8lnvlT64vPeY0PABoS6HNOCnsuH7AYQzdvzjoNAAjDgL8quE+wugZZgTTUXE4mqG0xpQL4V6OtJsX07W7rxBQ/MJBwwrgQ7Aj3JjSc4hwL3U0n2vlXbt7skrr/r14++H6rwgFeqxxxTogXtACv7kSdMMNocIz/drMNe2/uDbP9U3QHQJEgUC/qkTVUfS1BIZGAMugwv8mCLDBVpKu6PMbOPu4EGIBWnSVhazJRIWAjOMIQEd8BZx4hsBXUMsaRnipszYdYBm+jHQw+rJREDCpfZtbioYktOmFPnBQ5Lcpg5Gr3gMU2eXqrPdgXp+LQghbR/VNNT67l75u7xTXRndRtdW9jCk9HDExvr1uImLvnDKOXW8pbOxpyZibtvC20va6jc8Fo+ymVVYUOXIpI0kzy/saWFPtjRTHsmt1X/tLHqGD1azbuHqa0lSci7uhmA7xZb7J9fmAkSHwoLJHOBsT6r1DWmyG8hGVM0qHCx/+wwJE3Ne0SoYZtuatol1ICpgdOk8cKR2Q047HkDIktVOmKrGxv17hCjmP5jfCwJQAGGE3YUxs1NeAwA0jM4fECFjyoBKDKyBfMbwNT8ghtuEFSRttfA5C1n/koNoLnZTnKA9QN4wrzSpwmYwwWXGZUAVQAvbCngDsDE/VUgmJEnSIkBvhwLIBJABsgFsOHKC3MLyF1V/qIDSADUYgOWACUA1frKdxxEMe4lK2qx7eOMj4DBeAcwu3HCuw622Y+PUzGwtW7cGwE3XgPJgNjlY15w4Mc50cu5oRJJrIGyvMsGpJ/0v+mzxEApech0l66yz5m5mDkddvMiTJ24D+DI79w3JeeUs55cH66pz+3MOWPX/Em/7hMfjG+ByQSkcz8sZWCkS8DJlmOqzDyqdNhney2KAwDavOErnbnGJRjQz/uaF7PKQT7nM9veO5yL+R/XAlZ1pr0OP7nGSKJxKebxXD/AK+83rG1Yr1zFDxinHPu8lBogz7fXyYteap+hDfa69t0KrdTArqka2qfAAOpspYRNd4DK8cT0r3DGuCzpiLIiorVnfAM9tjDIizO41tI77Wyp3ZDalwyvq4U5DTQtta671DJahccxxoUeTiS7sJj0X2NatrKggRL71dS4hHo+o5R+zukp9RwswnTimAugxMDoi72tXLYLSGX8En2nsJooFzgegC6GS/SW8hr0r761uYWbJt1eFqwLs4P0sgHW1zcaaJ2Ec25dLc1rqNMzg51hnZnWQMvyGylrSB31b19Dgzo9rCZNm9k6ZwDMYhM9+/SOYnpDIQ3VR9ys48pccVWjd7+qkWse85EuMIes3xT4Qm3tApSwtgPUKNIOLlvj0lz6y3sxP3SKfV8NkFKwpAiJQoUiJQweDCLrL+AmIIv9zFlS2FbYP+8lZY22+3DpHjFxkTY8+4ZOfvcXrbn9hmadfVb9s6epea8ob++glYaCKrGBWaEAqNzdbz0AU497UTHQ38oM1YA7O+sXIAxAjm9ADwOHTTr1U7tBKX5+gONUA5Q4qMOmAjCrelNdMWU3wHVVXPExNhYjvWfWjiFuToBhBOQTFwHhI7cyKuYTxdj1RhLbztZJWjWYqc25si+Oh5jLtSX+ce2IIYx86Tw019dQzo/XoheX9Zm5oSGZ09Q3bbJ62f5YjwGfgFBMkHokjFGv5Ep1stjWNTrf/l/oj4matEuxth4DoIl1gGDic9TUfYpfeF6JFnf5fKDmIT6y3gNeeZ8oXDPDvFPvUCUnJ875f+qnUb1Vb9Vb9fb/V9vVK1c+a9u1jzoNL1bulhdUeuRjTTr9pqadeU0Tjr6sjKUnfQGmOR9QQz9izppLWnjrV5p17VNtePtHLX/+Hw3InddgC95Rk3c7kzli3hlFVGw04FKgWo2aOQht2KqL9zliCEH/CDIX5L1IT12WaSDM54ZasMfgIHn5Y8pc+ZjGHn5Xs2/8VuOPvKc59nPJc/+uBbf/oiln7mvVnc+196M/afkT72nH23/UiV9Ku+//WYtvfKipJ1/VzPOva+mtLw2IfqK5Vz7W5MN3NPHk2xp/+ksDs+9o7lN/tr8/1OhN1zRq5XGFZlb4rNEO4Znu7tem/wgFdxmkpt2GeK9PWwvGVJmbdB5ggHq0Jwc47tHjAjglABcfM/DqbOZtD4xY2wPyCPgAPMAqDKj33tjvVHid1bRADHgkYOMoCEikR4UgGGBTA1b69JeSvNDTw/Wj6ktgJ0jDkP5XEmQJCxJfN7LwZCcg8WIf+ZY0wLqSBCDX9WRnyWUHqiQE3itkx8Y+OF5kxhwbxwwjy2sg7w0tXKroKXstqTqsoRO2q3/+fJeg9koe76Y6yKg6Rxeqe3ypz3FtPyTFjrdCOZZgjLTEBzCMa2+2JTJZ215RwZHP3WExj+u14Tllb3td6fa5oHeVCnnCkmvqljhemUn9LdGk76yuBnasoWkp9TUrvZ73iCEZXJrbQMwZxHETB99FOfXduRdASv/YVAOvaaG1NLjLozowMchHWXy8u5XLCHEI/eZga32yp4XWl7dS96Fp6hw7Rp0ic9UlepRXvDEJatlrqJ1PmvpaohOSNUP9smd74YXPNm7Q3eNK3GmX80aW17J3tEt76zdtp1Z9hlvCU2zvMfPrDLxbsghg75062RUFjAuAfUhOWeGMIhLYfp0TNSJ0kjvY0j8KawbghPkDBCFTZZ4lQALghDR0TMouA3nbnPmblHXCwRxMIACHHkrADaDSQZCBQPoQAaTsA7CF7Hac9yre8r5RABPgCjBcFL/RmVJkvMhRkbYCsgBi2cMW+7EgQ+XYALHISatMj6YaoMqOWuLHg4QU8LWk5Bln+GBNAWwVKXsNgC5zl18YScAnwHf9+LcMMD7h8mPAE+cFcOPGdSoZsc3O/XntnPaVy3sxS+IG8ARo0g9KjycMLX2hMJSLiu+40RIGRoBXAB7HwmMAzLCkmBAhaQYYbrbnIbPFDMr7Ou18mF26ZdIHzqDSp1vFqgLAOWd6gpeV3nXm0t2I7W9ea6ydJ+w3IByADus5YtBEP3feH0bx4MY7yd5TXo9z5DXZD/tFrgzzmR4xx96vNXb+gM+VKrL3boy9Z7kG4qP7lap/lyTFDRjrwHS0Xbv0iJn+O58PPkuV6Ufs/d1tn62lfp34jMzMf1zTs+fr6ZUt9N3h5vpod0udnRWs1UUNdQ7lgYFDjI6uGFjECTc7rLbGxdfR5OS6bm5UGlPHQGdd/7s8ro5yw2srPbS2QjvVsO/to8qzv9cVNXLwSA8n+9tv4JQbDCkS3BcMlL60trmD23X2uvSbnrNjgI0F6AJQKUShYri1xB5T2FAnpgZ5Hytg9OzMIB8xBaN73O4/ZKAX51/M1NYWBWacRvWoqR6tH1F0j0fVull9tQvLdvYSAATTBmBDagrblrLovBdgE2YfUdKCMw5a3bzN/g8IYm2nMOnFwjW3PG7CLrbsO9xBbaAXFfO5bb5/YgVOuQMLltp6GJg/ynNgLWFPAcGs+QA91l/WeXpCc7Y9q3UvfKB9732kM9//XpMPnlGvpHFq1S/BlSfEGhQwHD/sLIVL9kUsoe8SEzvOB/M8DITi7LiIRRw/j2EGKSofwCctCBwD8l5XcVgc7GEADjf7RFRLS646e8ioKY8vBkCJO6hiBlu8J1ZQbETCSlwhxgNyiUu8HsfFWpi18VmVHP/KgOmLPl6Fa4byhDhFXGS/SRYDXKZr14K4RA9tk4791NCOq7sBS4BjaNFSj0GhBYtdgdJ+cIo6RWSqZc9wPVq7geo2aW3Ac5Q/BuDI/pFAAzwxUcJEcfDolf7eVjHVSKojxm91RjnC1miM45gFC4jn2hGDKRwjNe5s+27YcYAKCws/+dOf/hD3IN2q3qq36q16q97+z9uvf/WrSYMGh/2xQ2SOgyZAQdG2W1p082Mtf/JNJc/c4MEQJnBI2Qb1saR63IHnte0TadVLf9YsA3crX/oXle19XqkWkEbtfF3Z6+9oyOgVBjjGKahDYFzLo3UaqlNUrvpmTHNwAoNErwlBGdCEaQJACYkjpiwjZhxQ+f7XDXD+i5Y8/59a+My/atHd/6HKEx9p6vmvNPPKd5p57k3t/+RvOv6ddOCL/2EA9F808/gdVWw3oPz419r6gbThjf/QnMv3tfbF32j/l9LMC28rZf4xjTn8gfeZxo5fq7LNl5UyY4s6Dk5ykElSABCsmp3p4A8gZ4GKgIXcCnBG0AaIIm2t16ydV3BxNoTdpZ8G0A5oo1oMmMdSH8BZePDj/wJ79F7Sw+mA1pISbrwWyQaJAMGchMaZVjse+mYCYPUTvyHjdZfCTfc82SDYk8Q4o2qvDZCkgk7wZ9g3LC3n48DSnu/gbuF5f2zRkc+cXeW9gcnl/SChYqg59wN8SVDcsdHeO1hd9o8UuOS4gW9LonA4HrXvPRXvf08z7/yHZtz6V5UcfFeFljRNOv+p5jz1O+WsvaiEuUdVfOgDFR/+0BKBTZ4A5Nv+OB6XZlsSlc2xLbqsyEl77fPxmn02DrjjY+YWSz7GbVZZdl+Njqqh5o1+5oByeK8ayo2orTGxdVQ0rLa7fy4fBetZWzl2m5RUVyPDamlI10dVFFXbe8gAn08uCXbp4V1LaJEXwuTQd/rqhmAtGN1F3WOL1Hl4iYNE2PDQ4uWeaAA+6bkCbLYdmOiSr27Di7zK7v1glrT1y5xh/y9RcKcBqt2ohX8futpj6EnycSx8VixR65s5099nEq1USzKp9jM2CBYmesYhZ5Bjo2e6W2zu8BUKMVAK8IB1xHWWnsbRBkDon8S0CMMbQBOzOX3ciYEiZnsC8PgbyS1SXkCpGwAZoARo0U/IDSCCsy5gC5C1qOSWgx8eC9BaWR6Yx1nFDgLWAnLfJ/0xADFmefI4QCvuwABOXg/gOz33rAMqjJnKDNyOTz/szCJs5YIiA7qJBsYN0PJYAC2gDcYStjIlbIaK4zfZ8d10aSvGP0iT6ZWckn1alQbkYGc5V/pZs6MWK9X7VE9qtQHKBYXMG31WB+Z87xLfiZnH/UaP6+SsU96nCwjGwZj+Vc4blpjxLYDeGXadMEoCrMLQAmZ3TP3MmVwfmZNxyM7zcQe7HAdMNmNtpo4853JajpPzokcWqS7vKcfG/NV5BtgD8ufTfk5ce8bkRIeU+dgbXhf2MrxXrhIGTTDAv8jBJ8Ayzz4XyHFh0+kFjgoZrag+Rcq1z0SZgc2RwxbbZ2a20sJnuREUj+ezhNkR71Ggl/fkf73/XHeYbvpi59uxjE9br2PTmcUb5OqBbw8jZQeYNtH87Po6MT3IvkPNA6NU5jRxVcFH9v26tbyZGwwhqeV5zAuFUf3yQGtnOzMH11Kvto8oz767fGd3j2tkwDLIi0r0iGJKxI2ZozwX9hQ29YK9BpJcDIze2tLce0WfXQET2kSrCxs4CEXCvzi3vhebztv9FKdWG1DdNa6x9owPOO1ixkTPaMHQOhrQoYbdHlXLhj/z+ZMDDDjCilLAw5mctZH1M3P1DRXvfk0ZK20ttHWRtRcQyv/5nbFYVYVIim29kic4WKIFgl5FWMdhzBEtXevrOo8jxrK+slaz7juY2/Wmx4OqGdbEH/bLfcOn7FTJ+j068NFXWnPrrsbuPqf+ObPU3GJYYNzJWVfCBOSszzvDChvbqs8wV2O07BvtLro4pQNGYfWIvSg0iGkUX3HqRqFDHOAaAAYpWqJSYc4261nA+X6z/f+6xxdem2vEdeB8AMQUSAGlI7e+5D4HyHWJscRB4of3e6IssVwD9RHzwpMtlgECOUbYZK5TlTsv4JN1k31TAGA+KWvxo7XruzkR6ht6elk3aTmBHUXR8tOHHvb2im7DR6mT5TyMy+Gasl/iMP2hAHbiLcUHYiYqIK5Pz9SJfs4DDGiGWfzBaXew5Tn0tSKdRm7d2V6bkTAUIRu376vw8Ih3Pvzw3fBAtlW9VW/VW/VWvf1fbt9994tnI6Jj1XJQhsspGelRsOGStr/+qc59/3uNO/ayEpfRB/OWBcd3VHrgbU259J3GHnpN086/p9KdT2nU9udVsOdtZW+4o/ztLyvSwAXSoBp1G+uhRx5V65AYNxVAxkNFEWMDZJ0EPgIQVUWCF8EmY7kl5Ose16QzX2n61V9r8rlvNPHUZxp/7L4qDr6j4m323DGLNGbjAW199VMLxN/p6Fc/6Myv/qSLv/+ztr/xqZbd/k7Lnvm9Zl+4b+DzfU0+/qrG772pMXvvqeLUNyrY8ZIqT3+maSee0/TjT6pfSrEadxzofTTeszr3jIMBkgsYK3pa6H9kVArVW0Aq4BEASCUYmVVowTJ1CM9WwzbdnfmNnXPaExNkVgRPKqawv/TluDGRBT+CNY61nDfAnOvAT0bCVMlxSSB4jSoWFQkVrw8wJNEA6PK8qh4igjv3Efgx/wEwAhwDZhEfBwKtBX/2A4hFGst7Q3W8qheK4gNSUR5HtR97fc6BZAyZLRVpB8K2bxITemvHnPmlyu1WYKA2ddXjSlt+TaUGNivPfKnFL0uTL35nYPQLTb/2jebc/FYTz72v2bf/2W8Vx99X6ZH7qrz2J024/i/KxqjCjr380h+VbWCXfijAaJq9J1TdGTlDcvDwozXUteXPAkPz3dmzqQNKEt07K5o5w/L4g54zkljmHyLlw+Tk1Y3N9dZWRlE09d4x2FCeCxODMcrRyQ01fGATNe+f6nJkmAWq4lS8SSTpjSUhipq405NEqus4HHeOzFVbA6UdhqS7sRFmJfRdUYUnweOzgXQbx0yez+eCz4knWpYU8V7yeQt8zi65sRXvKdc6aeUN/xwmpK/QlMwTGmOArU/HeA3pke2sWl7MagMnSxw8ACJSDXTAmtIbCks6YtAkZzwBGvRyIrt1ttKADK69sJ2wb7kxKzTHABEzMZnFCbgEOGZFLXSQSz9o+tB5/hPmLADSjhugve37rHJ8HW2gCHZ0Ss5pfz3AMaAZuTBgDLlqdvQSl7TCdrIPWNJiA6RLSp41cHjLwOJrDmpxkkVaO9UAIP2UgKZAf+U1B+WJg6e4UdJMOyYAI4zpOP/7ooMrl98auALMYdQEQwszWW5AONeOB8AKYMT8aUzSbo1LPWCAd4Pdv9D3g8EQ1459I2XmOgPqCmLX2rEcd0DJaJ7CuLVKseOETWZsynjbH+fE8wvtsbDZXMsJdjyc04hBk72IQFEByW5MvzGKGzjOgSLuyYBFGE7k2SWJW5Q4aKISBo53IJoWMUt5HLvth9eM619h12iqH9O41P3uVsw50JebNDhwP4UINzuy6whw5Ty4D0adXlwAPO8P8m8kx0iQYd25hgtH39Hw/qNVFttAZ2Y20vNrmvk4FVymq4yJkMniUvvaRvtuLWnmSgSMiACqC3IaOINKLylMJEwq3ze+twDVFaMaqG3Qz1QWU8f7THHqxbQI2S+GY9cXBYyJKBYBgDE6gi1lHMw+2+f64gb2e0CS+9SSYDdEArBiYIRp0ekZGBg18XEz7BOFxPEpAOkGmpvZ0OW7PVo/6u7fPVs94sqFnikTfe0DxIWVrzfAdcOLZyPXPaWEWYeVMOe46KWkfYAYRoEJQOPxYQvA63M3IIKta9plkMUJe6ytXz7yadw2jw8whRQlUZqwRuftftfXA4qdgULiDQeEsKIA1tQ1d5S36zXNvPSStr/3rfZ/8UeVbDurTlGj1NKOmREnrOeMw6I4CbtL3EV6CuMXxppvwIl1n75IgBTqGoBjqgFd+v1Z55OWP+5AtVW/eGcFuS/QAvKUq5cAbJ2i8tS0U391HppjscPWrEWXHSBSVPUYao/xdhPimcU11E6se6ynnDP7IhZR6AVkU5CLm3VUedteVOWl3ypnyz2FZM9SazsG/k8sIm5524mdIyCbAi3XHsa5TpM2atCyiwHQiW5AhDkc+Ue9pm09NmNORBGAa02BmBu9qyiPBheuUETKXA2LnqrQAQUaPKxSg5NmGPhcpP627z6WH+Bg397WcTwDMCcaYgCe4mPPpLHqP3KW/x9Gvc+goVqxbNkbP/74Y8cHqVb1Vr1Vb9Vb9fbfbV9/+eWzg8OHqmPsGAseOMOeV66BwekXPlX6wsMucYm3YOnGBWM3+viUnE3PKGv9HcUyM9NAZdqK60onUbYgiGFNvWbt9ZOfPOQBoKeBBhZ8qqos+ARpemm8YjrvrAcFd15ddlVl+9/UvFt/0dRLv9SYfa9r1vXfa+6T/2y3P2vm9T8asLyvba99rs0vva+Dn/9eez74pdY9+6YOfPiNzv/2z3r8b9KWVz7Tqud/r41v/JuW3jEwe/p9FW57Rtlrn1LxvneUs/62YiotET12U4Urd3u1ul/efA+cBFfAmLNTFiS7xpUq2IBEe0wNQhPUM2S4egwvUpP+iWpnIINeHYACz+P8qP4CLuo37+jjSAAUYeWBHkD2x2sQQAGhgAsY0iowCdhHogtDiUyLPpRsA3r07gAgkdPyPx5H7yhAmOuHfAppE8GYod70GwFWATKY5/Q0kETPJ8mIAxwkU6VrNMSSEYA39vXey2m/IzlyCbaBzZwdAbDqphZ2fhwDfUscI5V+EiR6Xnnv0u3cys997+7DRXZOqQaUYyZtV+neV1Rx5F2NO/6hSva+psRZ+1R+8Hkte/mftfTeP9n/72rM0fc1/yVp2pP/YgnLfaVvsgTu1PfK2PqGhs40ML/yltI2vahwjDtm7LdE5aCC2nRWq4b/YAltPe8XvYVhiSW0AE56yBjvwgxBWBfMVJblN3BWhOQXGeCGkoaeiD5lz3tqaTOdtf/BxLy3vaV+fri1PtvTTNPzOqlNZLEnF1T6MesiaeP6cH2dHVhw8UEfbaklWFssWTvoyQkAFKMMKu/0JdW370PDFp29Wk5iSC805hy8d1zjYQYwmQWL1JvXIFEbNuWA9/jyeaGQgMwbtsTB6tIrimb+YfICVRrInGkAEdYrpOMId9QFzJWM2BJwdgUExa1386KA+RBy0aMObjDXATAyagVgB4iF5axy6Z07KmDmMy59v7Oh/A6gnJh5xBlPwCPyXcAhUlGknkhyYQOR8wJiATowenMMEAP0AGU8BvZwUvZxZwF5bRhS9l1i+yg2IAl4Zt+AIkArx8vjkLliGjTRwDggi+cwQgYpK/My6aGETawwwDg+9aA/np7LxEFTXPYK6AOIMb4GIFhhIBlgDKAEkCN/LrPrgLwVUx8kwIDFErumjD/hb651qT0G4DvFQHGBgVSOmfE4nDvXc7QBSZcxJ2yw/W2392KdRj5gI3k/eGylnRt/A1BzopdqdOJmB/Iwv7H9xyojcq4B53mKHTBWA7umG6Cc4scG4M2PDfSaIsfNMjA6LGS0jwSqtOcDvHE9zhq6yBleJM4pYbOUYuAZt2SXZ8et8QJB1fsVawAYsMvfM/LOOyjlWvHYlRX3XMILKJ1f/Iyd6xwdnhKkL/a10Ivrmtt3Kti/TwBEvnOMaDk4qbHu2f/4Xq4sbKjxI+opJ6y28iPruFP14twGrkygkHR+drAXkPh+zs2sp/4dHlVYtxqal1XfC0WwmfSPIre/OBdn3iYOOnndKoCJaRk/eX2+y4BQ9n9qRkCWu6/SgKf9PGzHBbPKnNMldgxzsxr4WBd6Xkf0q6mQdjUU0ram+rR6VK269lPfrFleOEKGCmuH5DXJQFfe5rvKXP2EMlbftO/oJS9cAh75rqKAIS6wXsNKsn4EdQjxdo8+aVMc2FHwYx1m3cWgB5BJfKDFgziCR8Kg4pXu4stILphQX4/tdYZNPaTI0vla+tQbWvfixyrZcsLWnWVq3jNKEeM2e7xlDXH5r8V0HNQZXdI1ZrQzvbTIDLHX7psxw9lAisSM1RpSZuu/AdEEi4FZ215V5tZXNObyPyrHzqfNwCSfgU0PpSulll2z2P2cx7K2oclq2XuorYWTfX0jxsCW0jsPu+jg1UBjlckRaij2UeWzAADlmFkPceGlxQeFVcXpnytpwWlnR1v0ilKXYQX+OJ6XbsCUWO3y35nHDNC+YTnFHQP8A11C3DdzqvraMQAa6wS1ULPuYRqQM89jGYAaBhewPSRrgUqzt+jY0s+1fsozKkpeqciBReraPkoDe2b792hJ8W1NyzylQf1G2XVe45MFKDDiiMyMWMZyoY5p1nOouvQeoOnTpr3z/vuvBD9Isaq36q16q96qt//ZdvDg/mcHDktWz/RptsDf8h6OQEC55NVgggmBI8ECDA6qBBMMjvJ2GLiwwJBo9xOg+ttCj8TVdun9GMgWqSAzkxIHQIIeQI15aFQ3nW2zYEnynbvxjgPPebf+qjk3/9luf9IYAy9TLnyrGdf/oEnH39T659/X5T/+mx77s5wN3fn2Nzr7w3/qwh+k83+Ujn7zL9r6ykfKX7pFmUstAT7wriZe/LVmPPk3VZ79VsV739SoHS9boLuo3DXnNePS2xqYPclndgK0wsrWeQ8L5gidokepTWiSwrr21ZIW9XWwY7AOdm6mCz1b67X+HfV875Yq6ztQPZInqH3kSAfqVLIBc1yfIWPWuZkC1Vmum7OjgDr7H4zoCAu2VJn5HWdaEhYSl4CxA+YRz3pSw3vQb+RcD9JIrmBDeSzsKSCQRACjJ6rRACSeC4Oa44D1LQemBFwCfLYlF/T0UJl250Xez2VXAj2+E/c8SBpueR8n7xH7hIWDGehvgJVjJpDDlrpMzH5S2eazAfjM9kTsCTuPd5W79Z5mP/mPWvjcv2nyxW9VZNc+Z9Ntle5/QTOe+I0mXvq5EsYuVM/ubdSuaQ31bvuoorr/TLlDHtG42Ee1MOMRLcysobkZtbRjTF0dnYR0r4GW5dZTUv8aahv8kINMxq0ARF/b1MJnCiK9q7Skd0T/WorqWdOTy5zwWiqOrqPNZQFQSpIKK8rz6C9jP8xBfHdbS2dJ39/WTAuKOqplvxGeDJIIYjLi52pJjPc82bWA9eA6IjVjDh3MQrR9X2LsM458q3fKBHfabW+fo8ZteuiRmvXUtPMAZ0YxaOJ98e+WfYcoPPD5qSpKAPq5xhQY3OTKElvuQyrNZ4nerj72feXzCjDtnz1XCcNma3p2APgN7z/GHVFh5GDDsoctVVrEXMUYqAFUTMg87LJTgOL03HMOGpGbAvyWjXneQV95yi6X3CLlhaGDEaTnlOcBaACjgDh6GwG4gNgJBlJxjUWuy//cuMfun27ghp5MAC3AZ83Yl/+LDWX/gNS4gZUOIANOtNf8ubCbMLFIirmP/bIvXIXpbYXZBEAisZ2Es7ABT3pXAVGwv+w/M3KBu/VOGcms1rMOGmFrkQMD0gCMgFfOCQYUhnmuvRYgDKCYPHiag3SAJzfY6DwDwZX2XI4HwMs8WF6nIHadM6F+/ZL3PGAmDfTbvhizkxe93B433xlJ3ifeCwe40csMiG716+DMrN1Xkbo7AGQNAI40UMxxI+sFVKca6OTYYV+RaPM+VvWyAtphyDmfQns+f1OQ4LpjurSo5I73/rqMuvC66CkGeCKfhv2kJ5XX532j2EARAak37y/vH+/P1JHX7PwX6/ycpvrFkYCJEPJcWMurC4KdCUWZgCt1bJ+aCu30qCYn1dP+yiBdMiCJLH5JXgP/fs7Lrq8tYxrpiSUUhpq6bH796IZqXPenShpQU/kRtTXavr/0f9PzPT2V+cR1NDW5rhaOrO8S3Blp9VQRV0cTE+tqkd3HnFPMzOhFnZpSTzMz6mnCiLreT85jxyfU1ZgYA8V23xQ7ruJhdZQ1pLaK7HWSBtRSt5aPqM6jP1X95u3V3sAMMsyYWUcdVMKQRY7bqPRllzV88i4lzD0V8ACwtY94SfygqAt45D6+z3ghMLoKDwIKf8Q9esLduGjD3f96LkUqYkLKipvO/MEoulrCYkeVcsXbL/a8o9F7ntXMxz7R4rs/KG/T475eYZaDqRDtFQC/FFtjmFdKbyczm1NsP6gykAn3sXWI/lRcbOnHRN3hBVWLPRmbX9KQ8k2Ks/MipqBOKT37a9t/ucdybxN5oIohxmDYFGwgEMMf4n3CwnN2LvucZXUlCwVYOx7WM2Jb4ZHP/Lqw/hHHaF1hvSPeJS25Zo+7qZwNtzT+zBeaduMPipm612Nyv9y5KjryubeGcH0pbDs7ateQ4ijAlvFYFMF7JY5VC7vmNeo2UlC73g5kOc6E+ef9mg8ft1NRg8uUGDZBqcOma3bxBR1d8p22zXhXS8fc1sIS3MWveeGLPvaMqAXq3z1Nw/uUqHdIlr9XXeNK7H0NN6A+QvVadNGkSZN15szxiEBmVb1Vb9Vb9Va9/S9tf/nLX0qSU1J+HdSpv/pacsscNXoo6BMJr9jgRgVYswOyBpcEqrhIFLnxGGZBIj+in6NucFsHog1bdfVeOoI3FVCCX8ASPiADIrg6i2eBL3riTqXMPqgJJz7SuMPvatyRd1W+7zWVH3xL+RueUtq8Q1r37Hu6+k//ocf+RbryT9LVP0mnvvtnbXrxvs78+t91wYDoqe/+quW3P9ToAwZ6tr6o4v3vaNyZn6vs2Ccq2vOm0ldcVUT5Og9Cedst2X7iK6XP3a6WITE+QoTgFwj8T7rra7MBBkRbttGpLs20vmMzHe3eWhd7tdXpnm30eN/2enlAZ73Qt43KunZVq5hSux67HUxg/MNr0PcKIwZr5o6BFrgIoDgkwjr6QHEDMhgjdI4u8J4WKtIAvPQ1AM2XPVgDXuPnByrIGBkR6NkPiQo/AxLgJ+zY33OwCViCHeVcSAIcoBo45fHIy4qPf+Py13BLPNhXHIZDlVsVPnarvccbXI5KlZoqNokESRSJEC6R7BeQW3T8axUe+9KTFMAQ0iWSGd5bwHHamieVu/GWRu9/V6XHv1T5+d/Y+/GW5tz8ldbdl1JnbXGwODejpjMoCyzBJKGM7VNDBUNrO0NCcssYCXrPYERgV2Atr85vasD1EZUOr+MmKvSTkbjCsiDDi+pRQ0PttrKgoTaWNtJBXD3XNdPpmUEaaaAUB0/YFBxzp1iSCoNyZ0VT3bD9w6KsK6qnlCEN1S99gqINhPL5HVS83J0iuS4kO4BvklIMMui1ha0AoHKdQg280t8EGEXSx08MirrHjVbb0BHuJN2wZReFZE73a4bcmNmtAH5m1vG9YF/cMC7hM8Lr8vnkBgCmaEFBgc8R7zv9y8OnH/HiQtziCxpWaJ/z4Us0zYApYGZIjxwNCyl11gxTGmf2opc6MwbIQobJ34CXKdknDLTOEeNZYMiKDIQyFmWpAUbAFPJWmDvGi/A7jCGABllnQfx67zFlX4BKHg/oAxACTNMi5zojy++pEbO8PxQ2lRE1k+x1me0JgJyYdVQJgyb6sQGCMEXC6RfAPHrEFmUOXei/A9IApfSh8jyY2LyYlfZ7QFLM6zH6BgYWwAxgA4TR28rj6T/FVAhprjPHBrQwA6JXNaZ/uUuSmcUK+AaIJxkoZZwK+8ZACDYT6evY1P0uiU1zJ96Dfu5VcmheExlw7IBxfv2n51zw65lrxwmYBkBSLOA9gcHFpCrHACsML8dSkbLPjm2j7x/nYhhWjg/QiRwawyl6djGUKrRr5Ay3gUekt7w3gGVkvkiqkU1zPABZ3geKAxQfMD6in5iiBNeM9wHmGHk2zDkFBiTMFAW40ceLPHti1gXFDUjV2Pia/j0KANJm3hOKSVBVH2lYlxqal1nfv3MZg2spZXBdnZzfSt+c7qrN45sbAKztvZvbKhr5GBf2s7G0oULaP6LUgbV8LAvAckVBfS8cIbXnu87asb64oQ5MbOyqB2S3vB69osiA6RuFDZ2T2UDL8wOmZfvGBxlYbeDjZHj+bPuZHlrLDdAmJ9VXir1e0bC6KoyqqxYNfqoadRo440UR1RUR9h1zp1ZA1LpbSl1hING+v4Ayvo/8r6ogyXeZAmTqmqeciWzSaYA60IOKSsXiKEA0wtZdvr88FvYQJYT/tHUbUIpCp0qxU3z0K2/FYLwJCqTSPU9r4TPfq2jbVQ0du1bNew1zsAYIJQbBIMJ0dozIctM0GFk3ISpb5/3qgwyYRU3YaSB1pRdNMWGjiMqx0x+aZ+sM6x/HU3zia7+Fjd1i+8txKTJAkFjOmo/MGDDKa4WMnPVg5MuRAItsaxmFVa4hgBsQ6WucrWucGy0KvA7nW+VEj0FQxopLmnTpO+Wsv6mw0tXqNDRXrfrF/RdLTBGXmMl+WINRE7FmAvhr1m+inrYOt+gVoZoNmngPaagBbxREKIaS6M9NX6FJmQc0LnOH9i64r60z39LaiS9qyxTmD3+qZeXPaOuU91WRat8tWx8wNWNUUnifAltPSzQwebrPRG8VEudj6irGjtPdp59OD2RW1Vv1Vr1Vb9Xb/9L2/N27OzMzM/VQ3WYus2HYNZXDPhmBRXZI6TqFj9umAQVL1DO50u6b7zbpvQ209s9d6PIhXHI7WpBg8SfR7jAkw01esJAPSI3OeqAi6MD+wCJ5z8fiKyre9bLm3/qzplz4uaac+0JLX/jRjYqW3pPmXP9ea+9+oO2vvKUDH/1cRz7/Xltf+UC73vxUJ3/+j7rw23/Txhfe1d77v9Lcy6+p+MC7Gnv+e1Ve/EHjzn6nkRvv2O/fa+qNf1L58c80ctPzyjeANsICdPzM/Src+bx6JpSqcYcQlxUDAunNIXB2NPDQxoDktK4d9V5oZ503EHrBbm/Y768M7KQX+nfU433a6US3lirt2FbdhqUYkJ/g/bacG6AsvGKjgg3gt+g1VKGjVzgrzNiTGAOUMKI4BLvEycAFNvCwnVTLMcqg+o35BQGXIO3mE/bYzA3Pe8BGMgYoIgkAfDpA2X/fgO77fkPWy0gVEoGU1beUsemeJUR3fDZclD0XkMn5plJJXnjCkpHF3hfk5g2WTLkU1Y6TJIl+Vo6r4OBnlox8a4DnknyEC0Hd3tcRCy85yzfSQCqMLDf2zcgAZFP59LnueVXzb/9WK9/4D615798VP3qiCsIftkSQURD1tcMSzMoRdV2+F92zhjYbiLwwO9jleVvLA4yJsybLmmlDSSO1DvqZM50kpTjeIhPEzGRKUl2FdnxU28sbe6/YyCG1DLg01LWNPfTVlQGWWLdwAMq8RJ4D6GWOKCMqYESfWWFJ7qSWGpAxXpGT97txBcUW3s+RO15z9gOAT7JGssf9GHZwzUfa+wX7zAzUXPuccX187I+BfhK/Afbd6RZTqM5ROWpin7laDZu6rI1rTiLL+0hRAWaAQsLIB/1Q3ktmnxs+E7CvvDbGYAMt6WScDsUjbiH23UVS3j93gTteDipbq56J4xSWOFNJ0fNcSorsNj50oob0tGSyZ55Sw2Y5M0efIuwgQA+Qg1wVwAXoBMgBYDDcgZnEKRcWbfmY5w3M3dACAziATYAdALFoxEZL3vY5Ezc60fZnAId9w8qtHvuKgxwA6KoKHHFPOKjFJAcgBBDmtQOzUAPjUXh9fmIsxD5mF1x1MMk+kBJzPwwmBkZIhZkjiiwVsAWI5DyYu4kEGFYQsEi/J2AUdhIJHuAYhhEpLMZH9HkCaselHbRrslXR/coMuK91sI78GWAKywyw5xzo+wSYws4ClAHjvBb35xgQhMEEUHM8GCMBvmFPYUAxDOL/XEPALP20i0vv+OgYQB9AGVAPQ8l5MruU94PzW2zAmmMvtveNc+ecAMIARt4LrhGgEVaZxwG2kUUvL7vrgB2JLmATU6uK1D1egGD+KufNc5FkMwYIBpteUs6b94P3nmvBbV7hc5qQWmzgs66rFDD9YpYnZkG7xjZ2CX18SE2NiTEAaoD1nH1nLy9srddPRura7qEqjm+sbWMaumye7zYmYhSZAJsdmv3MRy3BrOJ4jYy2cFgdjcSJdxCgsbYmJgbktYVRdZRm98FwwnqW2n2jhtbx0TFZBoBZL3Ij6tjzaivNACdsa4GtN3l235SU+s7aZg6urbLh9VRkQLRfh0fVqPZDqlmzptoNHOFgjbWZGcKMbBpSslIjNzytmOkH7Dt63kEWvd30PsLQ0XpR1d8PYMOcJ7hLqLpavKRXM8aAGusrQIzvNuATVUrVmgv7Sa8+6zxSXlRHKDN4LKCXtSd95XWN3v+exp//lcuGW/SO8hFpFDyR/dKSEYhFm2ytifLXZR9IhLkBKAF2xAkUMMznzF99Wkuf/ETzb3ykqWdf1+TTr2nu9U80/cI7WnTrG6XO3aGQnDl2vgc8TgDsKEpynM27DXbjnqgp+y3OXnRDOmIe8QNFD9eHx+NzwLnBhAKYuQb0kALOAb6sfzDLlac/1NynfqXKE7a2zjms9mGZ6pE01otxAE8c5skzAPwAUkAs7SvtB6e6EgUASp9+zXqNxciWeHwgbN1mnQ3NW6yi5A32fTqvwX1HqjJ7t8am71Lu8KVexKGINsLWSozVKGTR7sDnnaJez44xyrTvf5/e6e55gWtxoyZNFR8fu0NSgwfpVfVWvVVv1Vv19t9ttljW+uGHH2Zu2bxJdRo2UevQFEW6Kc0hdwUsP/qhina+rOTF5w0wXrQgsc2rj0g26WkbseSa0tY96/0WONex4D9Su4FqN27pFWQMGUjEkSrFWnBB1plrgRnnVlg+AGnWmic19eIvDHxKi5/7T5fkVhx403tDZ9/4vZbceEvnfvU73fpP6fIf/qLN997UtT9Lj/3Fbvbz+l+lfR98qZzF232cSP7O11VmgHPc+V9qwuXfqvLSbzRq12sqO/KRyk98row1Tyl56WNePSXQpa+9pfwdrypn83N2/IXOcgEIcDUkSAMO20bmqnP/OC3p0k7XerTUNQOfd0I66lr/LrozbIC+SI/SjYQI5Y0qN6BepLCKrQ4cGHECYIRBxq0QcE+iggEDUl6q6wAKAjNB3Hs7CaQGhPmbRAMGDOaZnh56TQEoSIv+X7dzzrTSB0SiEj3loD12fQCYWDISOsrAZfZs+32FG1QgMRtmgRu2FkYtyp4bNmajkudbsn78dUscTjsYxfm4T+okN2UgeCNDgm3D2ZaeYXfQNVBLQkMSwXnwXo8+9Z3KLv5eyZZ0UfGnMo+5BTLUSLueVLlzNj+tCWc/1YIXDIxOWKWU0DrKDH1EcX1rKrp3TYV1raF4+x0QCcjE5ITeTn6/vbyZ35DSIukL7RxwzAWI0u9JT9gRA5jMEx0dXVsJlvzCgpybxRiHZnrjyCDtWtRfGUPqal5WPTcngjmBRcH06LO9rfTtoZZ6fGlLhWWO0ZDxu/3cqeRXmT6RUAIYeV8x6cikj9eAKYkUkjfkbiR/XBdkt/Rdk4DSLz1wlAHEkjUamL/IwGiu2oUmqU2/WE+UmnToK+aT8j4mLrvmw9p7pU3WcLuufHf4fHAcg/Lna8SM/Ro+bo2Gli72HuCISQcVPfusIksWKyKnUoMyDUTbtY6ee1EDx2xVt4QK2/cUDSxerl4ZU9QlPFdJiUtUkLBes0ae1wy7YXozsFu6M36AKMAR5jawbAAwZLIkZMh9MSmCyQMYRfcvc+YSoAMgo0cRGSfgEuAKAOX5/A2YwTQIOShyWJg2JKLcF/j9aWfoSPqQ5mKaNNVAcdXMU8AVva6wnIBKRruMTdvngGnV2Jf9/4A4QNXSsmdcpgtbCpORM3yZmzhNt/0ByGBxSSphcdlXSdJWf22OC8AFswgg5zgAfsh2XdJa9rQzsbCRnC9SVZhKRuYAHqsAI6Acie542yfPA0BzP/sDiLNvgGLAZOmY7fcZvz5cJ9yKAZSA1MV2TXgOEmbG3XDMAFzY6glZR/14V5Tfc4AKewuDzDkDvHkMx1CZedjPh/eQ+2E/AeeAe64/rwug531BwgyLynsB2OXv5XY9eE16cLm/6r3EWZhrB9AN7OdxLSlI1ptbGuvnh1p5n+jxaU0clMKOIsEF7AEAMw0MJhhAxN0aOT29oLCduO0yJ5Tv/cW5wQ5g+7R7xL/nY+PraqI9Fknu2uKG3g++pqihs5soIhjPsr64kc84ZYwMjCf/5/6Z6fXdKGlZXkMf+1TVr7oop6Gmp9b3/cOElhhYBuQCYgG+XVs8qp6tH1azho+4cQ7qGYpNrHcoGhLmnFDulueUupz+R+LjJQeS9GcSa5CNArYyDAwy4ot1olVIjNoNSbX1cIt/twFgrNkAR8AahVD6H4mtgDaKeQ5od7/tgCtz071AUdfWFtbxrPW3NePW31W05w1b33e6YSDFT2IHfgIoZ6rGg3V64BpLMRYQSUzyeMfIMIuhgULYBeVue0X5669p7oVXNf3kXU05ekezL72jZc//VnOf+MLA5ihf24hTHBPmemlrn3bHWmZ1dosZHZDCLrxo53wmAK4fFGgpwnIMXK/srS+5X4J7JOz9wPZ51mMzTDBF2MhxW5Q6/6BmPf5zzXriO2d+O0bluWkdLHGO5ROcn/sWYNx3wM7Trg2AlhFiFPtgous376C6Qa18HcbUyRnjhecdMKckLNWEtMMqTtqiTVPedcM21BqMjGKm8YLCJ/w7RgEKZQDfD74PYX1GKbJPgfolTFC4rbe1W/VQdPQw7d+7d+GDNKt6q96qt+qtevu/244d29s6Pz9XNYPba8iYTRoxa4/yl6zRtMOXNPnwbc2++K5mXXhXGQsOKrzEErmlV5S76a6b/uRvfV5pSy9pcPEyNzxANvPQIzXUqG0vBz4AUKqTAFIMB3zw8xIDWwZo+MlzhlWsU8XBt9wdt/L4R5pw4hNNPPmp8tfdUtb8Xdr52vt66n9It/5DetJ+Xv/zv+vAh1/o2Nc/6MbfpHO/+ZMWP/GmSg5/oPIz3ylr3VMad+6XGnv2FyrY86Yy7W+MlfK2v6T4GQc1zAIQciJYWgKiy4UsKEaO3ayRW+45EGjSqb8n/AQzbgwtx4gidtZRdYwtcUfFviHDNHlIuNZER2tSUq7iE/M1tGy2IsvXeDAmQOLIx/MBaUh0m8OKFi5zgIacFpbYQSiAk+Ow1+T/AAhmUg6xRATZ7iC7DyaN20C7jhFU0u2xwzGQskQImRcDvAfm28/ceXbtl9p9c9Wf++x/3HBs5HqHl63zx2BiBKhEgsxwcKRaE069opErj1qitdqPA6DUI77MDavYNyCL2WvITameM4KEYE+CQWLB+BpmgWJuwSxQEhqSEEx2CiyJQtrL3NBRh+z93f+Bxj72Zx9VMnT8JlUkN9fdFUEusz31wIAEpvLdrS19niCunMsLGrjMDokuzCVzAZHRLcptpIGdHtGU5Lp6YW0z3we9ohiSwMSssOfRG0r/GAzKzPTAfMMzBmwxLkGyR8L7xuYAq4pj592VQcocmaChM055gkbfFSAa2S0Ak+SJxAsZmZs3LcM5k95ZTJ0+dcMSqvOw1Mn23jIInQo+UjcSWGavhtv7iMs0Do/dYorsWpe4eVbdJm08WcRsqkpajSTax+psv6fCDZbkzt+n2Alr7fP1jIaVLNTcMQP01OruBqDbao0l3cn9ayg9tK42lTTSlZl1dXxCbaUM66BoS1KHzzrpfdFIwUlUGaEUawlZdNF6paavU37SJo1N3qM5uZeE+RGSUsaIDOiSqpj+Y13+6rJPA58wfTBq3Id0DfbOmT5YPwN49GbCvgHCAJeASdhCACOGQTCQsII8D6auLGWnkuz5AEVccnH+nWWgB+CXEjHLwRlADMkogBJJcXzoBAdDALLMqIUOkAB+gOipOacdvDmba/vn+UiM141/05neGDs3QBssIHJkgCKsLA7CgC0AKGNSHJy6cZOBZAPBa8e/bmDRkn8DYIDGtePf8NetMmOCmcX8Bzdi9gkAhLWt6r+k5ww2k/PCtRZzpqrHAFI5dmS003KRVm+0Yw8YSlEA4DVgo+kNRXILIw2oRCZNnyf/h6mlCAAjnRY+x8ExzsI8HwDOPumtpWBADyn7waGYogGjYQDIYw3EZ0YtsOuANPeoS3a5hlx/rhXgG2OjlPCZfv15j3kM/y9LPqGVRSF6aml9d7j9aFdLl+r6zM9lTbV7fGMtya2vk/Zd53sIUEReCxOKFB+FAr2igNfwbjUU27emO9zuGR+kQxODXE5LoQqJPUUmZP3cGB/zxJJgd+qdk1XPJbqPLcRVO9i+6401J6OetpY3NGAcMDOiCPW47YP5pZgXMfbppAHnPbZ+TEyqr6W2tlQm1FPHZo8opk9NdW35qCtcmI9MryTGe/Twsy7nbL7rhTz8E1j3ADqs/bS1MOILBQnAipgAGG3WPVzNewzRgFELvfgLWIWtAxzR28kaAkilhxLzI+/HtLXWVTO2X/ZPwRI1BvHEi4UGDIts/WENohe1Wfchttbs8AIayhnWLhQUtAoEdx7oyqacnW/5OjNs2iEvnBGfKLYxIxozJuJ28c7ntODq21r59Fc6/r00ftdltes/3Gdq87p4FlDcRAbMubXsE2lgONNizmYH48QNCmbEDZQ6HJ+3fhiI5tg4R5ci2+sCVrl+xEauA6ZwuZuf1IoXf61ld3+u8r1PGEhfrqbdwr1oF2hZeNLX2+gHJm+pFnu4flwz/g/7Sg7ySM06+unPHjGQHunrrrdG8Lr2ng3Omu/r0eBeFs8HT9ayshe0d8a3WlRMUQilxxM+1onvFWOvWO/6dU5Sl1aD1aVjlEIyZqhl31jVqN1Qubk57//www+xD9Ks6q16q96qt+rtv9uuXr0aPHPmDNVr1kGDStYrd+0V7fnwW938T2nvB18Y6PtUO9+4r4othzT50HWtefZLzTj9okq3P6W89U8oZfE50UdKks4Q6p89Ukvth6QrJHOGJdmBOVuwfwQiKp2AklEHPvI+wzQLclPOf6sZV743APqxlt37Ty1/WVr2kjT3iT9owwv3te/d97TdwOjJb3+r/XY82199T/vf/1RHP/1aG559Uctvv6MxR97TuIu/0YTLv1PlxV9r1K5Xlb3pWbeAH3/h1/5zgt1yDYxiKAPII+ASzPPodzz6hQdSAlnKyht2jK87wGrcvo/PVqNKjDwy0IMSAB38f7gF7r7Zs9Qnc7r3/8TMPuGVXwefti+SkKhJe/1/QR1D1GbACGdDsZqPmoQxxYEA8LREAfA3qHCJ+mVNU7/smW4gVAU+w8esd7c++hGHVm5zIEr/LSNC6DfClCEkY4r6pE50Z9a29jqMEOkUma02/eM9GWnYqpsat+1hSVSIgtr1Ur2m7ezvnt4TRN8QIDOsdIWKtl5T3oZrnqxwrDDbzL/snTJRPQ2U0ufY20AsPZC97PUw80HyRZCHUWZ/SJxhDPL2faCSU985MAWMwYymGjgvu/A7lV38gzK3vuyFimJLSuiDzE/soqMT6+kpS1Q/2dPKWU+YSkxKXJZr4BNA+ozdTw/ZjcXNDIjWVnZYHR205HS/JbLJA2v6fEIkfSSYjH1AgosjJ4CT++kn3VDa0BLRJtpe0dh72kh+GUVx3xJmxlHsG19fScM6qUP4SIWP3+4SMPqyAj1ilx0AMscOqS7Mh7Mjds1gSSla8Hmi0EFSRjEhyj5DaevuBKTQgMtFlzSwYJHL12G7w8ds8Ap/B7t+HQanqkXPCK/gw5jy3sBcY+wRPWmHUmfvUcq05YqfuUtDcqcZeGuvuVkNNTmtqZYWttSVpV319PoeurKwpSX5Qbq6oJkOTG6m6emNVTEiSNOTayk3qYciy1b4fFYYDCT3JHUwJvn2vqWseUpxi877OIeE0duUmLZSqcPmu0HP5MzjbvQTmEvJaJVpCuuZq8RBkxU3cLwzqmVJ251JBVAh8UT+CggFtObHrTagst3u2+r9jdxfPGKj/dzlMlb2jQNvYcJ6l8YBpmBc2VdB/Fp3l80ysAQDCaAK9Eau9/3wPG7I6sYawIXBAITC1tIPi1wYcArYRXaLBBcQRwLKPmA5igyYwdCuqnjRpbKAagyYYBGR8AZY0psOngGDAERY2CwDwYBmACmg2UGtAVVmd+I0DNCmnxU3YIA2rDMsMGAXIAiA4zgB+UhfYUHpMeWawTzCDgNuAag8D9AIkOT1MViqkigDRJE1A5ABvYBHgDn759hhVrmmMLYLRgdkzyTZi0ff0Xj7ncfDjAJcAbCL7DhwLgZsIseFgeaaIgnmHHmOs7N2LWGmuZ+RNuPTkCCvts9dO52f3cCLPMenN3HTMJhSzMEY9/L+9pY+WonvNq63fNf5bu6w72bygFrq0/YRJfVj5mcDHZgQZKC1kSsZPtrZwtYB5os2dvYUsPvGpuY+suWtzUjuMT8K1jtbm+vKvCa650WqpnrWnvPB9uY+i/TolIB8/6S93k07hhfWNNNlA8y4bgNS1xQ29P5S2NPI7jUV0v5R9Wz1qBq37uJKEYAicW0oZn25c5W+6gnFzz7mYJL+SNzRkdESC5CmsjYARinG0v+PAqdZl1BbByZaXMHx/JKzk8jwnQ2s3OHfT4phFERhHrkf4IX0nuez5nB/QFnzhis0Ki7/wUe+DC5bo54plS4Hpm+VYhgAkH0Qxzg2pMbtB6f73Exeb+T21/24iYeYECbZuRTte1dlJ79R7qbbGlY8TR0GxdvascbXb4AcZn846QKmYTlxqwXsdRle6IXLFHstXN5hfAHVmK4BlGGBuTY8142K7CcqIlpReiVPdPdfgCQj0RLn7NKM869o68f/qeIdNzz2tglN9qIv5+FKFXsNfA8C1/u6cuxcMEkKyIItX7Hr1sHi5kMP/czbiNra+spYLv7HdQFMU1iIjpmpiemoMm6pyNaSxPAZiggpdvfqAZ1T3KF8ROgkZUdYfA4pVL8Rk7wQCxNds14jDR486N333nsv5EGaVb1Vb9Vb9Va9/XebpJ99+vHHr7Vo3e4/O8eWaLAFq9Dc6Rq776qWP3Nfq1/4WJOPXNH0o+d16rvf6MhnX+nwp1/oKQOqyGXXPvu6JatHLNleoUbteurROg3F+AqAKAGOuaEk0AQZWDBs8FNWP+VVz6w1NzXrsd+5LJd+0ElnvtDks19p8d3/1IwLH+mIgc2n7QAf/+vfDXx+olO/+L2zok/8q3T6l3/UgscM1G4xADn/jHI2WwK9/UWVn/zSAOkPLs3N2/aSxhz/wsEoLq4EJoI/x0FgAkwgV6KfhKotQA+pKSwRvbEEWVg9jJga27n1SKhw8Er1luCPVDlr0/OeXHCeJAKAS5IG2CsehzQJwFevWTsHdbEzj3pv5zADqATNABtWbECvUn3TJ2tQwRINzJvvt6EG7iMrNvp9zCuj56VLdL56GBiEPesUYUB0UKr35MCktew11IBLirpE5anz0Fx/fN+Mqc5oYjjV18ArjshUjJGCATzCx21Vl5gitegRoVZ9h9s+M5S++IBGzNlnSc4CtTYg26p3lJ1/b3cebNZ1kJp2DVXzHuEuJW1iYB0ZVnCHED8enBgjAWRT9jtLALga+KDyPKRsrfdVjViMbO1Z+yxYsmCJCf204y//VtkGVIcO6ayy6Ed8huCHlljCjMCSABZJUE/PaOKs574JgM5aiuxRS7OzG/n/P9gB6xLscwn32v8xLGIuIXJA+kzpW2Mf60c3clYGZnVvZYCFIQmek1nfGVRkvl/vb67DM9spoXKFUja+HEh2DFjy/gckZO97MslniutJIoOUDDdJQCiJHnIxxjLARAQYjXsuvU6z/fDesz+fx2qfE3pIw8s3uuyP3/uPnK1u0aMciNZp3NLZC0A/r5++9LJip+7Q8EkblTh9p5aObqd5uU21aWJnfX1mgD49OkDPb+yqt7a20mubLDnf0lKvbGzhLqZfHWjpyTn9c/lhDys1oa/Cxu9Sj6TxzpIg/+Y7gjSOzzO9Y93ixvh3A5k1352Re952JmbE3LMaMnKhhqYuUEbiQk0vPqtZhZcdOMFWAuZwhM2wZA33WG6wl5G9CxUdMkYJoRM1rF+pIvsWeoIX2jVDMf3KFdW3WEN6jPTb8JAyd4mlP5Oe1qF9LFnuPUqDe2QrYfBkDe1bpP5dUhQVUuLjWEK7Zaq/JYoZMLNDpruREEZBuN/iTAtohaUFoE3OPu6MJmDYmVcDcgA1ABfMJeBqzbjXnC0tNdAHYAP8AVxhMwFvyGoBfYBB2E+AYZW7LOwk9+NEC7vK4+mtnZl/0VkVmElAH4/hf4BYemJhJvkbFhY34oAR03UHoNzvYLL0GQez7IvX5bVgLWFq2A8Mq4NRA4VIiufx2vYYv98ANc+hj5TeUAev9hi/30CnA9C8i/7aAFYYUZdPG/h1uW8p43cOGmg/64B1cvYp/x9gmWsKS40JEsCYfS0tu6d5+RN89ujza4K9YHR6ZhO9vD4g252cXM97u/m+Y06GAgKlwuAuj7opGTM+kdcDTM/ODHZpL+ZFfI5fWtfMAG4zH+Nyby0jnJoY6A0oKgCZ3P+6gdPXNjZzw7Iz9vdc+54DMq8aOH16ua0Ji4K11cDxGVtbYFspVuH6y988FmZ0SnJ9zcloqNjetTSw46MK7/KIGjQOdpfawSWrvVXBZfMGrACiIzcT9wItC6y5xAIKnkkW//gesR6MYlyVrQEUgRq16ubfddo5UF8QnwC49InCgGKOxloDUGUdgeGjKArwI35RJKUPNeBka+vopN0OaFMAfse+tvX2OQeuKHM6Dc0RBnN4JaSvve0yYOIVrzfY1mjOJyRnthca2w1OsbW/lxc0u9j6QAwZYOs5slrWKgq0HBfxEJUIQA/2t1Hrrj7aBDMkinEwoTh9D7BYBHtLbyiFvCQcci0fQBHEtWLtwR0cwAwQBkiy9iavvKXC3S9o1XMfa/v7v9GMM08pdtJ6tewbozYDEv0ao07hugJmuW5V+2E9RjXkDvaWiyCVRg0CEGXuKEXZNv3jXArN8ZKr8JpDDEB3s3PpM6JSA6MqFDt0utKi5iukS5KGDarQoNAi9RyU67kOfbb4ZNRu0kaNg4L/c9rUqfd+/PHH6hEu1Vv1Vr1Vb/8rG2D0pRdfuNC4SfP/6JY43qutBDckM0X731XJ/ldUtOW85t/8VMue/05zH3tblXvOacqBIyrZeMCCwF4Hojjm1mrUzEETsk0qpQA7KqSedFvwpMcF0DbUgFjakvOadvFbzbr+O02/8r2mX/6lZj72g/LW3dTodYcNiH6u87/5Qed+9Rtd+t3vdfTzL7Xh2Xta9/x9TTr7niYaeGE0y6RLv/HemIrT32jilT9o/Llfqmjv28oz8Jm59qa7wlJV9SB35HMHn/SRYARE8AMIASKQQCLlAVQQ2AETAdDJgO8bHlBJGgB4yHcZEE5FGqOZHhawAFkDCw1I2g3pIwC0QYuOzhLSa4l9foztK6Jym89t6xpdoP52/xD69mCkbD9DipepnwX79gYw2w1M8sd0DMtQ636xLglr1mWQg0Huw52QgArwBUAMnbDbEwICMTMtGetBgKTPiP9zTiQPuPjSF0TyFDVph9KWXzCg/pyB1ilq2j1c/bMmqHTvHXt/DCjb+9qizzCfDUt1G3fFCAOxmB/RB4oLLwZI9BZj7d8reYLP0KQ/CVt7rpED4vQp3scKe4rzMgwC5leDyzfYfh5X2vqnPXEaWLxaw2PDtK2snl55YHrC7EAYEHo46RGL6FZTgzsz1qGOMxeYHDGShUQWphRwiQsuYHOX/W+SJboR3WuoS4uHXX5HDxoMDPLexxYGRrggy317a0tnVmBS39jcTPfWBKmgolRD51/za8dxk0yRuLkU164Bn41IA9lIk6n2kxjy+aFfiWvdL2fOf/3P5eCWFPFeBPrMLivd+8fsWloyhwsm7AXvDwUMmHOY7e6xxeocma2Grbu5wRGzTYdPO+AukmHjdmhEWrxur2unLZNaa9249npvf0/dXtNJ1xa2sIS/qYH2QN/szSXNPJmHGT5mSXpFQkOfxTo9ubYGJBUoctJ+/zwh28ZZ0hUAHLd9d2FykQCSIMMwVH1HkAoyxH/upWd19Z//Vfs++EyHv/hWWYt3q6297w/XbezFkcHJ4xSRNklhMWMVFj5GsbGzFBUxQUP6jlKUgdHMuKUqzNippOFzlTZiuQqydqlspCWXqZuVHLdI2cnrNDpnv8rzjiozdplKsvZqdPY+pdvzYsImKi5iqjITV6kgdasqMvY7A8t4lMmZJzQuZZ9wmoUBLYzfYKC1VEO6B4Au/a5IU+kfhRFljinMKuAT457UCNxl6T99STjc8liMlAC6/L88dbe/FgwgYJd+UACgM7sjtjggZb8wqYBFmFcYT3otYTgZCQHoQ+bMa/E7jrrJYTMc4AF6RwyZ4jJYDJaQwQIsYW4T7X7YWn4HXAdmtz7hsmUAMwAXFpjzhqXElRfQDeDEdIXjQIKbF7vK/4dsGYfl7KhFftxcvyq5LxJiwDoMqc86teMA8AZ+D7C/SHMDx33SWWHOB7ALgM6IXGjXeKWWFITqgx3N/btZVVSicMT399oClBAt/fvct/2jGmXf76W5DbU0r4EW5zC6JSDNB3zCbFKsqrrdM5BLH+qHO1vodUYz2f75Lu8Z18j7ThkX8+GOFvp4VwtnS3kOKojL9t0HyL5mzzk3M0jP2PoBYIVpxSgNYLq2qKH3lS7La2S/N3YTo4Eda2hgh5+pcaOGvi6ismE9oIjJ2opnwoj5Z9yoLA457PhtHmtYN2hZAWwC4lgvAqD0I1fftOwZ6WOf0iwGA9IAfjjTAzIBesRm4ihFUop7qDBYU5C7ujJj5jEHrUhb3exs26u2Pt9W8Ymfq+jYV4qbf96NlnqlTVRw11D3A+C77uZ0Ft/4Xvux2fcaWWwAZB72vnfiOHGS8SmoW3gMMYT4CYsJwOSY2g4cYecR4aZsKD4oelKQY7+sdW7AtJ0xVMwn3+fsJw7yxFqKX+wzoKLa4vsFuFO4BMwmTl2pZbfe0r4v/qzyvY+7MgggCpvJdeR60nKCHwLAmvWK2axVzC29/Rj+sXY1aN3FAGiCF2mJWQ2ad/A4RwwbPHqlEuz94z3i+sL4hhYs82tHIZHnu/eBvZ/4KdQ1MPtIrXpq9vBDyu/YWlePHP7Fg/SqeqveqrfqrXr7X92yirOCBw0a/JdWBnoAIMwSpZeD3r7oKXtUvOO25jzxjWbd+EKLnv5GK174TtnLDFiN26J+eQtUo36QVxeRehK8CJoAUSqRuAMiY+JG9ZWAnL/pjsYefFWLn/2zVr0mrXkzcJv35O+18eXPdPyrb3Tw4y9089+lp36UnvxP6eIf/lHTztxT7iYLPDtfVuX57wyM/lWzbv2rKk58plE7X9H4C9+7FHfSld9r3LlfKMtATrzPegu40hJEYJacFbVjCZgWXHB5JYGPoJO4+KozUwRRej2xmkcmRJBnblrMnJMOxJDjcD+V7G4GEJD9dEsod5OEbnElLqvqYYEKJ2KCfY8RYz3RgP3sYz8H2/NCMqapU0S2Whng6xKVq+4xRepoAKR59yHOxMJ2do7K84HcyGUxWiBhIOnAcALQAoPLtUYajBQ4nBlwlljA2tF3xHuBsRGglUBNcMVQx+Vd2VNVsOGUppx9TdHjV1mCEq7IssXKXW/7HjVfoaNXq6mB3zYDErxqDJtLTynXjOSKBAUzHsxwAvLrN/06umx1w7Pu4BhwdJ3tlXWY1+BO/ZxVpW+Iz9lA+7xFWhJHdTxu4RV1HzRUqwvqWZLY1J03B3V5VCEdHnX2hF6yjWUNtauygTtw7qgI0omZjfTYoia6YQkmzN+ZWU00O7O+9599e7i1mHGI4RF9YeNH1FHTBg9pUlI9Z2kYNfHx7sAMUXrSkApitPLMsoYak91H8QsuKX/ffU9kKFTw+SVZoqLPfVTYYUlJ/EjOuLYkiyRfgDiYEEb6eGXfPnPcOE/YUKrvXqyxJC11JTNDmSX7sd8P48514/tFEYO+NAapM7AdliJi7EYDx/ZeV+5RTHqGbi7EnbSJdo5vZgl9Wz290hL8uQHADUP0lCXer65v7uAdMHp1XrAW5tp1Sq+r8clNNCR7gr0PK73XGxab+YNJyzH2MuANALVzL7ZkNtD7ds2O9QM75/dUsO0JLX/irva+96lWPfmsyjYfVnjZagV1GqjGnQYpbdZabXv1HS29eV9FW+9oiP0PhoIiRaPW3dWyR4S6DBvl342+9l3wMUazTrgcjyJKNztvEkA+J55823VB7jywcJknp8wrHDph1//bfbH2PQ0bu0mDSldp8LhNGmDfs16JlRqYNlMRMVOVGrfEweOs3Isa5/2VCxTZp9ClxrnM+hy60EDjBpfcwuw5K2mgDVAKy+vmSnYDZALuYAQBguyzImW3g8XlY+46cAOM0WMGO4nE2BnQ4psOMmFUMV+CqZ1mj4WphK1lPirs5ri0fQ7qYCQdIBvIwywIRha2cmnZXZfcTsw46s8FlPJ6GKvQhwsDWuU2zOM5BlhYng9gBrjCWs4vuun3w6rCnFb14mKAhFEU58p1CBhSnXLQCdOLAzOgepHtf9rIsy7ZhUl2WbKdw0J3Qj7vz19Rcc+O77Jd3xnaXNbEvpPB+mxfK+/pPjG9iV6yz+bLG5qLMS6YlSX2q6X5WfW1b3xjLR/VwCX1fHYBkZ/sxpwsWLeXB+ur/S0dXK4pbKDVRcj4KSTxnW7hj0PuC7h8b1tz//2mPf/uqqb+k+d9vrel3rafx6YEeaFqtQFPpP7MJaZP/QWk+4ubaUVBI01LaeDM6JyshoruUUvhXR9Vy6A6PqeT7wyfW2aAEjeIFZkGDtPXPOXrIt4BVW7bfL/5nFLg8cKVAT7WB0a5BHXo6+oWgCnqmUCfuIFXi2E8Dxda9odhEUDTYykA8fBnDroodLFvvq+ZFif5vqJs6JlU6Y7psJG4eievfEr97Zg7hGVarAnz8S4URB2QWrzANIn9E/v85xIcaV/yGO5xcu0tL+4CIEOyZtk1SA2s6wZw2w1MDJjyTd3voBLHcM4H74j4eaftmJ7z53HjXIhNnJuzxQcDM5NZO7kuiXbuFK9zdr2j8cee15Fvfqctr32oMVsPatCoOXa9QtTJ4ia+E6zNAGMKgYF2isB6S0xizUV9gnyZGF0X0GlAOax0jR3rTI/VxDC8EVhja9Rr7AXn7vZY2ieyDCzj50AOQWGAtZe43ahNdz1Sv4mCmrRUeYvGOtEhSKU9u6i0tFSz58z569zZs1fcv38/7kGaVb1Vb9Vb9Va9/d9tkh6ZMG5ceZ36jdTJkkMcWWFu3Elv8RWNtGQ7Z8fLKtl3V0ue+UITjr/o7MzAUUt84W7QsrO70gFGk2FMLLjEzT7hz0cGRPJN9RdZbNmBN7Xs3n9oyfP/bvt5Xwtv/dEB6dzHf6mNL97Xjb/9m27bAV39p79oxxvv6Oxvfq9bBkjXv3Bf5Ufe19Tr/2i3P2rcqS9VuOMllR58T9Nu/EnFe95QyaEPNOnaHw2Yvuag041imLdo50JgxtCBhJ+Ah4SSY0Q6ShWWgEtgLzYAgSENz0FKDCCl6g04B2hQyXUW1IAgwZn+R4ADSTEAD4bPZU4WkOkjxYSIv6lC42TL8O+u0aO8t7NLVL4zhyQEQe17q2Wf4R64STowE6J3B6t8QC8SsP55C73qDvAhWDO/EgAUbUl5aIGBiCWXlLv1BaXaz7jp+91VMXfbi8ra8LRGbjTwveZJjbTAmrXxrgoP3HdDp9y11xQ/cYVXtJt0HqiYietVtg/nx0vuutqoTQ816zbErepxwKVHh/Nx+/5FFzzxAhxznUiaSLji7D4e54nT5nuW3ARmtQKMOTeKFK0NXDXvEebJAX1M9M32SJmkTl07Kj+8pqIs4SuJaewAa3VhfS3P6KITxYm6WJKqA5nRGtOvi+LbN9fswT21fFhfrY/tp7GD2zqD8rolmABL2I+5ltRyw7gEphVXTdwwcdV8bVNzZ14XWSIK+3JrOaAtWCdmt1FM/njFGhglsSGJcdmqJUyYgFAEQJrLZwYjEJgIACiJIInNsMn7PHEJMKK3PdFChgaQJ2Ek2SLJIllD1s18V1hSWIwE+9zBuFNxxwEZgw4+M/Rf9UwY45LoOo1a+P8HGIBk6HtJcnstz6ujZaMa6946DF8CCfvzlkzTc3t7WTNnfLnvgx0tPNnOi6itlJCHlJw0RBGTDvh3t8uwfJcKI2sjkaNnjfeLZLEqQRw+0+4rWa6F157X+d/8kw7c/0J7P/hKmYv2qm1omiV6HdUvY5zmn39cu9+x7/3yjbaPlXZt9jlD3to+40Fte/rnbYgldXEGyDFKQU3hBZOJge9ReMXmAPi071bf7DnqY9+dPpb4do0rV5t+Ceo4OEVdIzPUIyxBnULC1SsyRZ0jstRucKbd0tXLzqdf/hINGbtdA4tXOXvPtR5u5xRSuEghefPUL3mKYqOmOVsImMRIKbR7piJ7FygjYp7P9cToB0YTV+CsKGajnnDABavoczvtPsAbEl/6KGFVV1a86CwngBIQR19mefJul9UCCpExM9oGsAgwBchhXkT/K/JmwB6sI/2XADx3CDZwSZ8nMllYWSS0GBzxP3pXAY+wrYBJwCDAFtAJkIQp5edcO08ew/n63FS730GnHQfsLMfnv4/Y6qZRHCv3Vx0fpk3u9GvHR28vAB3JLoAcYAtYHp9x0H9HpsuMWMb4+BxTO6/c4Ws1IyvJvnfBend7C720LgBAD08O8j7NijhGrtTSljGNXZbLKCYMhM7NCtKtZXx2m/vnGOOhQ5MaOzh9zsAlcvs7y5rq+oIm/n1+c3MzfbirhRdiYD0BprCmb9q6gFx/VkY9HZva2BlQwCps6vUFwc6GMruYOaSYFzGfFMnu1OR6yh5SR1tKg7SlrLGS+tVReBfAaC017TrYvvOTfS0YPvOwxQVYxBO+nsXNOuZrM6O9iAswbRSyfD2wmOISUvvOE6vo7Rw2eY+CO/ZTe/uu8z1gXWDdR5GB2zzFRdg4vAiYLw3w4rmAR5QXxFi+p+yTffMd5m/+T6GV9RfZrsd0W9Ny97xja/VZn5WMHJeCV7Nugx1kBXcaoI6R2a6U6Bo72sFqN/uJ6qV+i85qarEC4Nyq77CA+mfkXGeC4+eetHi62UEo8dW9E2zdcDWSvR4AlxhB76sX7/Z94O65sKXE3ICz/Ek/XtbQqMkHFF4yTzOOX9LBL3+rPR//SukL96lVSKwDSUAxwN6B4q63vYCGRJecA8Z4wKjFXsBraOeEnwVFUBhSCrcAUo4ZPwjG27j3wdhNrvIhLtdv0Um1GjbzYjNrE/8jDtZv0dFznnbRBerWOUQbWjXQ9e4ttKddkKb066l9O3fq4MGDWrdmjXbb78ePH//+3LlzMQ/Sreqteqveqrfq7b/bkOumpCQWNQlqrDotuqlPxlSFGIBKWmaBzALKmAu/V8WVf1bM7DPOnlJJrFG3oeoEtQpIMMdtUbxLfK54hRVnPoCgu6jueMMA0bMqP/SOlr34o1a8Ir8tfeE/Nf7YfVXsfUbb3/hIj//tb7r2L3b757/psT/z+991+JMvtPqpZzTl9Ksae/pbTbz4K0248Eu/Tbz4vSrP/UKj972l7LUGfJdfUTLjNTY8F5htSe+bAUuqsCTUgCLYUX5SMSUxSF35hP/fre4NIACuCOZIfwKAPNBbyvMDxkT2u51TjCXlbpQw/4xiLQCTNAy3xNoT9/W2Hwt4BFaAC2ZCsIvILjEmogJLcCTx6BiR7bKgiIqNGlq504MiSbhLQA2MIr0lYQDEMC4g2wBm4qxDSpl3XGMOf6Di3a+qZP9bzhYnzDqiFDv/1KWXnaHqnlDmjCZSYtwSu8aMVpfYYg+u3eJKfVB4ky6D1bzXcLXqn+jmFQWbrypt/j6XkgKsAD8NWnZyVhMTI+9btGtG0Cd5CFT3H3dZWdqaO37+gHDmvPE/ZGAkSiRXIZZUYf9PIsaokm5xZc4stOwVpdYDUzWgdxuNiqihyB61NTMrWEtGNdT8pHbalTFUu0bGaF7MAB3KGaY741J1Pn+4DqQP0enscB1IDdWMIV3t1k2TQ7upMry1D8rHBIle0GcNlCHjhYFZW9xIkb1q+eiY9w2YPbW0qbOk9I0iDf5kZ7AWjR+orikz/PrzOeAzxGeJzw7nwn0kVQBU5GHcnEHwZDPwWFh0kj9YRP4PUwGYg8WAfaCwEJCu3XaGjx4uWFIS0Pz9H1oS+awBso0uOQO0DRq9wq7XaHsPC9SkY4jqN23vMrgIA1m4dBblR+vIhHraa8l9ZVJ9LclvqIOTG7k504bRjbRpTJBmZARpZGRDlcfWU05EAw1PjFNoyRrv8YJh6JFY4eDPx0NYwsxnn+OHuYVZyLXv87jDT2vlzWd18ue/0aonn1HWoq3usNygTS9LojM0cuEWHfzoS6186nnlrjxkn+UdzvS2C030kTVIzmFH+e6gSECWDDNK/zIJe9+R89UyNFNt7XG9B/RXalQHTUpuqEVZ9VU+vJY2FtfT6Xkt9PbhHnrrQG+9c2igbi5ro0uzG+nE1EbaNTbglpwRWlNTEutoVX59TUgO0uABndSpf4R9D5PUOdGS0FknFDf/rOIsyR9ggB+mKDSm0uWws/Ms2Y+Y7TNXI3qNclBaFL/RR8OMS93vhkqAT8AerCQADEdaQCc9mOmRcxxYwoQik0WmCyALyGMX/xcQRO4LSATwIe2dZ/fDyKZHzvdeVmS4GCQxNgfAlx4x18Hg1JFnXSoLMAa8ItMNsLDX3cUWsMroFmacYt4EQAVUFydsNCBqwCd2TUA6bMeHaRLnN6/ghrO9HB9MKc/jtXkMMl3ciXHMhflFgssxAZjTh87z43DDJj+mkw6YkfXy/5m5F32EDgB1eu5jSg4r1v6JzfXt4VbO3L9qQPDrg63dDXdMbF0N64lbbmC0Ev2ajGvBYXfD6IYOPG8uCdapmQY6DWi+Yc8FZFYxoB8ZAEWK+5x9l0/PDDJA20jX5jex/zfx7/nbW5r74wCxL64N/MTUCOkvhSvkws+ubKYbCzE1CtK+CUEOUM/MCNbsjAYGYhtoSV4jJfWv4+tH5+YPOyjpnzdP0TMOWqy85vHA3a/tO8Qambb6CY+J8fMtLm26Z7HmRXdtRy1C8YrHOYA0cElswSQO0zLA0AD7TFLs4vtIwY8iMesMwI3CFaCP1hFmR8P+scbwvWW/FAvdGO7Ylw7KAsWxmwE1ht0SMGDb+IIzpSkrn3IAB7sIw4ssF1Mzio58VztFjvTvKAZ1gGz6RTm26Cn7PAbgAIzJEWs9I9C8OGmvR1GSeEGhibWTxzoQtbgAuIu0eAe4pi2IQjCMLqob78GHzbRjKt9/Wwc++lqHP/1GS648oYQpaw2IJng84tqgcGINZf+oIzg+rjvxHS8HVBgwzvSComLi/xSR6auFeQbI9s9f5AXfgEv6cm+tgJlGwos54KO1G6hOk1bqEJ6hNgNHqEGrLupkQBRVR3LrVjrRKViPd2+pHQZGx7RsrEWzZmn7tu1asmiRNm/cqF3btunI4cO6du1aseVZDz9Iuaq36q16q96qt/9u+/HHH6PWrF3zbbNmTRXcM8r7+6hsRhs4crmcgQhYvtpBLbxHlAWbSjDBh+Q52gAYgQ0A6oHOAikzPwu23NH0y7/QjMvfaNKZDzXx5Huacu4TTT3zhuadv67NL76usz/8sy798S+68PvA7fI//V3Hvv5eFftuKmXpYyrY9brGnfnWQOnPVXHqG7+NPf2Nxp/9Tnnb7rkklyo0bqAAAhgtZ7UMdLrM1sCCSyYtINKfQuAmGcg1AFFgAAADhEB/jgE7C4pUe3unTfbkgUpt9paXPRmA5UL+lL7heQedVFLd2MGC2iALZj1TJtg1e9ylhrCmBOceCeVuUIEEFykQBkP8z/soDYwigY0ywAYbhSPvsEm7lb7iql23Z1S0+ZbKdr+ksYffU9HW5zTagGf89P3qmzHZ+386W2DsPLzQjZboecE0qEfiOO/noxeRZAFpJ+zXsMm7DUyfdwYbE5w5px/TKgMOwycY4CnbqOzVl5Sz/jGFj9vszrjdDLz2tH31t/ccsNoqJE6t+sT4jL32QzINyEa6ARJyYRjmsLL1PheTPlCCPgkSbo69Uid5AoJ7YqQFfq41Bh4kPEFdwtSiRZDmZDdSdK8amjUyyMe1bEzvrm1JQzQ3pr9en56jf15ToQ9n5evFccl6e1KaXhmXpA+nZuhGwXC9OCZet4uHa11sX2V2bavJEe0NkDZ0MyJMiZD8XZwTrKsLgpUeWluhnR/1vjL61L470lpf7m+tp5cH6fy8liqetUQFx751Np3EiQQSkO0GIQ4+P/ZKfwCc3vHPCwknVX7+7485HBhbAysBQ8F+eIwz7vZ4mHk+e3xvSHyY70qRBDAKkI2bc1pDyjZ4Txqs92ADo7wP7Q288zlCxl2rfhMDkfle/R8+65Szj1kZUZpf0E5rCutp55haKop8WMn9HtG0pFqqxLQopoXC4pMUO++cwuz9Ql5OkSFi7CY/NpI0wDbMJLJujj3OEunBo5dqyfWndf0v/65db93Xllc+UNyUTWo7OEP1W3ZT7MSVWnjllo5/9SuVbNjn0sUhpevsM1mqlr0iFNS2u9r2j3eGJaxsre1/gxt/kCB2T6xUcLcw9ejRXlPTgnR8UkNtKmlgwKi2EpJqKyyhloZl19HwsFraPqahzi9uo08uDdTbR3vr8qLm2l7e0IHH6elBzmbNTGtgYLS2WrV5RL0G11RcRC3NKKivXVMaaXd5A+0pr6/CuObq3K2v2gzK0CC79jGA07lnNHT6AfVLm64R8QsdSAEO+3ZK9LE2jLfB/RbZLIwfjCnsISwp0lpAJpJeRr8AMpGpMm4FBhR5LI8FvGJAhIERLKRLdw3EIqfl8TCpgFx6MgNS2cAYGAe+xQHpKwZLMKYAwNn5V+05Nx0cw8oyQ5X9AxY5Llx6YTBhNrmP/wE8MVkCOPL6yG3pSwUMzzWwSn8shkuAWGeBMVUyoItkGUDKsTJvlP87ALfHciwcByZPSIZ5PMxtpYFoznOyPX5y1il7vSe0rixTjy1soCeRjxugpMeTwtGqwobq1/5RVzfAfDJLGJYSYElRCYfrawubOEPK7bIByWdXBqToMP73t7fwfTE6BnCLi/Q524fLcg2Ifm7fdYDnDdsHMt1P9wTAK8AUpQRGSdvGNPbXuruyufeQcgPsrilqpPWjg7S+OEhDe9RURLca6tnyYdVp3Ny+g3ne2xk//7T6GTAdXLralRIUKCNtHcUrINArb9+nFTc8hsAaEpNG7bvvah1nMi0u0RpDHOX73TkyxwuT9EzG2/eV/cbOOeEKnZEWY+nrdPMfA1QFrEkHP3JghqQdIMj6W1UcJjYR04h5tHAAgFl/KFbyv8jxO2w9u+4gcIjFLdYfVBrE8EAB8bYzqsOmH1SYHR8KCtZERtqwf4qXKA8AtLCSSG69nWHJZY8B3odqayBxmf5WCpJFRz7z2OstJRSG7DVZUzmH6BknlLdsp1Y+cVvHLQfYZ4A0a+kB+76me5EVJY6rnwzEcv0c/Fr8Z70ChLIfGF3YTeIxuQvHSUGQx8A0U+j1YoAdD2w1xSlaS4hRAN0oi5X06Hcckub9pPSFYtDYblCyWrMOdxmgcU3ra3nrRv5zZ4dgXejSVCs6Nlf5qHytW7fOwejWzZudJV29ahX3dXmQalVv1Vv1Vr1Vb/+z7ZlnnjmdkJikGk3aOUNGtRfGq7eBitqNW6he844OsGA0qMwid4W9YXEn0QaQUgl2M5TZezT51Fta8fLftP49ac1b0uo3pAW3f9CaZ9/T43+XLv/pX7Xjzfd1/Jvf6Ma/Sk/8D+ncD3+y572o8jO/0sSrf1DxgfeVve6Wyo9/4SNcJjLG5cL3GrnxWWesCMYEapJ6gp8zVxao6PegAptjxwVLheMg7OnQibtdhkjgIgkgUFN15vgJWjA3sRbAMDDiBvB0xtOSjN4ZUy2JL7SEeqpCRy3QUEsaoifvdfDqVW8Dk5EM07b9wg7Th8oYFthQnAYBjiQaBHdAGtcpbclFjd7+rMp3P6eJR95Uxf5XVbj5jrJWXNaQosUuoe40zICn/aQIMLhkpYZP3au46fs0fJK91qrrKj30viZf+71yNz2r7I1PK3fL83bd3lPJ4Q+Vs/VFFe1/X5nr7yh/1xuadPIV7X33Ey29fldDKzc56C46+L6B1F3+XnaJHuVmS9FTDvp7TEUdQEYiQ1WbCjrs3tDKHX7OAOAOESN9iDt2+0h1GfEy1II6AIwqNOxzzOyTSpp3UFPOvqzkObsU3CveEv7ayhlSSymhdTQzq4GmjAjS6eI4Hc2P0fr0SL09v1j7Rw7TnrQher4iUbfL4nUwPUw3Codrf8ogHUobrIs5Q7UzcaAmhXbR/PBeqhjWWFfmN3Fp3jEDpB/tbqnn1jRXbkQdFUfXcaDKeInbzoYE69CE+hqZEuIzRfkM8VkG0PfLXeCfkdQVNz2RqbrxfyrquA7Dlnsf2IonPOmquiHVhWHHsInihO939ZOeRNIDDHvOfkjG+GzRLwkTDihFdgdbQHLKLFLmzLr7MqZG9De17WHJcAv/LJBYwZAiIR9Usk7xi69r4Ng96pk+yz6rMzRwjH3WZhz3HsoO4ZlqOzBJ3WNLNCBvvp3jZi/SMDqIY/RCkn0HcD3O2fGaJp+4o0333tCRL77TmlvPK3n6CpcmNmjV3Rn/USt3uiR34ZUnlTxvjyXDO7x3mRE1gNA29nno72OD1vjM206RuXYMOS5LDxvQQeWxdTU9pa5SBtVUuH0GeoXXVOqY+iqZ3dhvGWUNNGJUPY1f3ljJCbU1NbmulubW14pRDbRudAPNTq+v0mgD2pF1NTKsjmJ611SL4IdVv8lDqtfoIdWq81PVtlv9xg+pVddH1LbTIwrrXUNpvWpp9vDaKotton6h/dUtZZrCJ9iaMGa9wsdvcTYlLWmVZhkIG2sAdFCPLCUMmuBsIjJYXGNhDCcZCMT0B3YU111cZScZAISJdLCXd9nZSMAZwC43ZqWDPAAh5kFTsk46owpbSU8mQA5zJdhQACWja5Dzujw2dY/3nwIIYWmrZpgiFS5M2ODgEKYSlnN+0Q3fH6AZ8MvcVGalAjoBtbC29LZy7PyOvBeAyWtz/Dj7jopb62CWETHF9lqYNAVkvZsDx1T6tF8LzpvjgwGFpaUnFbCLnJc+WPbBMS4sflopYeNUGlNbTywJGI99c7C1fnG4tYPNAR0fVfGwOu5mi1QW1+fNZQ21sbSh94/CZDKqCYYUZpWRLMwpBZACTN/d1lyfGch8DQO0BcHOhgI4MT26ZI/x3lF7LrJe2FdkvwBVQCrglf5q2NDDk2BWg3y8zNV5uG4HaVpqAy3KbajKhAaK7lVToR0eEq0tFAMjJ2y3WHHKARGqCb7TAEFmjQKUAG6AOQAhAC7XYhNtIKwrxEoKpSh0kOsCVlkviLOt+kR7y0f8ggtKtBhGsdVN6WYdtVgWaDthLaJwxk+KScQ7Xod4yHeZIhPHwrrNa6D4cIWLfedZt4ZOOujKpr5ppWrfr596xyWoW0yu+mQtMUC234FmisVDjpM+VcCam+XZsQOUAX+sZxwL6wZADlBKTObc8wwwUhTmsTAv+WZcAAD/9ElEQVS2SGVhIVkHeRz7pJBJjByx+DGlLj2veReetNj0ofa9/4nmnruuATkz1LxnpMdQ9yWwa+RzWr1d5JLF7nsafezr/1pbyVXqNm3rheKAt8EqB/8cMzdiL38T50csvmjX9YiyLfaPMlAfM/u4951TKB02cZcrv+iJ/elPH3IHXhjRbha/+9o6XNyskc50bqpTnZvpSrcWOtG5uba1C9IyA6gptqbMnjdP27ds0Y5t27Rh/foflyxZ0vlBilW9VW/VW/VWvf2vbFu3bu3UoWPHb3CaQ9KJaywSohp1LQBbMkzPBuZAzvhQ+bRAQIALAMInLDA+byDoI00594E2vv+jZl//QrMe+1qrX/9RS577F624/a6u/eU/9LiBTweg/yYd+OhL7f3gM539jQHRM69o7LlfB2aHXv6t/fyt/fydCve95W65Y45/7n2PBFgPzAYyYaxgrgCiVKdheQIA4ClnuKjUErSRU+Ku6+NmLFgTFAGqBHXvWSFwW8DDlTZu3mkPuPyP6u8gS+hxwg2MYlmsPgbQqWIzexNzol52nToMTnPTns7D8v26EOCQJgLa6Xdxh1pLYmBGmWuWtvicJf3vacLh15W/5qoG5szyxwV3HaTuSePseWsUP+uQRq65rvTFZ5Wx7IKKd7+iyjNfavKlX6lol/1+7ltVnLRz2vKc4g2gJsw+YqD0OWWueVJxMw/p/2Dvr6PrSpMscbSqEsxilswsyygZxMzMzAwW2JJsy2JZaEkGyZJlZkiz05m2005DZjrBycxQVVnU3VVN091TNT25X+y4VvXvz+nfWzPT7y2dtc669557+Hzn+2JH7NjhmtOhXvqYLgG4ffcR33wQtWdeRsSWMRl4OxEk+49ueU6uh/UmOzUqx3Ok55xRN2eCTxnAE56oLROg0/ggwKSnm95n3luCMnrPSediOYBZLiGYLeDURUA7I8hrM9o1mu6WI6BG7p3lorUwtrDGlElPwWPJJI1o9qRZ4Uy8Ow5FuqLNbyXeKArDUPh6jEaswwMBotdSvbFfAOiFJE+MybIDketwPMYVO4PWIHnZHFStW4o8L3Mt8/DgiVARy7o0JJgiaNUUNWyZQ8qIDOsSfjZki1e67JFcWoXUw98aqLaMFIqRw4gn2zif/3jUUx0cYnRSNIPtjhEPRs8Nas3MkZa2KPeI23A/pLtyJk2N94j/c58Ee9yW95i5kioiIu8O2y1zrkmncysY0HwtlntZK0YqRa1YvofCRsw1pmozHSMbZHvmKBO4qlMkdpMqOTNaviKqQoEgy/yQrk0QzXeABipFRHhezEWjMcdjBzdchFtWAxou3cKFP/4L9n/8FdpvvwH/sh6NTlgt8UDE5j4MvvGBOjRyBwToSvtglJZthrlnlnJumtuavEXaVDlWRG7EXK8MLHF2R2v2fNzrnI0XGi20zAYpmklu0xEuzybCdRqK6s1RP2yFiHQjrBTg6OsyFYGrpmJrLPP9LDT6xagZhW2ak00wVmquVEtG06ionOc/Hf4rpmDNgkmwm/kMrGc9A1Orp+Ew52m4r5yMHN/p2J1niq6yBbhzIQKf3YvCmVor5MQ6CXivgs/mU+oUcJX7ScpiqOdmBaUsMeO6LAmp/gZlXOZREpAm+DRrDimptaxfytInjGbGeTeoqi2BWnGk/OdWhejAZnj6lMMjZitW+eZhbVAZvIM2IzywUenB2cEGsElgR5EkgkruN867SQEjabARbrUK9ggwKbpESixzQUn3ZR5pbbK0TVmf4koUUeK5Ug2YQDTRr1XAao8CZQJPPYaAUKrpJvo263lTDZjXRWBMyjHpu4zUFkXuV5Vd5sQWCBiOfEIdJiAPXl+BQvmf50RacFbogOzrkp4ntyWdOMmvU8DrCLqyPfHOgKGsEvO5mT/6wW57FR/zWDJZKbonqg0RUQqQsfTLeXneXwzb43OZmRdKBxLLslCAiNRcgk+2CaXed1hrdPRRN5WxDZRcMiEogkYKP/dNMaMPdhlyrF/vNYifkaI7HhGliNHz261V1CjXbzrSvGZgV54FtsSZwctxCpznPQNjoxmwdfKUsTFPI2lkEhG8UCmWDp4o0vDLhhHScF4dlIyOGkSOKKp3W7bZJ+vXaB9hcITKLOMO+wD2L1R8JRCiJoPSb+vP6HhGEOm/+YS+v2TUrIiuVlDGcY8zGRuMHBrGund0fOQx6PTicjq7vCuG4RK6FgmFk9Bx1Awdx6zQcsgGg5dt5dMSGZWTscrTBMvD8+BdeVAA7lntF9knEsRRe4GAcK0AW143j0Ugzk9GHldEVcq7v02vlc5I9nnscwjU2cfQ+UbWEMGoRl4bzqHy1AOMfvwdht/7ErvefBfZOw/LPrZqjjlzahk15b3hNdJRx/x8UoPHI70EmKxxTifdEv9szfEnW4v1wNnfcnsCY37nOfB8mULC9AQ6jSm8x5z5VbFVqjDvltcl11Gu6vZTTCwxabqxOgOdoiuxcF0YiuwscHSBFSpsTbBjtgXGFlhjeL4VDi+wwcgsU0TNcUDl5s1oa27GiePH8cEHH0xERiemiWlimpj+s1N3T/enNg5zYLlgLYwEiD717CSlBjIaRloNlSyZ75YoHTypM/SYhsigknPiexRd/CMyxz5A/Y3v0fch0PPuT2h9+PfI3XsLeYPHMCrA88CXv8Tw+59j7zufYtfjj7Dn7U/QdPVFBJS0IGTbGST0P1DxnQQBWBTjSRx8iOTdjxDVLgZ80jalQnHw40DMwZIDHAcVDrxcTmEhRvfo5eQARK+qek8FMBlmeq5v6X6YW0mwSZopAQIHPQ5MzH8k9Ym5cRuy2uBR0KfUyZVRG7EyskIAaDGWCliwmOOkuXwswUIgahB7mA+L+as02hIpIJCAbV1mh3rTmW/EQuQcPKnAO98zEbaO7gLewhS0+W8cRkrvTcQ1n0HO8GvIG30TxUc/RtHhD5DSdws5Y+/qnDJwF2H1R+BXuguJcq+y9r+nebSxnS8gZe+bGjkOqj+OgE2HEaFiFjdUWGNNbDl8SvfAq3gQS4Jy4FfSh8z+6wjdchyrkrYozWl5RIlG8DxkUGcZFxZD5/1ScCrAg/ebqrJU0KXyI73OvMdUnVWxDeaTNl+T+9+O1QKmSCGeJQM7o2Jz1kVirmssloWXYr53Cp6eNB3mM55CbcwMNCQaozl4Pnr91qBs3WLczPDH7zbH4a2CENzO9MOreYHy6Y9XcoNwKs4dV5K9cShqAza5LoWbvRXy183CnkIzjJWZ6yfpgBRN2RJvDG+nyVpo/8UmGy3r8s1+B3w7YoujdQs11zag/qw6Mgi0mXtsoHs/FpD9glKe6axg+xhXwB1XgeR6vH5uR8eGtjUxHAlO+VsBqswEsqTbMT+JxhipZtw/t6VhxjxRRqkJ/Gmk0fCiM4UCSO75bHuNci83qQgWRURMZzL/eJVSeWMHXtVapl6sY6uR1uP6TnJ7gmg+O1LSCKJJD6bDgNFt/tZIjTyrOHnnqk7fw8Cjd3HhT/+G1udfgk9Bg7SHbMywXSjvUway+0bQd/8RykaOIaB6SAzsPUr5m+8aCfOZS/S8WOOW58QSDAu80zHTcQ16W1zx4zsxONW9Co1JFjhQaqbRru2JJhohdZr1LJbNmgS/5VPRn22GV3Yw0uWAl1oMeb0EJl+POPwVMLwzYKd5fo/lORKMPO6305l0TTob+Ny/2Oegv5mL6CfAdrkcozR4Oo5UWuKFncvwyWV/XBnxREvhXBytMMOZahOEudlhYVAxgpuuInCbgFB5f9YGb9RoIPMm1ywMUSVeAjkq4m5Kek5zNRnxJGWXn4wENma+pNTXiOB6xFUNIH/oBYRU7pQ+NAEOKwNgt8xTAQfZBIvkfVuX26UKnt7+1SgRAMooK4WFDDVLryoVlnTbOgGPjHoqFTflkgJI/iaIZSSS6xIIEiBXJJzUKCxpx6TtMieUOaUEiPzO/FTWEiU45b5J2+Ux+R/BL7cl7ZjrVQkgZ2SUVGFGURlxJTBl1Lc5955hH8k8vyvoKHik0eHQDRuf3JdbCpTjfAZRE5eE17otVL2a79+X8kz5fJnvu3LOJDQnmSh4ZBuoiTRSqi0BJQW5GAVlpJP5oqTn0jFBESJGQDm/22+L0zUWGk1l5PMjUnhlXeaUEvjekm0JaN8bNAh9nRUAy/IvrEnKkjOcGRml0NfDThsFuE3SPrfGmaA60gQbw42xYeFUODk8DXPjqTI2OqvYWGjLZXlnT+r7Nl5HkxFPKsuy34+S/j+s9aqBLipAle87xx9SbLXf5HfpT5hCQoEfOr74Ti6VPpPOSyq4sm3QURrZdVf2K2NWWovug8CXdFj2JfxNWvCysBIdm+ko5sz3nGyWsNYXpC/ZAZ8YE7QetEDDsA1K2iyQtckUlfJMes/boeeMHbYNW6HzpC3qBk2xxMMVPtUGRxkBLcdLXts424j9HK9J+7nRj3TsZZRW+0MBoqwXSgBLkM6UBO6D4zGpwfwM2tiDculLDn7xGxz74e/QfF2AZmEX7Jb7Sl/iIf0khd/u6P1g5FVLrsm+eSzum9/Zr9IpYGQ9W1lbfA5kbqlTeqdBRI7rkQlCOq6yp5445DhWxe58VSPbdKa6F+4UINotY/4WrEnYjAVuMZhibCFj1DTVeZjrLuOWjJmJ9jY4LmC0b46lAtETi2yxb54VRgSQDs6R9utgipQFs7GluRV3b98OBfCLJ6bVxDQxTUwT08T0vzpV19R8amFth2enm0tHPFWMJl8tN0FaKY1Z5v+RvhM3+KZGEkjhoWJrogwa0d23EVJ3ACUH76Lhhc/Reu97dL/1d2i6+QF6X/0AA298hOf+4X/i0r8AF/8ZuPxvwPEf/4SiowK8Tv4K6SPvKpAqOPNrjYwWnf+9RkYzxz5SIMmIlQ7EMkByENfI6BOqLgd+Lqc8/DiwZPSHNKhUAQ+6LqOoYqBrTo4MjozWEUQxN5SeXIKLMDHONboUWqRRJQ5MjFARCMwWI3KuACsqw9osctG6oKT9cma5klA5Lj3hK2OqVSp+nke8AhRSqOjNJeigvD6pjlSYJX3KNX8nXNO2I2/fI2w8+w3KT32J0uNioDSeQlLndWTufoj8sbdRfOQjpAkIzTsogGjgZYRvOwHvop3wlEGUgJn5eIxKUiCG9S5J9WLO4RIB5szvXCfgkAPy0pB8UMKe+UgEnKTW8jfPh8q+pHTayzOfK+e5mPuLrtRoLku6UFCDkXEVgpD7S/AULAM8jSp670lbC2qQ+99u+I/5tIFbzyBh7zvwFWAcXLkLm87eR+bAWfhtPgkbAeLS5LDE/hn0ZZugO0sMP18H9Ac6o913JWo2LEFvwBqcifPAsRg3jEWux3DYWmz1cEK84yykL5+L2CWzEOJooZHPwxsttMTL6712uLbdWlU7E92n6Xyvw1YBDI1b1ih8o8cabRVu2p59qg6px5+GFqMUBIpsCzT4aODQwCP9TJUixbhhlIIedv7PCDEjIAR5CgKlnYYRmPO+yP+G3ONXFRyS9ky1ZG7PaAUjHAR0avDVM1p5DSENF9XRQpEo90LWqM2GS1K9ihqRncCIKL32Jg6L1flBQRM6VJjnzbxPGl40CmkoMhqqdDUBqRrRlXeFoim8FoMBeR1uGXXYfvE6LvzxXzH0zsfYeulluGW3wHqpB2ycfBCzdQC73/oQXXdfQ9bOY3KMfjWQZ68NUfq57ZJ1GoVldJbtbb5HAma6hMPdZQ52F5rhgwEBFC2WuLpFnk2VBc7K89mVZ4bYDdOQ7GmMA2UGcZnLWwg+rPHeE7D5Rp+d5veOlpqr+vHhCnOcqx2nU5rjfJ2VRtEYFWX5Giqsfrt/ppb7eK3bVsv4MF+YoJSgpyHBGKGrp6gwzWfDs7TeJEEOxZ6GCswxmGOKVC9TOHqGw6N8VJ7vZazP68Lq2FqkhfWjOGIUS2d7YeWCICT4tiIzeKeCVOZe1iQLyBOQVpN0QfMn3f2ysDY2Q3NnvQt6EF53EBHbzyFp8FWEkanBer0dtxRkkAHBvGyzucvh6JGKMPcajTKWxh5WgEf1XtJimVvKY6Y8yVtl9JL0X0ZHGSVlpJZRTQJi5rkqYJRzU4EizRE9oZFPgkqCUkZUGcEk6Iz3bdKSLASuCb4tCsCVLhzYo8JGjNTyeKT/GnJaj+q5cJ3KxNMGinH0Ic0xZY4qgTJzZkk7Ji24Mv4C0gNqca5uiYBJK0OEU0Aia47yWYc5T0G4y1RsTzRVWi3LOBEYkpbdnmqiNNvXe2wUeH4iIJMA8+EOa7w7YCsA1pAvSqDJiCefNcEmlXS5jP9RsIwKuwSo3A9zV1lzdECe+WCuqYBVaW89tqrEy+P3ZlHx11KOb4rmZFPkB87AspmTELhSgOj0n8HYbpG09Xy4POnfqLrK9yyq846CHfYRjCgSRBnKrwxLWyIVfFDGhyEdl9hfclwgaGXaBqOJ7AfYxxCEkZlDoEUFcgrpkFFC+ikdhARSHDtcZHwiSGP/wu24T5ZSYf9ChgaPQ8fh+twhrI90w9a9pmjcb4PN/Zao6rZE80EbjYxm15ohJs8YW/ZYo/WILSq7zJFYaoq1yTXSn19WBy/7OJ4v903hJp4jxzYCVII5ZSvJ2Mr+k2OrATDf0Mgl16Oq7wYZcxJbRtH6wlsYfPxLdL78EbJ6xuCV1wzHkCLMXReqTrvx3FP2V8n7PtS+lGWvWKuU/Sivk1FjU/vF0gct1YgsnXyMQHsW7db7SJCsNoLsI6jhvAJYKufzvlDUiEKDei2NlzV1YmlwrjrTXJK3aR87W8boaWa2eGbKdM2xp4Nt9oYohFmb46AAz87ZFuifa4Vzi23x3BI7BaTn5fPWMgd0WU3B6f5efP33/+xjsKompolpYpqYJqb/1OTv7//x1Gkz8PNfPCXGlJeWJyG44WBJTyKNZoI5DogUpCHNKHnvYxSc/T0yRx6h/sZ32Hrjc+z98ifs/eInNN36GKNf/FYB6Mnf/Su6H7yDA1/9Btf+Ahz+7m9QcvxN5J74JUouyneZi8//Toy2V7RcS/HFv1WAGiHgRqNSAibpPebAy4gSB0Aa4Rz4OPhz4OF3RmwZuaL0O2tsEjwxl5ReZA6e9JAqAJXr8as5qttwcKUKKOuBusqg6ZxQZ/gUILcyslwjoVTJpSCR/XJDFEgFKwTQMVeU0VkKEfnI/oJkgFsrxonVQhcFDMyZ4XkSqDJ3Z3nkRizyTVXZeCr5UTiCZViSO6+iYPQ1lB17H1uu/xYVJz9BwYF3kD74MgJrDohBUqrG/lIx+pmzuSquVqO7dAgQYBBQ0xDi9TN/J3HP2xqdI/Chd56DOZ8XDSZ6suk5Z0SZkbjkfR/IQM/8G4PXXQ0cGbh5fqQaE5SSgkXAytxS1oRknhMjejQ0Ijpvw7vygObccqBn3hGpUtyGyovMvwzeNISi/ZeROfyS3jfSveykjf3sF89g+qSfCUCZil0FZthTZIIiLys0eTvhsBhRA0EuyFk1H16zrZG9cj42uzqict0SJK62UtrmnTZrpdgRmLDoPb+/K6BmTIALo6K78s3w68Oz8MmQgxqo9zqs0SPANyAlH8ljnyt4M1BrGfn8RCOdFNng/dSi72IYsr2RdmtwgHz65B5eNYBOMY5oAPGeq+Elv8fbI9fXdifr0VBLkWPwOXB93msaSpqrLIame+Eufa+Ya0YwyTI5/M89r1ej8xSVWhqQjSUUllrhK8bYIlWZpGHGc6W6Mx0CPDdek+ZXsf2LAUcBK54XzzG05XnE9txCw7VHGHjtbVz407+i49YDuKVXYZ5HMozsFsM5vhwl+45jz1vvI2/nMDzyd8hxRjVCO3OVn7ICHOTZOYUVqWiWa14nlksbYekHrxUmKA+ZrrmdDfHGOLPJEv05ZtgSZ4KYDTOQ4WOMvYUWSplklIyUy0cCID8WcNKeaorKCCNUR5kg1XM6AlZPxdplk+HvMQ2+PlPhEyyf4TMQnWiBlCRLhHlNR+CaKdgWZ6z0XwKMCvmfdWQZIWVbIMhgDVoClW0CSj2XTkZluJHmFjclmaI+1hQx66cheu1U5M6eBg/7mVoqJqTpit5Pv8qDiAnvRHX8GaxfFofg9eWaE0qaK0unGISBDIq5QSkNiG3aiyX+yQivP4Ls4UfwLuyFb8WwOu2Ctoqh3nFDI0Z0YPC5k57N8h7zvBOxLqgCmwQskh5LwMfcTUZAeTxGLwn2YgVUsvQLwSOpuQSjSscVkMwyMszfTPJvR7ZSdq9pbivzTvmddN3UwG4DuA3p12sgIM0O2y2Atkmvg3VKSQUmuGQUluq7pA0zXzQndJeuR2ou80YJOEnxzZD9MFpKSjGBaIHsg2C2Iu6knP8peK+uQYLbLAGKJvI87PD1qAN+ODAT78r7WBQ8A34rpuDoRgvN6+zONFOVaFLuCVYpRPS6gEVDfqcFDpaZoyvTVJ6xhezLRt9pzgSbBKRsV3RKUMiMYkgEs5o7KiCW+/lMQO3HuwXUClDl/EqnrUZH2R4IPglGd2abozDQCMke07E1XoDZgslwmT8JVjN+hqkmNkqjV9Eg6QP4/rE/ZaRScyELB5QSyqgpQRLHFo1Ubjkr8xl1dHA7KruzD2ZfyWghNQz4m2Mt+94AaRtrEupVPI71n6l+TWeTMiDqjss4zPJQNwWQHoa7ADGyOLhf9h1UvqUTUaOybXfgnl0toNMIbYetUSlAdHO/FXYct8W2YWv0X7THnmv2aNhnjY07LLB5wAw+ySvVSbc+q0vPhX2X9oHSl6Uf/lLHEZ4H2RscgwhAuR5ZGHTyUhyMtgJBZNT2I9h8/l30vvEnNL/4BVpffBdVx2/Dp6RbUwjsnDyUzRRMVV3poziGEeTzXvL+sS9lDWeCa9KRPUuHYWw7H5bzVmoklLmnpOfSiajj/p63FDgzAspz4nlTtIi2ALUjOFZy/8zt533ntdExuCaxFuszmjUVZ7GMz8Z28/DM5GlaAmvO+khliEXa2eCgAM+DC+RT5u7ZAupnWuCUgNILAkaPLLTGdpsZ0ubjUdyxcwKMTkwT08Q0Mf1npp9++mlKZ2fn2zNnzdZolemsJVghIIyF6VkDU0Fdx02t00WPIo303DO/RYqAmGgxcDP23kP76/+igkVbXvgO7Q9/RPuDbzH00S9x+V+BC/8s8z8B5//hJwx/9B0aLt4QoHUXmYe+QO7Rr5Bz+DNkHvhIZ4rvJPbfg4+AGA4SOmjITIDAPDcOMqQjjqvgkYpIoR0OKoxYab7K6Ec6cHLm+swjoTeZA2SIgEVux2viflh/bFlQntZFXB1TpZ+kSDkG5mCV/J7vFgPz2cvAchWkn9JYIH2SeXqkR4a3vYD4jlPYeOgCuu6+ju2XX4BzXDFsnbyViktaKmu7EVjQEHGXgZNAltuTrkuwyugW8ztz995H6ZF3EV57ECsjyjB7fYQa+czJZGTa4FU31HMlsKaMP+XuOfgqcBTDhvvSSJ8MygTdNBTooWeuIKN/HNxpPPHaSVMyANfHug1zchjppbHMe0SgrgIZHMjF2OI6NBZo+FAEg8XNF/qkYj4VJgWEhjRd1dJAvpuO6f45c588B84EW6T+powKSBbDY7UYAMtCC5TazHb39M9/huVznkW2H41AI4yUmmK01EzLLPRlmymVj78vbbXUiMfVBmuNkLFMA3PH3uyzlZnGKPNFTbBqDlV0rRWMkOLJaNkrO6xwpXEmggpbENZ5T9uIihHpfb2t7YlReJ4jASoBPQEd7z3vN+nJNLr4H40f5lQRwBME0unBtjcu/qH0PDFE6YzgvaNRqhGRJ0Xi+Zv3mjMNUT67YGnDBPXBjRcU5FPQaHlkGdzkuVCJmRHSuWtDYTHbCUY28xWgskQQQQ1rE7pQSVOeHY0zRll5znwnKK7kVSZGanoN6k6ex9k//CP2PP4Im07fxLq0LbBx9ITVEk/EC5g68Ok36L3/JhLaDmnElTR9ChSZz14Ku2UemmPlJe2Yqrx0TMz3ToPtYmeUhphiZ64JwqNnIK3aFHHpxnB3mYIl9s8KaDTCiRo7zQMkCGUEm0CVToTmZDMBJcYIWDEVFkZPwdz6afgnzkDOFjOUtlnIbI6SFgvU9Fmh7+xMFMnzjcm2Q8GWuUgps8EGgtSYGVjrMQVBzlMwmGumUXICHIKMS9IGSNH+TgAQo65VkcZYM/dZrJo7CU5LJsMrdDoiPWbg+FIbXF9ki4hFS7EiZbs6mficViVvQ1bsCHKCB+A0zx9hGyqfCBjtQmpAtwoAUeDIL6sNgTW7MMclGIG1RxHdfl2e2w6tx0hl68XyrPh+MYrOiBg/V8fXwmrBGsxxjcaGlCYkBLYLuKTK7QkBgHcULCoVVpYxKsqaoPzO5QSPpOmSSkvlW0Yla1IMtFml3AroJKWYFFxSffnJyKhSbp9QdglqtRapLNP/ZJ/MO+Uxxmm4LBHTmvsQWzIMCrpUEU4P6tPcVJ7DOH03yY+lY5qRFTyo9ybBp1UA83b4O9diS4KXAEULfLnPXgEp39dbrdaojTXS51AQMAP7SyxwpMISQwVmqphMMSO+2wSTN2V91ielo4FKyoYao4aIJunZzBcdnwlAO9KlLWab4pL0D1dk+5fbrFVV90MBq18M2ev+uF+WjGHu8UixhUbKD5dbaN5ofZwJtsRRwMgYS+wmwXXxFCyzfwrPTDVWYR3S7glI+W7zmbJECSNw7DMJyJgjyr5DwY6Mm4xiuhUNwJPvuowhHE8JvghcmR7C/pxOI46vHO/oEOQyOrToIKMInpHVbCyQMYUOP4oMkuKr9cEbr0if9FAdm2xTdPZxWzJ/2N+syxnAIlcPRGRMxta9FqjqtUBGjSnaj9mi67QttuyxQmGjKWLzpsEtepWmxATUEmwb1IDDW6+pGjxLvKhjWsYVRh81n1T6ODrq6LzxknfFs3gQid03UH3hW9Rd/SU2nX0XXa/+AQ3Pf46IrQexIroKZnNWYLZLiNyno+pgZtoHj0UmE8cnBaTSl7H/IlWXwkwUgqLzzchyFpYF58l4Pqiq9ArmdSy8C5bMUXaK9L2MQrOcmIu8x+yfGTVmn8j/CdK5T4JUngPXcc/rxgbpXx3lPi/wTMAM61nKDqOAEdkfC3xSED3TAdvsTJBrZYwTi2xwZam90nXPChilui5FjQZmmkmb90dew47wCZruxDQxTUwT039ievfdd08HBAQoIHhmygws9s+Qjn6vdPi7NNJGTyiBHlXnaJjT+8jcEC5zSaxG1qAYR1e/0Mho7bVvkNZ9EnVnX8D+L37Erne+RNeDd5SqO/LprzHw+AvkDN9GrIAoRj5VqOi536Po/O90ppJu+ui7Crh4LBrW43l5jI7S2OdgRSEd1nFkDg6NbdJ0aDhzAOYAT2oiAQO/+2w8IADKQKPk4MZcO0aeaCAyT4Sg00MAplv2DqyJ2ywgqwnLBYizZpmto5t6palm61MpoLZklxbupwHgntOEqqNXceDz32Lwjc9QMHROo0XWS91VCTe85YoA7E/UQHBOa9ZBkOCEAIxeY1JAV8rgzFqgrP9Iai/Vc+kRHxdhIAikQcGoG726BOU0bAhoCdQJnlg6hV5xLaEi90fpo6VD6jGmUERYMwH4aQUzLMPhL4Yycw0JMultp9oht2fUj8+Wg3eCGAUcsBnJI0ii8UwjiYCNwg9qANDzTGC7+bgaSE4RpZgnQJ6iNlSBpEIrjZUNOd36H+8b7wWjoqSlph3+GolD7yloXSmg22L+SkwxscLPfv40fv4EnD7z1M9gMvVpWBo9g5nmz2CxGIaL7J5VJc5412koDJyBzdHGaEo2wUUxLkn3JFWPERdPx0lq9FK5k6IppHJ+M2KLg7VLELdDgHPvK9rGSGklFY7iI2wjXEbDho4M3n/+9tk4plRbvQdixBDsk5rG9kUDlPedxhTBOwEgwSufFd8h3jt+J508cehtbcd8RjSglPImQJj3nA4F3svxki80xrwq9in9miVSWGuQ1F1SyRZKWzGxnQ/rxWvVscH3lOCJhi+PT8GP8UhL3MDrSNn7Chqvv4bRj77Ac3/3L9hx5xE8srdhpnM4zOeuhG/BNjRdu4tj3/6I3J2jKrRCqjDfA5vF62C7dL20zUR1UPFdY3uhQ2iNACgKVmX4maE7wwSzHZ6BS8BUFDaZoVhAZHiSMdJ8TNGfba75ooxWvtPPEhu2avxnes/AbMunMcP4KSxeNRmBCTMQkWmEhGITpQ8yty2zRkCpgNGSZgsUN1mI0WyC6m57bBdQsVn2VdFhj4B4I7h4T0VoqhE8wqdj7rxnkeoxTcCMhaos8/mztixzT1lXsjxU1l8yCabWT2H5+ikISTMWwDxdjcudM03gO38J3OUdZPsOkncoKH8fCmIOIC90D5bO8USE22ZVkk0N7BJwWqWRUa+orQoSmGNGRkGMvCeMHNOJx0g4+0veN1IftURPzSFpJ5e1vqE6rvyy4bMqR4EmASJrfFJdl7+pdEsFXoO6bb/ScQkCKXxEsaA6AaLM0Yz22gqq5zJiG+leq1HMsrhjWiOUFFsCUNYF5XeCzXifRqXmsjZqRnCf7nubgF5GfRmR5TpUyfV3KdBzIRWY9F2CWIJX5rWyximjtKUxh5BH5WH5JL040KUIkXJvfOU8QgJ8cFPu/a8PG3JG+SxuNtmgM8MUXsumoCnRVECmpQoUkfFwTsAm84ApVEVBso/3GpxJdwXAfrrHTkEn6bak3vI/5pRSKZd1Rpljymg7nVcULGMe6fuDdvr9ZpOVKu0S7FZHGmltU+aJ0qlF5widWBXSNtpSTVEeZoz8ACO4CRBdt3AyHKVtU2XVbPYyBSgEosqqkXecfXRk50tgGZTVcbXatxrorNe136cWAZ8/32sySqiYuy6jXZ2MzG/kPljnk++x9sMEZXTeydjG8Y59AT+Z0z97XbjmHROYroyrkf55TPuMxH0fSr9uUL2N6hGgVX9S9QsYQSTIdS/ag3kbguHoOh9BKbMQk2+DrC3zkVSzAquDXDXPP2jbRXWc0klKdgX7M/b5HH9I7ed4w76FJcPojFqX1ojQ2kPIHn4d1Vd+j4IDb2PbjT+g8aV/QPHhdxGwca+KIS7wTMLcDZEyjnbIeHRNxzaO2wTxBI8c0zhG875x3KFzj45SOuWoPTDV1BqWC9dgTWKdUqPXyhjN8Sft4Je6L9oIPC/2z3zH6Hjl2MO+m2MVwT2d6AT+HPMYeVY7Qa6P49/ysGJ4ynIXuW72r2Se/OKZZ5UJtFDG8lly/n52dhiaa4GTAkQJPNtnWWCjrQmOLLTBXScHPFg+E/V25rCYMQnXX3weP/3001KDhTUxTUwT08T0/8cTABPp8DZz/suTT5krnvz9vzTJ+m5ZWdlvz5hhhF88/awCgrUywDD6RQ8ucwI5iFKQhyCOA0j2iR+QMPAI0bIs/+h7KD3+Ftof/RN63v+fqDr3GDWnX0TX/bcx+PYXOPOnf8dz/w147p+AA9/8LUqOv47Cs79H2eU/IffYV1q+JevQJwJK5T8BoswRjWw31ChTau6YoZ4aaUEsmE1aKQUfqH6rIPkJICMoNYCnJxRLAaocRBkNZaSK6/jJ4EqAQTDlSvGQrHZ4ykC0XoAU1XGXUcJdjAzHACqXrtDcOIo2ERjqAJjRIoDkOOL6XsaWSw+x560Pcfy7PyClZRBz3eLEoEzWPL6Ungvoff1H1F18GwVH30dy/0tyvE6szdqh4Dpr5AFKDj0vQH6TANNiBUI0XvXcZADm4MxBk8YI84pYcoQgloOnYcBlhPiO0jApTjFrdQDslntjlnM0zOe5wnTWOky3WQFjOxeYzw+EySwfmMwNxXSrdbBcmomZK5OxJqIJG2KbscKvADZL/GDjFAPrJQGwXxkuvzeIgRypog68vzwujSHSPxkV5GBPkSeel56LnDONLg78BFjMxaTK5AKPBFWDZY4qKWU0vH2qxrTeJA1yRg/SDn+lRkKEOj1oQDyvYMcpvMggCiWA65lpRnh28iSYmJljjs0ULJv5jIDRyQpG62KNtTzE8tnP6icNUBq6BQJSNyyahJM1lnhJjODbMjNy+t6ANeoK3BBFavQo85I+UAOR10bDi+0nfvANbXcEmGxXjJwSTBjaoyEXiVFnRjaZ98mZ2xHA0svPdbT23vD7Ckp5zwhcuTxOnp8al3JfGbEmEOZvHoOUagqgMFLKe8x3gM+bAJWAhsYq85eXBmQqlWyugMApRuaYtz5czoE1bg9L+zqj6zGayefB9h9U2oSW6zdx8PPvMfDoHZSMXcKqmEqtGTp7fSSiNrdh+J2Psf3STcQ2kX4+pM4SqkOzpMxc2T+NQNL/6ExgaaMl/llaXsZuTRgC1tnj2hYLFAkgzEgxRrL/dMwSgGlu9jRyA0w1Evbj4ZkqQEPDv1UM/QIx8hM2TIe7z1RE5xrBK2I6fKOnC6icgYxqU2RUMVJjjOBkY6x2n4IFTpOwaAXnyfCOnK5zQpEZcgVY5G8zQ/ZmU/ltjIC4GfCS/whKg5JmINhtCnZmmqA/xxTDReaaX/rhbkO9Waryzrd/BlONf4GFjpPgGTQdq52mosbOBE32pli9eA085Z6ytAYjLQHhjUpF9ViRDtdliQrC8sL2YmvmDTRl3VFgutAlCjbLPVWoSOnxYiiTBcBPKnlyWUDdcXVgEOzPXOkPY4dFsJf3N2hDBRqzbmm0kXVESY2tEvDIKCPLwTDyyYgsqa+MZDIqS1osa5ISrBKY1qdfBUu9jOeasgRMduiglplh7idptdszbykdl9+Z+0l1XEY1q5LOKh2YYk35Amx5TEY6N8ad1Kgso6yJPqQDDytFN9y1BtnBuxQk83iFsk2CgNI1i8PhtzILro5xWOqVjpCue4ir34Ox6rm43WyGmy0EkPb4zZGZGp1kziip0juzzXCgjFFJY1W7fUmAJ3O8+U5f3WapwPQjKuIK8GQe6Me7bTUvlCJFBKDMPX6335Bbyigo81MZTR0XPyKVl8q7bIMUwCKYPbPJQn/TSXKvwwa78sw1f5WU3Uyf6dKPGCF49VSN7lNV185YAOkzUzDHJQSuMn4wJ5RjE3UDSJcNlP6dzjtG3Oi8Yj+uFNbee/o+s59nO+B7xO3okOQ7yv6D68XJGMs2QrVt5qKS0UCaKvsiOkZ0P0PvaH/MOuAsr2Xn5K35/qwBzRqopJeHtV3TcY79DPsfpaoKYGaZEzKM2HdRuXtN0jYFgVQCDqg9ZsgBF1AWI+uzP2Jf7SZjZWT7NSTvlj6v/hhiWi4iY+gN5B36GGmD95E39jZqrv5Bvt9DQNUoloeXql7BPPdYjSKvSWRJqQEd+9jPatRXzoHOu3G2DR12dKByOftk1lalA5NCQraOGxR8jjtwCebJ9KFKPB157DN5rxhp5ljCfppgln0vwTwd2ePMFI5TPB5rqvL6+AwYYXUX0L42Zbum4DA6ykoCv3j6GSyQ+0tH6WyvFATMmi39gglaZprj9CJb7JpnEDPaN88aI/MNJV9SLaTvCQ1BWkGB8xMTa2KamCamiem/1vS3f/xj2r/9+c+X3nrnnUv3Hz68dOzkyUttbW2X6jZtupSblXVpY17epbLUlEvJ/v7X97S1oqepEZ11tTje3Ynbo/vw4p5BvLCrHy8O9OHF3i4817gV/XlZ2FdSiDO1NThUWY6x8hKc3FqH49vq0V9Rhr6aKuxvb0NhXMx7gYH+l/oGBg4LiP35k1P6WXFxcbPjMieNik4zt1c6EPMnKbJBI9hLOvpYGTwyjv+AFDHCNT+k+yVkH/8O6fs/QO7+R6g4/RFCKntQeeI2Bt79Hfre+BwX/gU4+6f/ieFPfoWdjz7Gvs9+RPnJNwSI/g4lFwV4PpnLLv+9gtGEvrtK043puaOgkoY7aU6qSsr8O/nNAYXRNRrmHNgY5eRAo+uNPsnnE7DKCBHFEAiUSF9i/U8CKkbjeG1Ur+Wgwxw45oUy+rNYBvJ1KQ1aRsN6kYsKSNBby/UpCESaL4FZQGk7tp65KMb7p9h07DL8ilqxwCdT9lWHdYkV2HjoBrpf+Q477n2Flhc/RO7Og0jtPIqM0UeIF2NkjRxjpoDH2esiVOyI9CMaLDQuaNyz7AcFowye3C/Ua67AtOmSOglmrQ6E+ey1MF8QCrN5YTJHwnh2EKyXF2Gudx9mundhrms13CO2Ij6/B/k1o6hpOoT2vsMIiyvBXL+9WJX7FZxS3oRz0e+xMutTzA/cj3m+A3Bw2QybZdmwdcqBkb0XTOZFwXROIMzmeAhwWWqgKhNYigFA4MgoolKkBYBRrIJGB2mHFJJiFJdebpYcYeSMBcVJOSVgihDDh15rRpEYeaVA0vqcLjU06NVPIu1LgLghJ2g3TGc64pnJ0zV67Fk2imUbvLF2/tMId56C6LXTEOEyDRVhRogTcLrI7hmkeExDyJopKAmdoflpVPH8/uBMpfUdrxTQEucj5/+mtOfPxGhj/uaL0o4+V4OPudAEhsznJIWXjg06BZiDzP9jeh+owUSDhnnUfDZ02PAdYfSABh+NPwP97E01fhLlk6CWbTOaBqK0TxqWbJ/M7WJ+FMWhDNHvWwYjSrbhd7IRSNMlLY0OAHrtSc11Ci3EfNcYmNgtUION0TX/WjFC5dwJ+IMaLiBl8CZ2vv4xht/9GM/98V/RdvMVrE1iDT8feaar4FfYjB133sDoR1+h/MBzCmJpzJKaZrXIWctMEPRSLMU1pxv+8rzYXmlo03BcndKEZes9URc9A5uijNCUZIGrTQsxVGKLNK/pCHaejuNVYugL+CAweLXTVg3/jaHGCFo7FYGJ01DZPhMDYx7Y3L4IYWkzsN5/KpzWTcGsBc9i2drJCEmZgZo+Sww976B5bo37rbHjhC12PmeHsjYLAatGWOk6BZ6h05G/1Rx1g5aIyTXGKlnmGijtIF0Arf80DOWb4YoAGgKO+ztstW7lrVYbVfZlZI55qh0Z5tgWa4LyeSZ4UQzL+vmzsSKuBmFNYrw3X4Jv2X6UJp5Asm8b3J2SBYS1Cdjr1ShimLxzjDBSjdYreDPWpDfCWd5XlmyynL8Gi33StQ4io0M2jq6wWuisTAjHsGIsXReHENcqRLhtUnoto5fM8ySAJAAlAN6UclHVcyk2RCotQSTXI02XpWS4DtfdlvmCRlK5n6acO6iRdUi1ZeSTVFoCWUZXGXllPipBJvNMuQ7305J7T7Z7WY9VGDGK9OA+pCaNwje9F96lw/BIasU6j3x4rcxEooDx3LDdAmp7keq/Q+9LJPsexwSsWJ8EH+k/mQMdv+dteFUeQEuBI+61muJms43mb3435qBK13xvM7wNNF1SZFnv83GfAUSyHFNrqom+30cqzPFioyH/kzmknF8SEDpSZI7D5eZKyWVOOHNCPxuy15xQPmfmIxOw8n8KZjGSSscUI/Uvy/EJXA+UmWNTtJGAUCroyrHKLbC3wFyjo7n+RnBdNBlOM5/FugWTMWPy0wJUJsk74qI0dYLPuEGWvbqv2gHhHTcNlFD5JM17eUS5Cthpf7n3sfaPzIcM3nJWANE1sNQIgSWZPewX2E8Y+heD84/9BYEU+0c6mQigCMJCZMxgP8o+Zm16K5YE5Wluo+0yd8xyDlHldh27KNQm918F9/J69P0lkOO5EMCxPiody2kyzkbJOaeNvI+kPdL/dNxAlBwn68DHyD70KeJ6bsNfwKZv2S6EbjmJwM0UDhpQATwyYqiczgg/ayGzL2H/TwovQTipvuxP+Z1gnGyP0MbLOnYnS79K0EwmE/s8KthONbGGjQqkyb2Tc2YEmA5hAlWlBcv6CvLVOUqKL/vm+9o3kyHEcYkOPY5T7HtpQ9B5zf6W50dHQWijgFEZt8gsoSjV+vRmLavDlAQzh8V46uln1ZnKyO5Mua8bLC1wcbGNRkJ3CxA9JYCUuaIjAkbvOTmgbaYp1i5bgNbejj1iY1kYLKyJaWKamCam/wLTX/7yl/XPPy8GqZcHDglgfHn3AP7uhau4L6Dy0UAvPh3bh9tdbTgrAPJ2Zxu+PDyGN2SdOz07cL+vG68N7sQXhw/g/dEh3N/Zg+ttzbi3s1t/f3HkgC67L7+/OnpQ173W2oTb3Tvw3shefHv8MF7f3Y+Xezvx/YnD+PbYIby9d1DX37+5GoUJ8ZireaI/x8+fnaqCMksCMnUApXd0gXeyAgIOfPQichBbn92OsMbziGy/jqDaI4jZfhjZ/cex9eqb2PHar5A7eBJ1F+5g5+Nv0PfW19jz4Y8CTr9EfPtxhGw9g7Sht2Vg+wwZ+9+X+QOdOdgl73kEDzkmDW5GoTjIkCLJT4JO5nwEyuBNcMg8Vg7OHGhIl2RE66/zk1w5Ds70EFO1khHHaNkXI7ysY8YyLe4CjLxKdqlq7tqUbXASo9B8jpMMgOtVLMhTjAPSEDXatO05zfva8fAzLc599NsfkdKxT4zJRCzyy4FvaR+aXnwPJ//w79jzwe+w5cIr6Lj7MXa//TWG3/8WIx/9gMTGXTpYL/RNN+Rvynly4GT0VvMRew3ec3qwObDynFnb1WbxepjOcobtqgI4rN8CK8dsAY9jcIy9jjle3bB2TIXlokRYLMmAi28+Ll44j5du3/znHZ3dH4VFJX3ktDb8o/lOgR9Nt1rxybylHv9jhtUKmC+Mg6VjOkznR8JkdoAAzgBYLo6HxQL5PdNbgKinGNChSMjYhMjMHVge1IFFAXvg4D0Mq+UlAoBD5JxWYs66MKUvE2BxsNfz76IapNxrMRb4PBgB4nOi82CeW6wM9NEaSaQRFSLXzfIDBODjtGFG9hgxYqkZXj8Lv9NLbSygixHjjCPfiLF3C3OcAxEjoCXVcxrSPKdjgNS+Wkt0ZZohet1UuC5+Vo3LrwSMvt1vJ0DEWsAQDVxbFJdnwLv6qADRF9SQUcfHqKE2qCHX+AN1iPAaaGgyisHz5zNRKvSTiD0BLI05XuN4UXp1iAy9o0YVDR/S3Wj4sP1SVIr7J1AljYwGGO8NDTKD8fnAYKyJ8eiS0qgREgqbELAzp5gReqpBMp95gQCZeesj1HliZDMPpmI8qUMlq10M4hPwrxzBxqMv4cg3f0DHiy8js/+0CoZMMbGV5xaBlLY92PnAUK4ltG5E3qs9oFLufAG1pvYLNaeLytJU0mTUgsY0r4fGG3OseH5zNsTAc6WF1vDcIaCP0cfNMSYasfZbPkWVbkmTJnWalEsqHJOOGeE8DbPmPgO/2OlIqzRG+kYLNA86Ir9qHtZ4TcX6gKmo7rVE92lbFVxhzihz2uKLpyJ32xQklE5DTr0Ztuy1wpYhaxVgKW4xx5I1k7F0jfxfaIqManOklJsivcoU3jEzsHj+JIwVmylFl5RM5hUzGsbIWqhs47pU9h1ghN4sU/TJdXRkGmNLrDGWu6yD76bjYrg+J+3gADz9qpATMgjnxVHwXZOnYj9R7rVKZWUEM3BtCbIFSBIopkRJX+VdAuewSrhldaqR7RiYB+fwSixxiUGQV7Vux9IrGcE7NR+TqrWxXtsVOFINN9GnRffFiGisd8OTaGe3fN+OTQIgGeGM9KhTcEowzKgmFX6pphvlUW/4HndCv5fHHVUKb7iA3uKoMaX2RntsNdQnle15Dv4uhSiPPYqm7LuISd6F6IFXpO+8J32UARxxHGC7ZU1m7/QuRPlsRYZ/F3xX58BNQKjL2lRtKwaGwCfaB/htPo4VCfUYrl2J70etNGf4ixHDezlSYq7qygErp6Irw0wBabkATz6H++3WSq8lgGQeKCm6ZzdZ4mGHAahSYfdRl6EcC9kQWuplwE5LtFzdaqVCSF3ppji60RyvynrvDNhq7jj3yfW4DiOjLBdzS0BvT5aZ5o+yffRnm2J7grSBOGMFwqUhRnBfPAVzLSfBadYkzLF6Bk8/JeOmABbL+at13KQ2AJ2YqxJq1TFExxodW2ReKDiVvt67ckzGphZ1dJJGT5G38XXonOO94vimwkDyrrFvYUoJ+x5SepkjyVz/5H3vaRSQfRUdlePr0AmYdvAz3Y7pD9wn+9f50l9YLVoHaxnfCFTZvzJ/k0CLfdRqeT50CjJtZG1mK9bIOMlzcwwrAhXXHUMKMWd9OOyXe8BirpOWM3MMLdTxmNFh5qmyD+PYRSDINkJHMcdvOhTZb7EP5X1Qdo/09+zrOPbRwc20Dor+TTW2lM+1emz2O+xzCLo1Etr/il6jUpZl/Ge/yjQE2gDM8yeY5f2gvTIeeR4XReJ9oYAcbQo6AdmemdvLdB99Don1KlyotZl9DaXYnnpmkjr5WD95tm8GYuYtwItLbNA12xJF1iYYfAJId821RLjJFNhYmiAtO33kp59+Mn9i/k1ME9PENDH915i++eYbl6GBfiR7uOHKjjb888u38N3F87i7ZxDX21vwUneHAtDPDu3HyfpaHNpUhQf9PXhNwOq5hi0YrijF5ZZGnNu+BSe3bNb/RzaWoT0rA9Wx0Yj3cEf4+rUoCg9BU3qq/FeOowJ6Twu4PdtQj0M1lYZ9NDcqKH1RAC+P+YYc/4sjY7gngPdqayPqk5Ow0j0cy5Ma4FZE6fhG6eyP6aARWH9SBgCWtKAS4A0EczDsPImi3QdQffQsivadQe3lt9H1+I/o//jP2H7zYwx98nuc+Xtg3+d/i8Ijb6L4ub/RKGjq0GMk73oNJc/9AaWX/mig5174G6QMMdfujgICejQNg8eHasRzICK9kYMXBzkaRRx0QrZfUvBDo4eDIAc/ggBdRwYuDn4EFIYo3gvYkNulQjAeAkQJSJfJQEzZ9kW+aTCbtVQHWObB8HppWDBvLqjhEsK3HUbN4VPY/eY72Dh2Au5ZDQLU0+CS1ojgsia5B1ex8/VvMPLZn9D14FNsO38D/a++jdbrd5C4vR8uCVVaB44eXubzMZ+VwIulXTxLhxQQMSrGwZfnM1eMfBMHRxjZuWHmhkYsjjgDp6SXsCj0GJbF38TisNOwXp4Pk1l+MBUwab4wXoDqNtisrsAcv2E4xt/FquxPsDT2eSwIOqTbrM7+EMuT72Oh7GNpzDU4532mvxkVdYy9ilXpb8jnNTis2wI75xqYLMqAuxhYPb27UFaSl/nGgwuhfX2dx/zitr4RkH0M8/yHYLYkC2bzY2Cx0EeMnTgVuCB4I6AmlZr5i1QN5jIO+vRk0zBhhGjman+lJ9NBQGOMhgWBOaOUNDj4XHk/Arecg42jG8znrnhCG7+h94sU4WVLZiHda4rmfuX5z0CfGJBU0c3ymQF7s6dQFDRDy3u8K8YnozDf7Ge9QRsUbiyEe/mYPJNSNVp4TLYPth1GDBgNJRhlG+Q5qCCJrEMjhoaQRjDlXEmpC5Y2xmfJc6ehTsOH50+DjOfK60gSw5HLqRhJ4yxpL8HqTUMUWMAp24OCTjpR0lrAGrradhsFAPS/qsYao+iM6PNekrpNOh2Vdeetj4TtUldMnmGmuWyr4jfJOqPwKupFbOtz8K/arzUtGV02memE+Mbd0o4/xL73P0P+3rNKB2SdwrnrwmE5b4UqRjPvmZRcMhA8CvsVXFCIiveA9Dc+K0ZZlgZkoCRpHm62UDhqJu51zERHmrlGkiLXTsWVrdaaH0jQR4olBYUqwowxz+5ZLFo5Cev9pmHxislKv/WNmQ7XoKkCUGegqNlcxYpSKkwQVzgd+TVOiIuP+vWxI6du/vqXP97s3NH1ckK6p4LToiZzrY/YtN8ahdvNsWL9VHiGzUB6pSmKGi10f8wnXSUgtyHFBKerLRSAXpX5NQEwPL96AZ3ZPtNxsNoOR+pn47VuATm9DrKuKTasW6oRqbjO5+FdNYaAmDZUJ5yFv3OBANIILZOS7N+JvIhhzZ9krVBGG1nuhFHL5px7YD3PNAFshlzQS5qLSRGhSgGGQevKBAzu0rIpzMlkuRTmaTIyyuglAWdO2G6lz25JY8mVXgWYFBOioi2BIyOdFBQqE7DJyCzpuKTRsgYqc1lLow9ja+YLSuOl4m5T9h3N/SR4ZTSUYJegdjyKWi3nHexbp+2cbZfggUqkzD9kGQ6+D5qP1/4igrafx7LAfMxe7Cl9aqXSJenMVHE0aft0vrD/dSk+gIHNbvhun4XSpOmcYKklKuHy3Y1cOw178ilgZIFjGwkOrbTEC0ux3BfwyXIw7+w0AM4H8pu1RV8TgEkqLx0ezBe922ag6pJ+e6HeUkEqnQ9U5eVxWMKFoJSR1WOVlqgUkLlVwCadJec3W2lU9ECpOUaLzXW7Y1VWOL3JSqnDR8rNURfD2qPG8HScIv3L07AyfhrTnn0Kk555GpOe+gWe+vnP8bOf/wK/EBAz3dwOtk6eWOSTpmWu+N6Gy/tDpxsVyNkXst8g0NI0iG3nFNiRgso+kmq2XrINHVJ8nzmOpR/5WiOM6hyWPpAztyNtl2kABKfM62R5M/ZV7FfYT2kEVcZUAjOOm2TcsI+iQCCjlHy27APpeGXU0FvAJaO4TL/gu07HtLJH5BiGSKThGPp8R97Xc+KxuF+O4XSmMTeUfRjZTBzzwmUbjgkUgGNfy+uhbbHYPwvTLRzUmcaxj9Fh9rl0JhNE0+YgK4Xr08lH54aO8U/6So/CQd0/76EeS+4rhZX8qg/rOShwHe+Xpc/lOfFZaJ8vM50CqwWEurAEGsufSV9JBx/TE1hnfe76CLUT5gXkYI2NHQZmm+PcYjvNLScQ3epgjpUWk7HScyrqh2fg7K0C7Nt7NOaJ+TcxTUwT08T0X2OKCwhYmBYbA+cF8+G7agWSfLxREB6KOILIdWsR7boeYWtdsGHpEiR4uqMwNBi5wYHIDPBFkrcnmlKTsbukAMPlJejMzcLGqHDsLMjF823NuCYgtVe+1yXE4WDVRtwUoHmjowXt2ekYKM7HKQGvwxUlKI0MQ4a/L1J9vdGUloqLTQ0Cfkfx69PHcaurA/f7evDLU0fxy5NHcKu9CVlR8QKgNsO37rTminqU7dVSHiHV/SjZdxqZnXtQsv88+t7+Dg033kbjzffR/uBrNL30OVof/oC2V3+LHa9+je7XPkfR8XdRdP4PKL/yD5onWnHtnxSIEpCS+sNlOUdIR72uEScDldFQVsQ5ebt+1zwQ0nTlOwfg/6DlfqLRJBVpkcGQA5LSJGUZf3Mm2OFgTnopVUCdk+rhnFiHxX4CJlMbtI6oxdzlKlREOqRv9Zgan6QQBW27gIyBixj9+CuMffI1as/cgHPcRsxzT4ZPyU60vPQhTv4BGPr4d6g8fAUZ7YPY9eYHGPv0G7Tfegiv3EbMdU/UXBelKokxwPPj4MjrJNBghJfAZEVUKawWe2G69WpYOubDbkMHvGJbkZxZjkXr82C+NBvWK4tgtTwXczx3YFncDSwKO6Hgcln8i1iR8hDLk+7+dV4aJQN9+CkBsXfhnPMJlgnQXBx+Ek6JL2FNzscCPJ/XbVekvooVyQ/1t1PiHQGqlxWUrs56FyvT38R8/2HM9R+FpXMjXPyL4OET9k3jtuqqlvYdD9ZE7sX8sOfgnX9FQM4HWB7UhNku0fLc6hWccaYnmlFAXrPBEBGDaOQDBaqkHBNQEVzR6CCdjAYvv3M90pa5bFV8LZ5+doqKO9GoIqh3K94Du3lLELL6WUN01Gs6tsUbqzFLQSN786fRLOCDJT0Y9SAoZV7Z9W3mSMgvRHDbTTVqDI6A66BqJR0ahrb1kQCvm2rAMOJJo5sGlKFeraHd0fCiU4RGN41zrqOR0Sd5pXSG0Njicx7fhsuZO7s+u1MjBTSKxiME6Ye+UkORRh6NLx6bzhMahno/Ol7QSAnvFamyVLdc6JOCxT7JqrDL2nhsx5OmGWOykYVGS6dbOmAKIw2L1mNFWB7qz7+A3pdfQeymBnjkd4nROAyXlG3yHEglXSXPLlhzSVXhV56PmzwLCvDQOKRqNNsqawCSYrgqYRsWOLvh6oVovHUnFh25djhUboFH3daojzFWmjSFaK6J4a9AoNcOO9JNEbNuGlaunIzA5BnI22qGrXstUd5hrhFRc6unEZo2A/W7rZAvzyl/+zRUNnpi18Ce3Ybe9D+mr977ybKrt/En7+gpSK0y0dIUrKPoHztdhZDcAqcjLNUE4WnGSCg0Q0CSMfzXTcWZGkulbjJCxpqkzFncFDkDYR4Cbu4m4Pff5mOsbSV6M01xW0BxYeRMLAktQ1zXDXnOR7AhrgH5AujivBqwemEoEn2aBcgNa84mI5kElQSELL9CkNea90BA5DUFmASBjVkvKcBkhJPgkvmem1MvKShk7ibBIIEq90mBIgJcig1RLKhJti2OOqDiQTwGKbeMoLbmPtB1SOVtyrmrx2UZmBY59vj31tz7ctyLmotKkMoIKQFzs65/XoEqj8H9kAoc5FePUDr1Bl/TNs2+lSCElHX2w39t0/JfmvTPdFKQuaD9G0XkqDItoImAlsBoeXI7ypOX4Uq9Cd4dtFdl4+/GZkrbsEdh0Ax4CMBjCaBDZZaoEcBHQEiQeVGAZZuARAJFgkxSb5lHynqjxyotlFLbkmSiIJTCWF/ss9fPSwJGSckmRZf/kabL/V3ewvxQa3wiy0nxZWR0tMhcSwO92GTY91CRJQ5WCAButMGDTnucq7dDd44tjlTZYiDXFMcrzaV9mGhOqf+KKfBynAx3x0lYqQrNz6rA2pRnBZj+zABOn3p2MoztFmp5MC0LpmJ6N9XRRlo8Hb8G9tFVvVdkjLBUU6j0TaTwuhUOaM4ywSKdZwT7TA3gvSZzgeMKHV/sM+nIWhFTrQCLTixGDTOOfiPPjyWqDKCMfagyQEYMtbsJytgP0TlGYDvOOuIybsdnzT5SHXFynjr27v9U1yeTyVP6YoJF1TqQPpXOSF4H98sIJJfRkUUnn3fFPjis9McUExvVZWAkmfV2qRPAkmVMWTCA45t6DgTAZGQxissoL8+PObSk3PKcCEB5H7gu+1dGjBkpJthWxpG0Ve6DYw73SQVkqpkzT5YOUvbPjCCTqsu80Q1yvwk+LResws+felpzv1lrdF5gLvzmL8XReRYYm2+NZIsZsLOdhIXOU7DabSrSq03RctAaZZ3TcPHGbnz03rcBT7qqiWlimpgmpv+7008//TT7kw8/RGFsNFrTUwVANuEFAYsHqzfieF0NjtXW4OaONrwy0IurLdvx4o5W/f9y83Y8396M89u34NGunQIY23GuoR4n6jbhQFUFrst+TtZvwmBxAfoL87C/shxXZJvzDVuwS5btKS3Cw4EeXGndrtFR0nJJ+31jz4DSdrelJCI70B9VMdFI9/NFT34Obna1CZhtl892PeaLAkoLIiKweEM43PJ7kNF9Em03H2PHvc9w4Ns/o+e1HxSENt/5GLs//Qcc/A0w8t1f0P/e7wSgvoXkll0IrBhECuuG7noVyQMPkLr3dWTse0dpuTlHvtR6ohHNF+G7ccQwmMngSwOfRg4HGXp1mV9oAG80dq4ocPuPPNGPnoA6GeRkgFmdWK+GM2k3pElxMOZARVroUv8MFfvxKtuDtQJCmbPC/FjL+SuVkkiVQq7PGoMULWIuYXTTATRfu4Xue68ioqYN890TsCQwH75FrSgdOS334gMc+OYfsPu9X6H75Tcx/P6nAlq/QmhFM+Z7pohRUCUD+HkdQFmChVQmGvkcIDlYUsyC+aOms9fCZE4orFfVwim4H7nlrZ988v79mt/8+tsvQmPz3pm7rgSLIs4LSLyhAJNgcUnkOSyNvijzZQWNy5MfYEHgftivqcIcr17Mcm/FzHW1Mm+Fw9paODhXw2Z5HqwFzDqsq8dsj07Dem4tmOczoN/t19bLvq8ruF0ccVqOcR4r017X46zOek/A6i3MDxyFvXs/jOfFw8jBG3ZrKgQ0XhSjSsBs9AnM3LAdtqs2wnqJP+a5RoEqkYao4034Vh7EuvQWNYZSRj6S+31Go312jm5KD+Mz86s9phECeuT5/LkdjS3vqoOYYTVbi5EzKudRJkbN4lVIFENgY5iRquoOF5pr2YftCSYKRkmxIyXwW5m/GXPAw05GQMyRVrEZ/ttYBuiRlmPhs1ADTQwW5kXzfGlYKTiVme2R/9O40nYn506jjPm8zDGlEaRGnBhgjBaQ8kvDh+euAFT2R0POEEn4QI0yrstC7ASiVNlVKtrWsxoZoDOEJRVI59Xj7hCjTgws3h9VLhaDiQYpFZWZE7bQI1Fzm9iOF3jGg1R078r9WsuSLIC0/ttovPoQg28IqGjcr9Rn3kOHFT6qGjlzpS9WRJYZVKK3nZf3pU0MZJZEYGTsfY2C0alA5wLPm9uuy+mDo3sYrtSZ426TObrSTVSh9DkBDKUhM5DsMU1puQR7pGN+KMY/qdQp7tPh7TMVYVnGyBUwSgpuYrEJsjabYdm6KQjPMMbmAUtkbjZFWbsJ0koXITw8evRJl/rX6bWXfzm/f+/mn1Iq5FhlAkZHrNF21BZrfadi9qJJ8JI24RM+A0FxRojMMFGF3QIBLgdLLQSMMm/QHi932OKygI/GRBP4OU3Gja3m+G7YBqOFJugWMMr84ozQefAu60dy32V4VuyFd0qXgsTAtUVY7xiHJN82JPq1qlAQabaR7puRKsCUUU0C0lDXKkNdUK3ZKcA1fFiBJEV/WAu0IcMQESWY3ZrxPDKC+hAv623JuK7UXG7DiCqptDFe2xS8MgpKFVyC2EKq6XpuMQDYcOlb5Dsjp+VxJzQHtZrKugJAIz1qtVwMRYjC3Gq0linBJ9fPjxhSgEtV3miPes0XDQ/crv1onIBR9lcEKHSWsO3TqURHnzpeBJQwMsU8SDpR6LwhAPmr80aACx0wbtVn0VMXgDc7jRUUXmsw0KQZHWWNYb/lU7XO7PFqSy3fwqgmRYbe7bdVpwEptRfqLJWCS/EiChIRPHIdRk0f7rDRCCqVtNtTTTAiYJYRT+6HjIn2NBPcbqaqto0en8eojTHSZ08HFlV1R4rN0JNtgUf9C/DRvkV40LcII02rcGOnEy41zpXxeQl2ZM/EgQpb3GoWYCrguTraCLXSvopTjFEsba0yxhgdKSY4Jf1Qj7ShSJcpsJjxC/xcQClLhUy3mqWgdLFfhlJQ2UcwhYTKtQTx46wMvodKyRXwROXdwK1kJl2SfrZZhZK8K/ZrCSiOe0wn4fipYFKpr5eVfUHAyXGUfQVrRTOSyDGUYxvHWh6P9FhGIKmzoGWoZBnTAXgc9s8EpBx/6QijA41jJMdonicBJiOr7DfojFMAKs+dx9RrkT6MwM9uuZeqpLP/nrsuQs+FNH8CcUYv2dfTMTvuhOPM6+Y9IJAl0GRfNA5AeT4a2ZRjJUtfSwYVr5/tjP02z49lt3iO3Jeyb2R7gm8Kz2l6hLRf7oPnTkDvJvd6QwZpygYBIxNV052EWS7BqiA+zz8LrnYz0TjTBLHORvCMmqGpAq2HbdB2xBbt0vf0nLXDtn1WAkxNcPh4/zv//PufrJ90VxPTxDQxTUz/dyaKBH341Vcb9vT1/flAdQUe9nfjsgBOUmw3xcfg8KYqXJHfjF4SUG5LTsS+ilK8IOD0oYDT59tbsLMwX/6vxbsje/HJgRGl2A6VleDstnr9rIiOFFAZgNqEOBRSwc3XBzXxsaiJi0FJRBgaUpOxt7QYu2W+0tKolN2RjaV4c+8g3pL5yyMHlAKcHxKMTH8/XGpuwHfHD+P7k0fxpgDXl/u6cLe7A1EB4XCWgaPiuS/Q9OAfUXvtO5QefwOh1T1I7xrBzsffYejTv8PBX/53HP7xL+h48BW23PwNam/8BkXHPkHti/+C+pf+grrb/13mP6Pm+t+j6PiXSN39qtbjYx1QDhqGyBRz8cQIl0GHxjuNeXrdla4kQJPLOdDp4CsggtQdHYAbDfL3WuxfACBzaEjX4YBD4Rwa5S4pW7E6vkYB0Oy1oTCxm68R0WWhRbodPc8c6PxrTyFj4Dkc/Pq36H34FopHnsNc13g4hpQguesURj7/Ew798K/ofuULpLUNomLkII58+yu0PH8HXnlNmO+VpoMcB0NGbcepWPTQ8jppgKyMqYT1Ik8BoSECHHfAJ7EXTS3dn7z56MWEoeHRj5e55cDapRlzA/YrKOS8LOEFLI25giUR57A85QHm+++FrQBMu5WFsHHKg8WCKJgviBQAugVzBGwSdDJ6uij0uGx3Fasy3lKgSdBK6u88vz1YELRfgand6o2wWJwo22zFXN9dMu/BHM9OLAw5gkUyzw8YEcD7MpwSXtLoKmm+C4MPwd6lFpaLkzBX9uWU8ioW67leEABcr+djvyJQI9A0UGgs0NAiJZXGD58po6bMhZrtHKLCOQQ6pOOSPsWyNGwDFMvZkN0mYOhFOKdsU4OOr9iUKVPguXSq5igyOlorhmBXmqnmd9maPoWt8cb4enSmgA4xQMUQ/WzYHh/ttkFOXjy8N50QQ+Y/oqFqcItBzZxV5hkbckgplmGY+VsNJWkfBI1sW6Qwsu0xD4o1Bkkh0/Mt36dRXUZMGSVgG9VowoFPDUbSk6gpgTDvh8GLL0aTGIPcliCA7Zc5TgSjpHLTe0/HTLCsw7wz5tOypqgfVa8FwDMSQmEjevLnbYgSA3Ob0uXCWuRdkfZHZWQamASoFJOyXrRWS8Mw75e/6QBguQM6S/g8aAjy2bANM2+cBisNOv5WB09uj+YAx3qY4UQVQailgDcLVEUYI8/PCLHrp2ktyG/HHPBWn51GI4eKzFERagwfeVYJpaZIrTDD4QfzcPDluVrrMDrHCM6eUzUqunXISgCpGTJrBZBWmiEoYsVfNlYV/u3Aru6/rdiU8ceg+FmIKZiGklYLdJ2yVTCaJQDWYd4zWL52CtYIGPaNnqFANDLTBItWT0Z9vImWEzlXa6XR8s+HHcCc4pooY+T7z8DhCnNVdGXEjcJLnanTsWLFEniX9CF3/wNE9dyCR3oX8sKGkOTXZlDU9Wo0gMknZVCYh9mQdUujn/VpV9GW/1CjjYw8MjJKAMg8UX7fLICVyrSMplJEiFRZgkrmf+aE7lHQSlEiLmddUEY0Sd9lBJT/MbJJ4Lk96yWl5nLf27Je1NIqGxNOaZS0UEAnQeh2OSfSeDlzOcu9lMQc1uUUOyI9mNvz+GXRR+DmXqjPmiCBTg++q3TAjNcvZh/MfpltQpkF0pbH3yV+EuwoO0LaP51KAa13savOA18PmSllnvRo1gil2nXUuqnwWjZZI+uHyi1VyZaCV+8IEL0un6wby1xRCpBRcOhgmbmuS5XdD3bZKegklZYiRM83UMTIRp6fhdYMZaST+2F0lNTbIxstNP+UAJfPmXnNjMgSoJ6num7dTDwSELqvfCYuHAzAx29k4PXb8eivWqjnsL/EDKXpZmgeXYZDdzag49ByxObbYJ7jJDitn4zoXBOUdwrQlfYcz7zjJBOMlVgg23c6LI1+If0WQekUWC9ep3R4lg0iOGS/RwVagjsCMPYl2g+Qfip9E58BS68ECBgkU4JgLUjeazpgPYrJXuB7OybbD6uQHNk4dOIRyBG0sY8ZZ+Kw32K/Q3ot+y+OkWSC0PlFQDku1sfxlOsagNsL6nhjRHac1ss+nQ4JjnFU6WWaxsw1gSo+NFXAJwWeqPJLhxnVcFkWjQCbSupsH6QY85MgkVRwQ1+3F0uD8tUhpuOmtB+WkQmsP6Eq+2GNF8RmOIINmc1aF5S1WeP67iGW90juAUtgqdq+APwYOT836adY4owU3QRpz1yfDlH2s+GtN7Tt8t6z79yQ2YHVsZuUpms+ZzmefmYyZq4OVAffksA8LJ6/HJHBU1HUZoEte61VUI39TraA0uw6aRMHbTB4xR71e8yRX7sYn33x4bf4e5gYLMKJaWKamCam/8PTTz/9tO7PP/2Usa+76x9vCphjxPOtvbvwSwF5rwvII532Tu8OnBSgeVAAIv8n4GRE8rntW3U580MZxXypZ4dScTuyM7E1OQkdOZm439+D90f34lpbM+72duKurPPaYB/eGd6t+aCPdvUrmCV4/WB0SNepjo2R7ROxIycLRzZX63H7iwv0fF4d6JO5F9252SgICVKASjGk27IvnvP3xw9hT1kxfJPLUXbmE7S98We0vf7vqL3+FVoe/ojtNz/Cvi//hKO//Xc0v/QZttz+PXa8D3R9AGy6/isBnp+h8srfouDo5wJAX0Py3sfIOfkDck78IAOmYUBkfUt6YhmBYVkMet/1+4HPZdC7A9Y+o1HOYtg0cmjwaIRUjHwCAAo/cOAmPYyGkg42MsjT6GcuiEcBa6I1GdTxQgu1HIr9ci+lKQZtOateXyr2hTReQXTTUaU0tt+WAXJjkwxGqVjom4nAsg5UHbmCvje+xqFf/hlDH/0OPffeVDXS9tuP4BxXjsUBeTr4s8YgqZTMO+UAz8gWvcqsE2k2ywmmc8Ngu6JYo5XTbT2wZG0yfAJjYDFrAxzcu5ReuyL5ngDAe1jEaGjc8xoFnbWhAVaLE2Bktx7WjhmY7d6Kef57NFI6T0DkLLc2BakO65tguWIjzJwqMX1hAabOjof1sgxYLcvB9MVlsFjTDCvnRtgI4LV3bcdsr14si3sBK9Je0+MsCBxRMGs+PxKWS1MEtB4QYHpU9j2kx3FKuKnnyM81uZ9gYehROSd3TDGaqyJIFgtj5FgFsHIqwjRrZ1gvcdU8XAXnci/onSb9lvedz4+GyBK/DAFH4WIMGer2kcZqyNk8itQ9r2Dj5V8j9+BbCN12GrZOfnj2mV8gZv1U5PjNQGEg1TYtcaraQiMsTrOeRaYYgBfECGVU7oeDBlrgh7ttkRrjAtfCXQgj/VaMqqjOO2qsKeilMSPthpHscaoxZ/7W6IAYMryG8egAI5gGsPmRGmbMqdJ8T7k+UtxosHMZjzPeDgj2KBaihti+958Y8h9LmzGUKlBmgBhXzNMkJZbtmoYhKXEE6TQoGUXgPaQjh0Yr98lIy+qEWlWEpLNloVeyGFk52CAGmaEGYo+qRlJwxXy2o65D+hupv6SxUxUzQN4v7pttWOl/bdcVbNOBwuvlfWL01jWvT4vKL140C1FrpyHMZRqSfIyQk2KLstpF8PI0RXWEkUamCBYe7LDVPMFtcSZIdpuOcgENe5+fJwb9MgxenCfGnQ3qdlmKYW+sgDKp1AQdx2xQsN0cOVvMVKAobaMJStvMEFdojMouCzQdsNF19r3oICDAGCYWT2GpgE73kOmIEgAakmSE1e5TMd9xMtYvnyLAxwYX6q211M8LAkYpYkSAEuQ8BSsFwLq7TkW4+zTEuk1DvMwhy54VgOGNnH3XkNQlhnP7dYQXD2jtziCXUqxZFK6CQZXxp7TEiu+afAWLjGSybAqXEfiRElsUdUApsVvSb+hvAkuKBhVGjQl4vYk6Aa4EhwSDpPIyn5PlW5gPStBJcEtRIdYSrUm+oLRe1hIlxbYt74HmgFYnnpPvD1W8aByMch3+bs9/VUDnaZQKMG7Jva90YO6LOa1cNzt0l54XgWt5zBGEBjeJ8c+I/GUkD7+vpbJITafKN99H5hGvy2jTdsnIKNvF+BzdZWC1UPnVJaVJANRZ7bv3b3XBZ7sttLwOnUN0VFB4KMJF7v+cSdgWz5xNC+zJN8MJeY+fq+e6Vjhba4kTNfxNirWVUr8PyXNje2JtYTqbDlWYPykBY6WUfEbkuQ/mBzN6ylqz3IZUX9Yi5bqMfpeEMNdcwO5mC3RmmOFa01xc3j4PpwbW4Ys343G4fx02xZnjQIkpMiOMEZlpgYRC6UPK7LF55xyM3HBEz6n5aN7vgIZ9dpq73DBsre03NM0IPiw15DsNtbHGKA4ywmK7ZxWQ/uwXT4SP/A2CgXzfmFPO9z5VQB/7D0O6CN91AYztN5T6z++8x3R0sf9kHWI6sgK3nlGQuk7AHtMACF6ZE0qqPwEr+zXmh3tJn0KlW0YkOaby+bLvpVItxytGStkfcP88L3VeBefrJ+uPz5I+g+W2jK3nYaqpjX4n3XbmSj+wBApBpyvFAcuHtY/jftmHkd5vqE98XR3HvF46JNXRIf0X2xHz7MmAihLgG9//AOlyH/jds6AXQTVjyBx5Gxuv/z3yj36B+J33kXn8O2Qe+VrtAwLSOOln06UfzTr8FaKl/cXL7xjp97KOfoM06Z8JWGOkH4+W+xcnIJ12AttpSMNFbJD7sS61SW2E5aFFsJy3Ck9Pnqo6EhQ0nO+RCacN7KfMsf8lB7QeslFV745jthod3XnBHtsFmPL583f/RTts6Qz85w8//DzhiVk4MU1ME9PE9L9/EgC69M9//rfdZ4+d+W7n1k4UhcRgX3mpAMYmVbx9kRFPAZGk3PL7CwJAHwnYpIDQldZGVcd9f2QIzzVuU9rtbgF/dYnxGCwuxFBFidJumQ9Khd3DAiazAgNQk5qC5pJiVBcWojg3F1kZGchMT0d5Xi46KyvEsEmVwTZYwSqBLWm6jwWwtguwzQrwR6eAT6rvEhwTyL49tEsjt21Z6Uj29kRPfq5GR0nfvdO9A8c2VyIoIhXZ++4he8+LKDlyD60CRpte/h75+y4jZusASk++g+pLX8j8OTZf+RKbr1JJVwCIAAh6K7OOfIn8s79F/rnfyYDzUI1c0r9oyDMqysFhXCyJRjcHKdJzuA69mCytQcOftCCuR5EFgkl6aaO678n2d9R7S0Paq3RYc0FYQ9Q1ewfWZzRrDbQ5MqBazV+j6pY0qhgR5bGorholQHTok99g5+sfofb8XQWPC3wyEN92BHs/+RPGvv/vaHrhbaS170bV0bPoffAG8gYPCRCtwgKvVDHmT6jxToNBQakAEgIMAhIq9prN9cBcn10qKrQw5BjsnathZO8O1gJdEvUcXAq/1fzPJVEC1jLfwcqMtzRCaeuUDRvHdFgtScL8gGH9b6EAxLlePXBYWweT+QmYuTwVGUU7UFnT8JvQ8ISquk3VVYdGu6u+++q9qt/++E0J2ymAp3766S9Vd2+er9rd31zV2lhXlRgfW9PRtfN/pJf0wWZVlYDhnZglgHi2Z48AzjtYnf2+gN422KwsFlB6BAvDzmi+6ZLoSwJcL2mkdknkcwKYryu9l9Fe68XRaGjuQlLOViyJuQ5Lp3zYrIiES3qjOhkYYeQ94fPmvaIzgvdukW867Jf7CEiq0NxILqNxE7r1BApPfoGCYx/CI38HFvlnYfKUaVg772nk+U+Xdm6E1hQT7C82xxYBPE6zntFoKVUz3+izUwDyUhtz0MyRkuAD78qDSGQ+p0beDQIZPC+CTObFaTSUNEOZ+Z0gkhELfidQHs+lGo8GEVTS8cF16CRh2QSCTUYVCC7HI0Zs77x2Rj2Z58X2rWqQ8h+XM5JBCiTbNtsw/+dyAgJGiv0ECND4ZxvjedLpwnIN7oU7tfQKc7KcBfQ7hZUoFZ1CXTQSGf1kJMZhpS+mm9sbGAECWlnWiDQ055TtCJLzN4isXMAyeU9oPLINcyaYIKNgXNWS92Btdi8WrnbD9phpGNxog/qB1dgysBJBwcaIEwM83HkSjmw01ygUy3m81GKjIKEvy1QBbHi6BTb3z8LQtQXYuMMKyeXGqOg015zRwMQZsJ75DJZvmIz0ajN0nWRZFxtU9Vii95ydGoLJ5aZYsmqyglA7ed7r5ZgBMUaaLzp38bOwsHkaptZPY9HcZ9GbbYHTm61xXQDo1W3WWneWlM/KcCO4+k1DSpUZvGOnY9XayciZaYweewHNDvZYFZWH8lOvIGv3FXS8/Ca2HLqo4DDBRwzXpbFI8G5BBsufBLLm5xFQbCjSvRasFUpwGe5Wo1TZ2lRpP7KcwJXquVTAZW1O0nRJv80I2akRUdJ1SeFlxJLR1iT/dgGlVxQsxno1qDgSgW6MfGe0lBHXKKrpCnBlzVOq5hIMax1QOTaFjxiZ5ffxCGiE+2b9n+cR5blF6cWMtFKMiefSLKA3yLNaI3FsC+PUSKVrS/9LBwxLEYUIeGKUlDn9bPN0HHImaOX7wPeXTIO4gdfhVjyEsrh5uFpvgk+G7DU6+uORmQpKfZdP0VqezUkmKA6eoXOhPMOqCCOl3JeFzkCJLKuJNNBqyXhgpJHLqXhMWi6p4RQso4J2k+ynImyG9gvVUUYqULVZlhfL/81JBoXcuhhj7R9CVk9GnOtU3Z5zR6opLjTMxktHfTDU5YHcUAvszjVFT5E58mqtkVFtg9YDizB2azkO3XFC1/G5GHp+LrpPSju+IZ+nZiFb+pjaQSsFJeECSP0TjZCRYISjAoaZM71s1iSEOU+GvY0xZrqEaaSQ7zLBPZ2XZCmwL1FhNwGFS4JylZlAtg3X4z0naNMxT/pP9lvsayg0tCaRJVUofnZJo4yMcpKyzzI7VJdnrW2yJtZndihzguMf3//5rAnqHqN54zNZjkjA2FRTa0wzs4OlgE2HlT6aO0kV3nXprbqte34fvMuGVN+B0c9lIYUKeANqT6pjmSJCPC/2H+w36Twjg4R9LAEw+3auo2rldD4KMCUojB94iOAtJ7E2sRpJnddQcvwzFB/9COn9LyG8/ghcs1qVwcGSNGyb3BedcgTnpP4yv5btlTOdh1o2jHn90jfzfhKc06FG8Tk6GAm02ReyVrOTANE5a8NgYrdQ64yyLBmderPXp8I1fB76L9go4KzsttA6xvFFJtg+ao2Wg7L8gDWKm821j2o9bIWe0/NQ15zymRqIE9PENDH95ycxWJ/9RObvv//e95VXHj6uqih/3FBX97izpeXx0ZGRx4eHh+R78+OBjvbH+wf6Hw/KZ2Nt7eP+1tbHo/19j587evjxhaNHHw/Lf92y3mBHx+PRgYHHx2Xbo7JtT2vL4+319Y+Pj44+PnXggC4/uGuXrtcox+ltb398eGjv42Mjw7r+sSfbDXR2Pj4m2xzeK//J7wunTjw+e/z445E9ex53y7ZHD+x/fOX8+cfPnT6lyw+Njjwe7Ot93Kn/HXh8/sTxx8+dOvX46P79j/fLPs4cO/b41OHDj0fle39Pjyzb83hk1+DjUTmXPXK+g709j3fJ8oHuzse9O3Y87pHr7O+UTzm/jcVFjzdtrEBHfT3qCwplkE+SgTBKc0Nvd7f9FQCyvAqVch/296JLwF+Kjzd2lxZp+RXOL8lMVd3WzHTNAb3UvB1lUeHYFB+LOz2dmu95oXErDtZUISsuDqHh4cjJyUF9XR0qysuRlZmJ9LQ0bKqqQltzM7Zv24b8vDzUyG9dp6IC2bJ+mIDSUHd3XGrarlHPN/YO4paAzMKwED3WYEkBPj6wT0HxDyePYk9ZEYrCQwUAt+JXp47hm2OHlLp7srYa4UnliOt5AeUnH2Hgk/+B3vf/FdUXPsbWO38rIPRTdL/7Z/R/Cp23vPA9Mva/i5yTv0Lemd8g88hXSNr9utbu42DGKBMHDQ6gNLw5uNCAWSsDMz2zjMYwJ4SeeYIXenI1kiTLYnpeVvVGFR+QAZye1shOCigYVPW4P1KWmAfCgtbM0+FAQ7GWBV5JoFowB1IOTozC0djP7j+J3tc+RWb3PizwTIDdcl+4ZmwVwHkSfW98j9Fv/gV9b32Hwbe/QP/rH6Lj7rtwCs6WAX67Up94XArsGAwM0okvyoDYLMa/BywXRWmUcZZbq9JuF4UchY1TroDJzQLyxnQZRYQoKESQx3xMs7nBMHHwUNor6bYLZb1Zrs0wXRAHhyVBSErLQ25u7taxfV1r5b1d9eQV/n89yT5+0bY5fe3Zc2dHt3eM/HmBVytm+41hplsb5ngL+Ag+CLvVFbBYnAwHtxbNIV0u4Nkp8bYhmpv6qoDlURVcikoo+PPnb19Zvnfk6GcrwvfBwXUHZtisxJwN0WoEMfpNIDoeBaDRQs8/c4qoYughAIvgRx0GlfuQffA9lF34EYkD97EiZhMmCRhdt+AZNTZZE5ACOaTvkXYXtHqKlux4f5ed5oySFsj8tHvtlmgrdUZ44zlEdL2s4I/AjxGf1DFG2j9SA29ckMjw/3MKwPibTpOkIYNIBv8j9Xq8rbF0izpVZB+kvBmArUGsSsWJxGjSyAfbL4Eu9zf2sdKWaSTRGOUnVXqZC2WgB3+s94QUYr4rvF9sqywfQSOOtF06bnzk+3IBnsujKlRwjPeTuVjrMlvEwK3Ssi5UrlwiM8sXmdgtwGLvFAWsFEJanbwVa/kuyfaMjjCCQWDqIe2YEWNt2/JeadRYwPDajBY4pzZhgV8uvNfPQWeyGN3uU1GTYYwTAkDfvxaMV5+PR8S66Vob8ive/w4bFaAhTbY12QQlgTPg4TMV9UOW2HXVTgw9W+y+YoeWQ9aqkhuTYyKA1QQeAhJWbJiKhcsnw2Hes5i9cBLmLJ4ky6Zgrfc0uHhOxTLnKbBxeBrW9s/AyWWKANPpmLVokgCv6ThWZYMzAkRZsoNRubd22ik9tzXFVIVzKiNmqJruesdJyJ5rjLuO9uidYw1n9xDkj1xA+dgZtL34Mva+/wnKeg+oOq2/cyG8VmYIKG1BWmCvUmnTBJBuSrmgQJIqtiypwu+MQJbHHVOl3SIBflTZpbBRddJzCgrbC15VYFkefxyN2bexNf0FFEWNac1PUn0ZPdWIafYd5MlxSOslFZiRV4JNRly5PsEst6HCLqOcrXkPFSAzCtqW94pGQCsTz2B79kvy/bT+VgEjWZf7IU2X58FPt/W5Sg1nVJ5tedzxomI2bAO99xRwhrXKdy3t9B80XbYV0rxJv2R7D2kVwL2pH2NVc3Btmxle77XDW322eNRri+4MUwFnzyLDezoa4k20XZyossQZ5o3WWmIw3ww7c8008slIJ+m3LSkmOFhmgbEyc1VHHikyA0vBsEwM1+M6ewsMy4aLzTV3mftrE6C5T36PlhjKQO2RdbbGG2FHmqmu25Fmos6JKpn7sq1xsMJB1rHSXNScbHO0HZmHxCIrpG+0R+vBBcissULRdiuUtlojUY6dIyC0WoAI699u7LRUurmLtG9Sd4PlOJGu05DrPwNzrZ9RWvjSWVNgttAVjgE5mg/O94uCbQRthrxzQ14kxzztY9QJ9kDvO8dFZY7Iu6mOMem7OHayz9H3VJ4LASv7H+ZuMqed30l/pUgc+we+54xca4mXkDwVE2IZE9YnZbTThlTi8GIFqnOkP6aCOXUPSNlm9HRdVpuqbaePvIe8k98jquMGUp+0ETorfKvGDFHIna8o6KN6OtdntJdthk5gNzkH9v8c/+lUDt1+DsXH30TPW3+Hztd+ROPNj1B15i0kdl5F6q5XkTH8FuK6byN1+B3EyCfHhnHVXPadZHYQdJLGzHN1ETDK/pGOPQJSRo65nH08r4P3wVeuhUKGLO9CpzVrOFNdn6VdZjkHYYXYF3PdsuAevQK9Z63UMVY7YIVtQ9Z/zRfl98FL9ga2xngd5I7pqO8IxG9//O07T4bXiWlimpj+E9PkCF/fvxsV8DNQXIjjtTUYqihDjJsrItevRV9+Ns5uq0NnTqbWxvxcgNbNzlacqKvBne4OfH5wFO8I0Lm4fQvuCtC6uH2rgqnXBntVwOe4gJkjmyoF1NTgkix/KGDrfl8Xrrc24XD1RhXm4f9c94Esv9/bKfttxyH579jmahyu2YgX2pv1v3sC+JjTeKSmUs+TEcXn5T+WMHlZ/mPdTv7H/fYX5Or2FAp6fddOvClA8fXBPp1vyDant9bi3LZ6pbl+IdfEY7woQOxS4zaNRn44OqziQjzeG7L9CTkeS6/0F+Vjh9yLPaXF6M3P0SgngWhzRqqCT+ZqsubnxwdGNALJ36S/EoSSSkt6LcWFCPqYI0oq7SsDfbKPTrwh57gtLQVFubkY3TeCyo0bER4Whu0NDaiS77WbNqG9tRXNjY2o3bwZ5WVl6GhvR+OT/zMEpHKOjIiAu5ubRk63bdmCxJAQjG4sx1tDuzTySVow80v3V1Zg+ElO6au7+sR4qMD2tGQ9FwLqq/KMvj46hoNV5Qgr7UDNjR9Qf+NTbLryGVpe/7NSc1ve+DMqzn2Ehpd+RM97f0buwcfIOPS5gNAvES8DJfM+WFA7QQxuCrdwkCBgY44MDRp62BNYjFsGVi7joMxoEo0bellJdeXARoNIPfQKYA10XOadsMg6ASYVQdfI4LI+vVUN7kU+qSpYZD7bSWt3ctClUikNdhWGqT2F8hMP0fPa5+h+9CWCKjphK0B0fXoTqs++hqO/+5/ofetH5O85i5SWnWi79Qglo2ewOqZMjHkqwh5UQ4BggQMrqUc0xggiHFb5wHZ1sYC117Ao7IyAypOwc66G1ZJk+X4EK9PfUBDnlGAQCCI91n5Nudb+ZKmV1dkfqYiQtVMhLBYmwyckHS0tLXt/97sPpj15Z/+3TXin6JnhkbHrsbl9WBS0D3MDj2B50ssKPu3X1mKOzy4sCD0BBy1BcxYr01gi5nmszHiMBWECrtcl4PVX77+8dvUcr9UB9ZgXdFSAbLjmR0XIM1TxCTFO6PXnM+T9o7ecdfEorEPQQw+/e3430oZeR8GprxDf9YKArA5MNrHBPKtfIMt3mhqazCVj5K1HDMuQNQJQxMiliuu9DlvcarHB5/sc8N1+O4zVLIJPQQfW5+5Ug4TtKFkMN1JqkwU4jlNgCVIJOhOH3tbzpHHHKKoagwJOSRk35NLd0O0M/8s+5H/OBKZKA5PrGgeSBLV0mBCIcxnbtBrscjwanWzbLGfEfTFiynNju+I7QMOLEUoaUtxO3wm2/earWjKCSpIEsFTkNeTcioEm7ZvvAo/lmtsLltqhQAdFVIys58B0liMWeCVqLcFFAlhZ5miVgFfH4AKNPvDd5PNhvm+ovJOrk7YqXZjgnQYfc9SsVwQh0s0S5zeZq9H/+bC95vL1FTugOoqlMCahTYAfRWhYquNuq40+EwKKhjgTBMmzSs4zRnm3OTpP22j+aEqZKXLrzZG92RylLRZapiU40Qh+0TNUHTdWDPy1PtMwb+kkzF4wCatcpyA4yQjZteZIKDFBdKQRNkWbYrTUCserrfCg00YFc0jhJBimwJLfiikKXKiy/HyTNarXGeP8QlucnmcJn8XLEL5lJ7ZdvINdb3+Gve9+hcLhk1gfVoSymGOI994O9+WpKhLE2qCMRhLcad5l+jVUxp/UHFKKHVHRlrmfBKMEn1WJ55QqS/oso5b8TgptWewRg/pu+o0nFNqXtYRLUTRrghrUeIui9isY3Z51EyVRBw37FQBKmu7/8xiG5YbvqqYrwJQRXYJUUnYJRplPSoovz4Hfed7cT1HEKMJDmqWPfqQ5n+yLDY6TT7WtU7iGfRt/01HCtsw6yXQYjteYJPgZB6gBLTeRnJOG+512+OGAnUalmWNMxwBVjRkJ9V8xFS3JphgqMEeVlmqarvVGCwS08XNTtDEKAuXZu01DoswNCSZaB5TlWVLkWTIq2pRogs3S3rg/Kt1SaZcRUG5fJNsymsq88i2xBtDJNpDiMR35ATMUDIc5T9MILQEjqbukdZO6e6hU2l+qMTYNEGCaofWQPQYvztI22XzAGnuvO6B5zFqdKJv6raQNmqG4yQJNsiw0Ra4tfgbCw2cI2DbWY1Ftl9TkObZTMNl8NlgfmPUtGW0kVZdU2nUCsCjGQ5YPI4jxMhbyXnPc47tNWj5ZGFzGd1Mp/ALu2C9xGXPaVZ2cOfi1x7UP0rIo0nd4VYzK9gfgu+mI0mgdQwo02rnAIwGzXUK1FrSpwxLNK+d3Oms57tL5xcisQbfhknxSLOgV6Xc+QHjLVYRKfxkkfUKE/J9x6AsZyz9FlJxjwqC0IzlH9k9RbDvsp6S/pHMurPkaEne9gQxpO4ykO0v/FNV0GtmjD1F4+C1Eb92Nwr2n0PPoa2y98gYi6pgXKvfmiS0QKvtQ58f2S3BJbYZrwU7t99yLBzX1wFnuK8dmXjNz36lcTDBKG4H3kOJPSwKzBIBHK4OEugVM4TFERp/F3PWRmtozzy0NS9fZIaV8BkpazDFw0V4FixgRHX7BAUM3HBSYJkrfk1phCpab2nnRAv2Ho/DHP/3p/pPhdGKamCam/9Xp9V/9asqVS5f+5boAuj9cuYB3xvbhj9cv40pHG0LWuiA7yB+tmWk4va0WBwTk7S0rVsrp28O7cLxuE4bKSxTUMf+RYIqAi8sGigsUiFE5ljOFe04I8HwgYPSoANRx1Vf+R0B3dHMV7sk5vCAgjfmNBJkU9uGxjmyq0k9SXqlMe0VAEiOPzKEkoOJyUlr3C2ii8iyB6WkBXAR893b2aK3OswIkGel7VcAgz5sU1k8FSBMYsvQJI5Sv7+nHt8cO4eP9+/TcDbmbGQrkzm3borU7KURUERWB3SXFWuezITVJ8y8JiO89UbHl+RDI8Zy+O3FEr5OUXUZOzwtYJ5BmTujukiIFrAS/dQJKU5KTsXPnTrQ0NSE4KAhRkZFoa2lRANrX04OC/HykyjqJ8fGICg/HhnXrEODvr9HSyvJy3a67sxOdHR3Izc6Gi7MzwkJDMTY6ioa6OuTKd95LRmB3lRSiODxU7yfBMMHnv71wVfNLc4MDcLJ+s4oe8fx/OHYQ/TW18MjdjsTOU6g8/x7qbnyLzde+xubr36D+xV+h8NADBFT0IGTLCSTseoSsI1+h4NzvdM4/8xvE9NxRehE9uqQx0ujmIEKDnREnDro0bCj6QjEX5swwx4MUJua/0NvpWTasyqDB25hPN6iRJS4juCR9kcJFzKOjN3hpQJZ6PDnYsi7jisiNOuh7bRxR48klvRlpO4bQ9fIbCK5og52TN2avj0bYllFsu/42djz6HXrf+Ud03Psc7XfeQd+b3ypgXRlXazDQaKy3GKTzOehr9CitSWmRRrYrYbkoEeaOBTBdnAnzucEq7rNQhYUuYVnCTazKeFNA6SPMdmtWKq7FojgsDD6A+X67YbuqFNZLElFe3Yjvvvtq6Mmr+n98Kkt0tHHxSro7138Mc7wHMdenX6nCtgKsF8i1LIq8gMXhBNvHVPGXua52rp1Y7JKE+/fufHb69Lmdi9Znw2p5KUxme8ExtETzGAnGCL74jHnf+OwprrHINxVOEaXw3jgGn/IhFJ35JYrP/xpR7dfkefdjus182Jr8Amle01TZsivDYMy2pZogy2865lg9rSUhnm+0wls7bVVB9fsxe7zSMxMhBVuwNndAwR8L9BNcscYojTjmsI7ndTIyYciJk/bay/8fqAGm61QeUFosxT8M28t/sg/+p9F5mWkILo8oV2ORdHM16gWkaqRJZlXz7XxJHSpKV5ffbO8EwjyOGvSyHg1PAgOuT8OS0Q3m7hEwEqwzKsDjUlk6Ss6XgiM0urS2rhho/J9tk8ZXQD0jAkfk+toNUVP/TBUeofFpNnOp5oHZr2Tt2HgxkhuVQkdD16N0j0Y0CKZJJeZ+nOTaXAsGBJAGIiPABpfqDQJAO3NMtcROtgDG2PVT1fjuSDfRUhvfH3DAo25bPCegkFGws5us0JNphs3hxghznYakLGPEFJqgqtcKNTKnlpvBK2wGQhKNtVTLWp+pGhmdLyCX+aEhAhR8o6ZjjctkZPsZYTDHUoVwNJJWbYkbAjRZa/aXh2aqU4L0TIrmEJwkCxiJXj8N62ZPRpmtMVrsTeG7ah3CN3cqFb/m+BXsfO1zlOy/ivneibCyc0Jm0E6ErKuAo7ThKPc6pPh3Kt2VYJS5npkh/QL6ziAjeCfSg3o0Mpnsv0NVchkpJeWW1FpGIRk9DXfbrPmenEmzLRQwuD3zpnzfIvsa0NxSAt4EvxbdPtGvFYm+rZpnymOxpAxptozMjivrMnc1yrNeFXcZtWVu6xYBm1TfDRcATYBaKeerNOIk0ogvy72vQYxs35AhbT6iC/FUmz74ubSrl1SFlY4UAgiCnfF2yf6bDhgKw7CNMh+c4IBARCOpsl74wHuoqEjGg1YjPNhhg2sCQkmVpkgUgWlB4HTYmT2N4FVTBEAaC9icLmByBqoiTBS8kXLLtkTASZBJYMl8ZIJK1gktCzFCZYSBesvoKgWpmJ/JEkOcSeNlbuhG2YZlY1gvlKCU2+X6zUBZqJECRVJ5qYBLRW4KbjG62pVpooJI57daITnXCAFJ0g6TjVQ06+Rbs9B92lYBSavMHces1ZHSJt9bxmyQUGSChSsmqShXloDfTumfPJZOxgLbp7Fy3lSYWVhguuUcpcwv9k3DQu9krEqoU6dPRNftJ3mgl1TEJ23kA8Szf2JfJICOKS9pox8+yYu8jUjpP2J77wmo+xyx8o4yZzJW+p+o9heRLuNrbM89xLIPk2Xq+JLnyHqnZFb41RxV5yn7KMfgXCxwizWwJ+wXYaH0wStJwQ0rVsorASlLz7AvIRtpvYzFzPukU4zAmdFWMpRI4Sa4ZKkWChuFKPvkFZ0ZNWW/mLT3MXJP/6gMJ2oshDVe1hzR7MOfqQJ/RP1BVJx5H9tvf4H93/wbai89RuCmEWmD1zUnlTnuKyIrlGbMFAI6n5fIOM8SbQTQZCTRVnAMzldle1KdeR1MvWFNU/Z9dMQtj5T9RG/EEr9MFTMkIDWxX4Cf/+Ip7RdZK3aeZxacg1ei5YCFAs8meb5ZtWb6jGv6LDV3lMtJzWYe++7rNqjZaYm9+7fgH//+Hzc/GUInpolpYvpPTtNykpL+fLR2E14TUHldgCCjgDHurkjx9tRamMflv67cLLRlpqsAzuu7+hXYHBXw8u6+vfhg/zDu9XUpsBvdWCagrVIjqixnckTA50hlqYLafRUlCjQZLWRklSCOoFMVY8uLdX8Ec1zO8iOMdj7XuFWAYY6WJOF5ESjyOPwkOGxIScLOwjxcE1BLsMv5cnODAKsqzdNkRJDHOLW1Fvs2lio4JWhkfueFpm06N6WloCcvR0EkAfKbewdwSa+lXABbpQLuhzt7cbenS8F2T3429pQWKuAkiB6uKFUxIuaHUnCI++FvglAC6e2pKRitLFcQzdxM5odScIjXzZzOjQI0CTh3DQwgOTER0VFR2D04iKbt2xEWEgJfb2/k5eQo0Bzeswe93d3YId/3DQ3h8IEDCkQJZtNSUpSyS1CaK+uvWbVKKb3Hjx5Fo6zTIMc+K/eBOaME6428bln2vJzj50cO4KLcQ14fnzmdBATSnA/Kc0vMrkL6vlvY+f4/Y/SXwMgPwPDX/xPN935A2an3kDn6GMlDb6sYQUzXLaTId4LR7GPfGAQGSHNUCtgnYoi/L0bOO0rFJeAkdYheXQLL8Vy9jCNfq2eX3llGa1is36dqTD2kVA31qhjRwZB12VwFhDIKRArv6sQ6pSCuStisA439cm9Yzl8D+xW+GqHjgKm1K/N7dKCyFwBJkSOf8r1I3XkXmf0voezo+8jdeweVJx5h05l78BUws8gnXWnAjBzwfJh3x8E6QUAHz5m1TM3necLWpQErfGtQWl7cN7Br4JP5a5IwP/i4KttS5ZafjIjariiEkb0b5vvIuZT/EkvDjsDCMR9uodWo29K4B/jZz5+8n//XJuDf5gyPHrrkmTCAWf4E09c0f1XVeJekyHUdUiDKUjCOMVewJudDLEu6hxkOPjCb4w8Ht04sCT0ixsFpAerJqgLLZ0pASoDE3xS8iGh7QcuLECAtCczBajGIfEp3ofi536H8+j8KiDwBK0cvTJv8Cy3vwtwyUnWpqskSEB3pZkqHY63R3xyZhU+HHDR39F4HjUxT+McmImHofTG076phZgCJhtxPGloEW8z3pIPEEOUcpyl+ohQ5gkUupyGupS4EOBoEtQzrEHiyqD2jSGwf3IYRBbYLw74MNF0CXNLWVASJuaWy/ThIpbOGhiOBAEEzowGMlvAd4XYEygSmXI/bEPzSsUIwz/NjBJX3lsfnvaUS8VoB2ASvpPwx6slSMRQ3YpSTuae8/2zHbNfM36ViLlUx+b6Q4k6Dj44e5mbx3vC5eRQNKB3OYW0UnJeYirE/A+3p5ujZvAwvnQ7AmS4nXKg1R12sMaLWCihNM1El1W/3z1QKJIEpo6ksr8H/hovMMJhtimoBCcUCIsoEJKQHCwgQELlSjHmP5VOQEzAdFZFGCig600y1lAdpuB3yneI0X4864G6b7LvHFr8+PFNFlLJ9DZGvkVI7PN8yG4c3WuFgmZkClRz/GQiYNRkrFq5AbOM+1D13H533P5X3/R42pNbCaok7lofno3D3KeRm79boaLhrNWK9tiNO5sKoUc25TBPQyFxRAlFSZ5P8OpATskujl8z3JAhkeRZSaqnCSxotRYoocKQ1Q/MeKqhlmRYKFm2MP4mUgB0aeSV45X6pvEtaLcFnjQBYRl9Zl5RKvvWp1xS4ch/MWyWlmNFQAtTkgA4VNGIElKCUQJjnlBO2R4+zLfMFzT0tjhyDh1uxAoiIzlvqbKOQ2Oq4Wm0vbId8R3SWtskSR6RcrozbLO3suICS5/U/9omslelaPIzIoJU4VDIdb8o7SMo2HUPMF2WknDnFLMnismASXBdPEaBpjJ4sM1XVJWgknZZU2115ppoP2i7PmMrNzzdYY7TEXHPFxxV3KZjFWqAsM3RD9n2sUvoCWb9eQCvbFdsBRY9Iy60UcMp20yttjesyck4HBoWR3ttli38+Nwt/OjUTJ2sscF9A9Lk6K9RLe8ncYoqKTgukV5oiJscYyeUmSCg2QViKEbwipsMtaBqiZHlgvBFCpG0NyDHa5BwZiWd+bPS6qbCyMMYUizmwWbpexiFv7efmro+CU2gxWIqMAJGMBs15zN6hDiEVKqs6IONbv46NvOeBtSc1yse8ejIfqIgdsPmELmO+KB1O/rIO8zg5NlF5l7RWPk8KpNGJS5DmltcHf+kjvCqGsSapXms62zq6aymtKcYWMJvlqGVOGCVcEpCtYn901hFwcr+uuV0yvgoATGsGVX2Dtj2nzjSWuGIbYB/DvoqOY/7PaGXkDgNVluexKr5OI8NsX87x1UjvOoOG69+h/pL0y+3H4Jop/c32K5paw3tis9RVy6IpEI2pxoqoCgWUrjKGk03DNIZV0l6dIspU2dytcKfWSidVmLnQzHElLZkOADqqmb4wxyUE812jtf71dAsHjrYaIVZhvQ1JmLXYHAXbTNB9xg67rtijTYBn92k79J61Q8OIFRrHrFC32wzl7dbYc6gcZ45fqX4ybE5ME9PE9P9mAvB0aVFR3PasTM1rZDSReYS3ujrgsmghcoMDFbCQxnlMgOWZrXWqCPv20G6lsl5s3KagigDy04MjhlzD+s1KkeW6jLYNl5eiU8AswSajnwRtjKJyvt7WohE6RhoZISVdllRa7puRQ9bbZC1NRmUvCXAkLfa2AFZSbM8J4GXuJYEno6I3ZH8socJSKFuSEhQIExgS+DGS2pWXraCakVPShT8e24dPD4xoPiXpqY8FuBIsX5V98dzPbGXUt1+O16FlVwhOeR4sm1KfFI+6hDhdn8JAFxob9J4RPBNsE4TyfFhH9OOxEQXsjIpqCRY5P54TI645MbEKLhn5jI6MVBrugf37NQrq6eGBnKws/b9RgGlJcTH27d2L82fO4Nzp0wpOu3bs0GXPnT2LYfksKylBfGwstm3dimbZhhFSRlMJbglMO3Kz8Whwp9J1N0ZHaQT4jtyLTw6P4V9fvIYLAuRZPubNPYbIKJ/njZYGVBdVInHPLTTe/TX6P/hHNL70NcpOf4jG1/6Mhnv/gsyRN5B56HMUnjdERHNPfI+0kfe0rigHrfFIaLQY1jTeGQmNH3xDaYY0qJkzQ6qiUiflP0atWFeNHlka2zrgygDmW31Yo2ek4CyPrNBoKCNBBKmMIHE9Hbi3nNEID6NFHOCpHsiBmEY3S2LMWhOsQHSuGOBrkraq1DsL/1McYYMAX6ry+laOwqN0CIv9s9VjSqokAQmBAQECZwIIDuims1bDZnUVrJwb0NY1+q+fffz2187e2f9tTsAhpeUujb2quaGLwwWYra2F9dI0zPPuhWPkaRUMMpsfg5a2vv/+ux9/lfLk1fwvM4V7zDKNTtn4cLUYtwvCzmEFS80EjDyh7R7HbI8dWBx2QkWOFoUdxyyPdgGrqVgUPISAmg/hUfCKgPUu2DgFaQSPRgufN8EaI42MvjBflM+G1FEWRo/uuIGq2/8DGWMfaJmexf65mDRZwMmSSUrt6802U3ES5pDlC1hZu2AyEt2n4VMBOjSACUxYwuGdnZZoqvBS50fK/k/VoCZoY24njT46SQgolWbWdUcM6ysCEklL/ERz5UJJiR35UAGlYf5I2zKfPUEhwR9nFTKSdkvjndFy0hjZztlmDCIkzD29rKCXwJTglscmqKThZohIHpJrbdT2y+gp86rYvsbzyehEYbsmYOVyLZsjv5mzzKgK72PSPgowXdF3K5FtVe4xC+/TUHUt6JP344D+r9EM2TaEZZIYpRCgznWU7i4GLB07SwKzYbXQBWazl4mBJuAzpUGjs/xfAWxgAZYuW4qGnFn45tVYvHc/CZf2e+GMgITrDZY4X2sloHCGlvIg8HxRQABrPhKUEJAyr/eVLlsVuTlVbYnBPDMFl6912ylgOFVjqQD2noCDkwIcdgqQYBSLOaCkfTJH+HG/na5HyjBziEnFDF09CUfanPCHx1F4+5QrLjXMUafErRZrnKk2Q5CLCVaHZyOidgQZvZdQcvgRUrouYd6GSFg7eiGspgcdLwpAvXMfLsFxAjy3IT2wBy6LI5Hs1yYAsFtnRiQZzWRElPVFWWaFwI85o3nhQ4jzblQ6LoWE+Js1QJlHyvqiFfIu1SQZVG65n8Ko/bLdUQWQxQJWCW6zQgwqvWWyXQkptbKcVFwKJ5FqWxp7WNfnzOWMnOrx448pBZeUXB4/U0AthYt4Xrof+U4QnR4oAFkAbGhwo7bR1IOfqyOQbY1sBfbNbFOMmLLN8pORULY1skO4HlkOFDJSB8/RXyFx+34ZH2fhVpO50uY/2mOvebv7Sy2UxcDnR2VjPu+AlVPgOOtZhDtPRUWYQXSI7eRmsxU+3mOH9wdtlYr/Zp8tLtZbabSRz/ieAACWbGHplp5MEwWgx6V93JTny/zU9wbtlKJ9rMpCSw5dFyD74S573JA2s0vaGCn+p6XNUI2X1O0TMl/Zaok7raRws3auEXbmmMu5z8Tlemu5V0YIFNCZXGiC/HpT+ERPR0CcEWKzTBAePQOJAkK3JppotNZb2jrVvZnr+u6gPVqTjDHL3kL6e3cZc6jq7gmHVX6au00tA+ZoUrmW5Zso5OYYWqTvGcc3shzoCHJOa9QxjDWHOd55FA8qINUxLXW7OpQohrQsvFjHMkYJqbLLsY8gkr8J0gjKGGEkoHORfW6QfVLNnPVBuV+CXrJQWBaKYzbPY5kAwDnrImA+dwUs5q+ScW4pTAS0MZJqOnMJrJds0FJdjkF5KmpER6Kr7IeOYu5vTdI21YTwF8DN/j528HUFtOzjNMIq/T/TClJ2vYS6828ic/C69q8UVaMCMZkbVgLeCSSXBecqzZmglNfFSC3vC4/nIufK+7icmhHpcl/kt0ZFY6q0T6Og4ALPRHUqL/BMgsNKP3kWXrCW/m2KsRV+8dRTGkklSN6Q04sFvvmIzJ+HpjFzBZ1VvcbYeX4Wuo46oaHPGzt2lv7j2++88Y9fffXrmifD5MQ0MU1M/99OV19+eXFva+tn3QLUCLwYUWTeI4FKrPsGJHi6a/SxpyAHrJt57gnNlpFJRiwf9PcoVZfR0dMC4vqelCcxRDKbNH+TYJXRwrGqjarYyijhTQGljDwyksmI5LG6Gs3n5H4YOSX4ZdkTRhtJgyVVmBHOe73Mfdys65N6y+OQCkxgSNDMyOlFAYdHBfyRbnpHjs0oLcH2BQHPBKJvCci6LOsRLPI8CJLf27dHabcEu6wD2pKRhjE5JvfHvE8CWpZbYQ4tI6y8HkZQL2zfJvegV+mu78o+qKh7XdZty8xQtVpSg6mke0ZAe6cA4scC5HkeaQF+CjaLi4pUmIhAlHNHWxviYmJQXFiIwZ07MdDXp/PYyIiCzpPHjmFHezsyMzKwsbzcAFAFnB4YHUXd5s26XUVZmQLVQgG5BKRcl+B0Y2oKdhXm630hUN8UF4OB8hK8fewQPjpzAmPy/LanpejzIjinQ+DzgyPYkpaK2ObDSNhxBnFtZ7D5+T+g+bV/R9tjYOtL/yBg9DGyjn6N/DM/Im3fu4juvInkvW8aqIyMholhz+gRPahph74QI+exGuGk8qgwjBjl40CARr1B+OBlme/pgLNajF+KbLjm71TxFo2K6gDarf8tkkGKgx+piVprVEAso6ak57JeG72zLqlNMihvNRj/MuCRnski2PRKM1eHNGB6loPqTyCh6zqiG09gbZxhECMw5jlSXp+RJQJrgmjWUrOctxrTrddh+qJSbO+7jL/97Redrt5h1xb5tKq6LOuFamQ09poCURunHNiuLAZrd8726IDZ4myk5Tf8zVeff5D35JX8LzdR7Mhhkc/bBJsLgo8oPXfm+kbMDzqCBSHHFKA6xl7XT+e8T2G/th4zV6XBp+xNbCh4AwtDDsNuVYkYDFmaD0nQxqgfRShoAPB+8tNm8TpVg3WX55vY/wBVN/+C9P3vKwB6ZsoMLLF/SqMczPNidJTlOvaLcRm5bipWzn1WyzsQyBCksLzLtyM20gctgHfJAIIar2iUkBEC5mMayrG8Y4hUCsjMOPy1tNVbamQrWBZDSaOX0ia5DtUhKTjEvE4Wo1+X1a517ghumRPNqCmdIbw2LiPFlW2fhhcNQRp+pD5y39yHihYxH0+ALCMHmo8qYJLUt78yCcTI57pss4wykLbGnD1GqGi0McKhBfM3s+buc2q8UoiIEYrEofeQItvzeriPmJ0PtM2y3iGNWTpw+B/fgRVRlXqeBLfM6aXhSNrb6vhNWCeGKfNK7Zw8Mc3cHjZLN2hUle+fY2gxLBasRWaQA94bsFWjfluCsQpMUUCGNMos7xlwmv0sZjk8rQCkMnw6DhSbKsggdZNUzlvNNvjlwZl4VcApf7/aY6uqyA875bc800+GDBE2Ag5Gu17ttsWLsg1LdqR6TccygoBVk5HrO10dFNdb7HF3h60AYwt0Z5jgRKU5egW4OK9eAs/8HcjZcxM15z9Fweh9OMdVwnLRennP47H90h0c+OQrNFy6jaDqXdI3jBrKWCyP1/zK/PBheK3MRLR7PVL9OxG6fiNCN2xEWmAn4gV8MgKaFtgl/9chJ3QQyf5t8n+FANBuAX9diHCtUWXdJL8WhKwvk2UGUBu6vhzRHnUCFEeRHdov/7eiSIBllgDJ4HVlmrdaGDWCWM96hK2v0O24LNZrK/Iiduv6cd4NyNZ9VWh+a17EXiT6NiPJt1X2OYgw1yqdC+UY8bJuin87ckN3Y4NrnrZrOmDoWGH7ZI1c1p6l02M8x5/AlO2XbemvlF5ZX9vw2GcI2fEQWfkpeNhuih8OOig9l/m7jJDSeUBRKwoa8TnymfL33XYbqHNB3tmKcCNtH5Frp2r5JtJsme+5O99M17tQb4n+XFNtY+8L4OS+WQqGecB0SPAY7w3Yaa1RqiePlZrLzBqk5vKfFV7vthFQa6nMCkZbWQbmkPQd7EPoKDkm4HaowExB6nnZLxV/s3xmaC7pwXJLzXNlJJeRT55Ttywn9Zd0XOasOy+YDNclk9EugPq2AFtSxrfFz8DihQ6wdfLRkigEoksENJFiyugo1XPp2OH7tCysSMGUe9GA9IvHlZXAPpFRZ0YlyXKgw5V9DyOhjP6xhBYBJJ1MvtUHtI9ZLcvY37B/IqBlZDRAxjS/TYf1naUCrUZeZfzj/x7FLCN1QI5jyGXXMVT2yXGReZnrsmU/MpbSkUjnMJkRdFaRzUKgSxE6lo6yW+4joHsDjGzmYZqFvfYVk2eYYbKRmdaLJkWZ4kicqe2wOr4Wq6huK30IHcVkOxFE2ss9emaqkea5U2CJAJ25ro68P+PHzXwCxJ/QcRkFZZSUbBBGU0nLJfDmMRgd5f2mjbCU1GSPeGVMMa3GxGExnpk0FT//+S/kPu1FnLTteHkXgppuIK02FQ1d67/d0V336J3H797/mx/+m62Mg089GRInpolpYvrfMXn6+IS3lRbj9V19msfIPMpmAWOr589DfnAg+gWMkoI7UJSvirCMBhKwkPJ6t1fmnk5Vb2Wty/dH9grwqlOgtjU5AdtSknB6S50CTYJVig8RmBEgMtJJIEpKK4EltyN4I9X3cst2PQajiKTEXm1rVLrr9tRkjYgyukdASiBK4FiflKDgklRigssT8v+1doLhGtzq7ND6n8yZZISSwPNDOdcP9w/rcapiojAo18br+Yi0YwG8BIzj1OWjchzN+azfpJHRLXJdBOKMEjNyS/B9eFO1Al+CUqrS3t/Zpdt/ffSgXhujw1St5X7e27cXtXLO0dExKMjNRWlxsarjkmIbGx0Ntw0bNJK5d/duHDt8GHt37VIaL+m8Q7KMoJTfTx0/juNHjqiaLkWOuGz71q0aWWW+aYkAXYoa+fv5IT4+Hinh4UrR5fMivZiU3Ft9nXg4tg+/v30Dn547haaMdI0A8zl/fngMvzlzHIMlhcjoPovS81+g/s6/oOGVf0fFhR9QcuozlBz/EHFdrNf4kqrn5hz/Dnlnf4Ock7/U3BZVYKRhLTPzRZl3Qrl5GtgEeIwyMWLEgdBbBk4OtDRyCERZ5oKRIObQcX1Gc2h4U6zFQwZnl5TtKtG+RozmZSH5mOcWjYUCHu3FcKaSrqkMNsYyODI/jvQj89nLYLvMQyOdq+I2Czht0MGbxjkBJwdhDnL+NSNIG7iK9am1Gq0juCBApteVgzSFl3g9axJrYWK/HJYrq7BGjLy+XUfOH9jXc221fzUWRF7F8qS7SmVlbc5ZGxpVqMhicRIc425gUfgJWK8og09Y4a+++fKT1Cev4n/Z6bc/fr/JJ77jnxbHvIBZHp1a4sV2ZYlBfderB4vCTuh1seTLLPc2mM4JVlGmpXEvYFnCHVnWIUZZiBpHVJZlyRJfaQv08DMyGDfwSKOjjBq45uxQZ0bh2R8R1XZNjTXzhRtgOu0XiHKZqiqYVMZkIfv9YnQWiPE62/JpNWjvC4ChIUgqHgHSox47pOcmioFxXdsPjS0V0trzlh4zVkAaDXBGTZkbSWBGg4YCIwRrBIqMQnJ9GuWk4arRztxm2YYRUpa80BxLAlhSbw98rkCW25Nuy/qABJB6nKZLmnOlEVTZzuDYEOPnwKdaKoPLGe2nyi8dNOqwkf0xcvsfgjJPFHylTeq7I+fB39wPc1oJFgi2NbIibZz3V2sXDr+rTh46Ani+BhrwPaVp8h1jsXwawaS8MdeL75mKh8j+aXQy8kFBMKsFazDdzFZrxbokb4NTVLUYdwGI9ZmJXbnG2J1nhiox3NM8pyNuwzS4OT6LwYpZeHwnFr/+phhjva7qVMjymQZPx8kqVFMWQmEaw7akY6pQjQACRsQojkRxmrA1UxDibo6SxJnYU2iBoxXmqI+R/Qggzcg2kedsjO3xxtgWZ4zLWywFZJhjo2zn6eMK74JOpHVfRs7QQ+QN3UPY5iHYr/CBvYCE2Ibd6H/tXQy98xF88zdjfVaP5qU7BuaIEe2K+R6xKujk7F8Mj1UZAv7aNdJZFnEAuSG7UZNwDhXRR1ERcwzpAb2aE8r/K+NOIj90r+aGVsWdkv+PoDBsGOn+XaiOP4OSiP0oizqIrKCdKNbvh1Aqv4vC9iErcCfKog/LssMojTyIjIAeXac8+gjK5HeB7DcneBDF4fv1/+LIMaUJF4WN6D4KZB9Fsj7PrzT6kPx/QJYfQqbsJ9V3ByLWV2H5TC/MXuiuz53th46UcQo62zGdMHz+bDNsxwpE+b/8R0YBnRZsN1E997GhcA+ayj3w9bAl3u63U3YCFW63yzNl/u6dNmvsKzJXJ8UDeUdJ2d0loI6gke8qo+KMqhOkHhZgSPaDh7QNNwF4nRkmCkYJKkm/JeV2X5GZRruZ53lfwCe/HxRgOSTL9xaa43aztUbWOV8TYExgSno4j89o6uFyCwWnnF+R7d/ZaatRUoLN2r/mrRpyVwNXTdF2umHxZCx1mKQ0Y/6m2BIdI58O2asTjACXpY1I/2Xu+v5SMyycZQSrRYwgBmOJX5pG7CggxDIizJNnDuSqmGoFWmxzdL4SlKmgm4BR1nClw4jjZqD0TwSRCkBrDisln+krZA1pXmfWDoNDSgAtnUqMOvKTYxYdKxTc49jK/oUKvXRAsT8KoXNW9j9+HK7Hd54gl/01UweYUkF2Bo9BejHpum4FvXKOu5Vyq1HbUrKXDqrDcZ30oXT+GnI8t+i4SlBJ5y5pt2RdGNnMxbNTZuDZqTMEtJpjirEljG0XKGtpnkecjAWpug9GfLX/kU8FyjJWM9VAI8ZyHKfIMqWO8zcdl0uDCwTYc/0t+t8812gZ85OxNChb0xFmrvaXd98L0y1n4udPPwMZ3rBQxnn263QGzg8pR/eeA/jp3/9SZhj9JqaJaWL6PzLdf+stm9LMjP2MYv5WAAkjowRhVJD1X7VSa1FuTUnE7tJClEeFa41KRjhJva2OjVGQ+aL8Js2WNFhSPZmTSLorxYvGgeuB6gq0Z2WgNDxMgS0B37ntWzS6SZBGMNqYJkBK1uG2BLhXWxoV/JLee0QAH3NP928sF8DZpgI8BI4HqzYqLfbmjnacqq/FWGUFevNz0Z2XowCUtFPmur7S36sRTeamMneSUV5SfqmCyzzSd4b3qOovo7tVsdEaEea1MTpKynBdYpwCXwJSgnNGQDWSK9fH0i5fHzukxyHY5jUwMsrtGW3m/dwjIO/D/ftwQfa3MToCDbW1CiQpREQF3N6uLo2OEkBWV1bi0NgYWltalKJLdVwC0dMnTuDMyZPY2duLYfnNT0ZNR4aHsau/H1WyXVlZGfYMDmKL7D88JATOq1drXmlSaCgYAWek93jdZmQF+KFD7tPVPQP4w/3bOCvLN8XHKc2ZNOqbcp+ocFybmIDour1I23sXOaOvoeTkR6i8+BU2XfsB6btuIajuKKJ2vCiA9JYA0JdVVZf5ohQroKFDwMkBjsY5vfDjdEYaNEn73tfvNHo4aHKgZHFrGuyGaE+zgMU+BInBTK8uKTpcTk+tS8o2OMtAx4LiFGRwTtiMxb6psF7kIsaxj3qIKZxDypKWyYiv1TwYi3mrMEuMAw6ONAgITFnqYpl8Z202Dng0DijsQo81IwTMLSSgUBAj3+mFJoXJeKYnbJYXw3JhtAyieTCdHycArVUVc1lP1Cnxrnx/EbPdWwSgBWGuzwDm++6G+ZIcuPjk4NyZ0688eQ3/S0+MjnZ1dSXbryr8t6WxL2BV5mMsCNyPOd47sTjyApanvALHGAHgyffhnP8lZq7fBmMHb9ivq9dyNRR2MrZfI4ZCnoDQA0rFJiBlWyBNkM+fXnLm8bBYe0znTaSPfoC8E98jovUaFvik4+mnfq5UuG0COAZymTdqrpEy0uJotEavn4ovRhw0MvPtmINS9s5VG2FTtjN8685pZJGRHBpajNYrvfBJ3iefMZ0O40Y3QSJBHB0PrItL5wMdJIyGkk5Oo5zRI4p0cHu2V4oZkYKrEVD5Taoso0wU7mBUkv9xO+aJEuCyBh7r9RF40rCnc4bgl7UCGaUk2OQ94jbjIJjqpfzktTCaxbxUzvxNcM//eH2kUnK72H4BGfKb1xEh7yjfsfA2g9FF440AnOvxuvlu8j5Q+ZKlJXhOZCKQPhy8Vd4/UoLlf1LkKMRCyjsjGKTULQvKk3crV557LGY7rsGqhWbI95+K9nRjhLlPQWGcPV49vgF7Ns5SoEohoyEBlKkCWMOcp2AHc0iLrfBc82K8vMcZxzbNxFiJmeYPtqeaImbtFBTE2uPNI6vw6u65GCmzQL+AizzvGfBdMBVh9tPQPlPAp60xYhZNh5vzPLiEZ8MzuxkJDXtQefQOuh9+h02nXsbqqHyYzFqOJT6J2HTiEvZ/9CVK95+Df8Vu6ScOivFch5mr/BR0MzrjWbZX+hz5v+YAlkeUIKjpIny2nMT6on5syO9VA3i9GMUuAvwXiwE92yUEpnYLMd81Ru8VDXGyNdbyPsp9J8uDtGi33F4FCSzbQQYHHXoGYLBf2xMZG0wdYH+n6qvy7JRpIuvRscHldM75bhxTmiQFqhjF8q08qO8YhbfIAqD4lGNQvoIbitcQYJAuGbDllLZxqkXTUUNWCttZjLRztl+2P57DsrASBRh0dtBpyJltnEwDpkuszRVwlLlJnusMnKw2x00Bn5/stVcF3ctbrfFikw1e67LVfFDmhV4RcEjweUTA4/ZEE80bZZTzaKUARnneowJQCTopkEVQuHreswr++J254swbHS02w7v9tnh/wFadTjcEqF6ok/YjM+m3ZzcbcsoppPRQ5jObLJTay1xT0nWPbbTUXGNSgBviTZUqTIDLfFRGPfMDjVRYKdF1OvxXTFEKOME1r4l5pYzi35brvCzAU6Oyu6R9CzAlOP7+wEwF25uijLBu8TQscg3BYnk3GKFb7JsiwChVHWwEV6TQOkWWKmiiKqynADoDwNyt76aCR2kvbBN8FnTKUrmdtH4FmQLMCDr53jOKym05TpINxGdMgMmxik4mPi8+UwWZ0i44JgbIeOtbxX3t0235bLUNyn/cju1TwSsjtSqgdlTXIUDlPr1lGzquOL77C2Dl+QRtM5RvI1jmfrmMpVUIdDl+czv/2mPyOaxjLWfXvG6NbJKGTGBNppOek5wH74k6jGV9RoTpwBwHxowAk5bMGqIGunOlOsxWxW/SyDHpy6T5kuLLedaaQK0/TqbH5Bnm+MVTTysgJhimM5Tv3fqSURy8cAc//fQXrdk9MU1ME9P/wSktN7fyZHcnPh0bVmDGnEpGJUNcnFESFqLRMoLJDgFZSucV0MUIKr8zsvmugLtLTyi3jDwer6vR6GhtQiw2x8cqdfZlAY6n6jcrCL2hirjlOC0AlLRfglVSfwn87hAs1W7S6CnBJmmuzE09tKnyr+JHLB3D9Ql+CVIZDSVoJUA+IOCUgksEk9fbDWJFLCVzqKZKqcFNGakKtAkQGXWlYA/zQrenJuk1PBzo0XO/K8emGi+PQxowacLDAoZbZHteB1WE95YWC3jN0/Vu7GhV0SSCUkZFCZY/EWBPNV0C4ww/X42ukspLmnBuXBwGBwZQXVWlCrohwcEa0WTeZ6C/vwLTY0eOYFBAJqOhBKIUMSJQZQS1YetWDOzcqXml5aWlSE1J0fxTglpGSr08PODh5oYe+X/Txkp0PKFi3+vrwQHmvgq4vi/n+8PtF/HV81fx6qEDaM7M0LxbXsOnB/driZsdAlizui8h79TnqL3xa3S9D2y/90cUHv0Q5Vf/hNRhAZb73kP++T+oal6WAFGW8yCNh/RCAyXyXQUCjPIQnHJAIxgwRIAu6/9qPO98RQdN5uiRzkvPLY0jGvqkdXpvHAFl6umdJWhxZl4KKTtiQFKgwGq+s9KhaGgrlTCsWAddZxmYAjYdRmzPbQGcW1QYYakYaJS9D+94ARE0BJtYQPsqQsXo8pCBb876SPVW0yinMAQNBA6qBA0cgGe7RMJudTkWBo1inu8eWC/LFnDqjXn+YgAm3cEyAaGktNq7bIK9M+mA8TCbF4aFIcexQkDb2uD6b//5n//Z6skr+F9+8vZea7M+ovW/LU18SSOds93bsSjkmIobzfbsxpLIc0pJXhJ1Qa95qvkyOK3xx1r/QiyPPQ/zhaxjJ+1cDCrSWEltpVAHASmNLj5PO0c3pXF5luxC8u7XkDH2kapLUjVxivlM2Jn8HHEbpmqOFpV1aVhS0CbNZzoW2z+jpSRoDN7fYas5al/us8XLHQ6IyClDaMcdNZLC28TQfgLY2Pa0tigjQcztlOU0yAk+GQHSQvOyjNuxLRIccj1GjQg2SV9kpJXAkoYb2wYjS2zLChaljbNt01DkfrkNr5/glECYoJyGJCOe3CfbPuuYGrY31D8lAOT2FABhhILHIMuA7ZIgkhR4bqegSAxanivBhYJuWZdRUAIUGpc0XAlseF3j7xqvj8Ydo6g8V0bCCDwIzv3EaNRyL3KcDdlduo6vvE9eYpjyPSQNbpEYezMsZyoo5TN0y+/HAq8UafPhWODiizC/xWhKFpBRZIpzm8yxv8RcVVGZL+i3fAr6skxxqNoOXx13xNujS3C6aQl6c21UoIb5fYx0FQUbIcxlCgJnTcHAEkucX2qLa4vscH6BDdodzFDmYIEgAcELVvkisLQNm06/hpL9d1B9+kO0vvR7FA9fgUd6NeyW+2G+WyzSdoyg/5W3sO+Db+Bf3CSG8A7pQ7ZqtNdiznLMdg5SyiTvI+mM7EuYZzd3Q6RGjmns8/5SmIVG7tKAHGwQY5oGMY1d0hIt5q1U45uiMSzhQaOeOfBJ0leyD6RxT9BIMapxZwjbJo/J506HRWTXbaVV0pHGCBOfF6PkfP58Vklkj7QwUi/gVIAu3yW2rwT5n4CSOdpczm3YTtnG6AxhG+UxCCJYA5Jtl7nDdLSQLp6y/yNp2+8IeLmsEXmCGLZZ9sNsxzxfg+PjmrSRU6gr8sKjTgsFeIwUviugbW+RQTSIucJdmaaaF7wjwxSuiybBcsZT+r4un/MsVs19FmvnT9J8S0Yj6WRidJE5xQ9lZq1QtyWTVJRqT55BvIztggCUOaEvNFlpiaHPhu3xZi/p4lb4RPNO7WQ9CxU5utVipfmme/m92Vrr4DLX+IiA0uEiC5yottKyRGxnRcHGSHafjuBVVIeequu8LdfDfGeyMZj/ypx05j0TTFOA6WK9tYJpRvJJQyaYHio0hY/TVI2K0vFJsaD57vGqDMu8zDUybnGMXBqSrzmhdBYQdPE9ZioKQRe/89kYUk/6FWhqO5JnSrDHMWmcjqv5pPJOEugx55fPX6n58oz57hvA5YiCPe/KUcMzlLbDPoRAl6wkHodgkdFVRjkVnMqzJzAmeCRA5BhIgEigS2Csx5H9sG9ipJSfBKCM4NKBwuOw/fgJgPYo5f+HFGDzerk/nh/3QzCs74P0X3SS8Dx4bcxrZYSXokW8ZoNA0y4DIJX+jgq6TuFlSs9dEpQjILReo6KMymquqNx3R7nHZDkxIjrLJQhWC53x7FQj/PznP4eJwyKl7VJhdzYdzLOXw9UvDPtG9//p8OHDSTduPGcDwOLJMDgxTUwT0//uKd7TfceIAESCSdJLKbxD9VfvFcu1rElvQS6ObK7RGpnMp3xlsE/BY5sAVAI95l8y0sioWlO6QaWWgkaHBfjw82TdZhUsInAkyDTQexuU6kraK6OP/I9RTwoLkXZLYDRSUSYAs0LzS68KcDzPSGpDveaRloSHahTyuYatBqBFACnAlSVMWEqGOaAU4mFeK1V4DwqgPSbH4T4ubOc27QK8h/V/njejpHvLSzQ/ltFbgmpSe6k0WySgvFYAHIEsRZcIZl8Z7MUtuWZGk98fHcLLApwZ6eU+tsh9Iuh7KKD0shybYk7vyv5fkPtEOnS3gLySggKM7d+PkaEhJCckIC01Vem5VNNNS05WgFqQl6e5pPv37cPhgwfR39eHI/JJWu/W+nql9CYIsN1UXa3R03TZx6KFC5GdmanUXe6rLitTa7HSwUBqcktmmtKL6+Q67h4YxRfXLqGzrBi5gQE4XV+rAPp5AepfHhrBnurNSNrxHMqu/h5Zo4+Qsfsmcg9/gM13fkL9PSD70MdIGX4bead/jeShx2K8vIAEMVjoxafxbjCqxXgWw8gwuF3UgYgDKKmCpCv+P413Q4TmogG0yiDGTxr9XJcDHwdBFul2EVDJXA/P4gE1AllX0WGFjxiHGTqQ0VD0q2Yu6AlEtF5G5eXvUXziA4RuPQr7lf5YEVuD3CMfof7uvyFr7B1Z5wqSBl5G2fmvEbblsNKEeI6kS3JwpCHI3BpS0wiKbZZ6Yb7fIJbFXla1XLs1lTBflICl0ZcFlL2geZQrM97C4rDjsFqSAuvlBbL8FlbnfA7n9AeITqn+4smr9/8T01s3Wmy2te39byzlsijiPBzjrivonOO3V67rttKSl8XdgHP+F5gfcRlRKZvQ01QcmF/efnt98nm5PxWYK8YYjW0a2oyG8v7SEBo3zm0cXTXi7VO1H5mHPkPRc39AQv9D9ZzbrgrA9Gd/JmB0ulI4R0ss0J9tpjlgm6KMsW7hJC0vwpyv93fZ44eDM/HdmAO+GTbHwKb12FBxVEEvPfQsw8IIAduTIUfzc6W80pinwU7AQCBHAMr2SucDjW/WImVElDmkKri1+y3Z5ooajDSieB0GA5ACQQI6ZRu2expwbLe8ZkZeeSyW1NCIpRj7VI9kzikBCdsX98FzGQfBjIAxP5RRi3GVXgIKAlrS2fle8f2gZ58Al+8S1+H/fHfYdhkpU/At//M4vHYWp6cBynxZglbNJ6vcj3Vi5IXLecXJtRLQ8Lp4DTRYaUgSiDJqwYgJSyw4hYkhtyYIU4ws1NCjE0f/F0PSJb0NjhEVcAwv1WjkgqXLELDeAeVR1kjzMUVzojGOVJjh3sA8vNpnh9e7zAW0muFgiQn25s1AS+JUFAROQzAjVHZmqFu8AHGLlmLx4jWYI8DSt3QA8TuuILH7eYTUjMA/rwqbj53B8R9+h/N/808oGTkHx8BsmM9zxvLgdDQ8dxWDj95A7q7TYvyOSrsbEqBXD7tlbgYnVWCO9Cl7DJFrMYaDmy8jTMB5zM5X1XBmu+BzJJWSqQIUhaFYynoBFqtpALvHqfgK+yGPol0ajaRjje3K8JwNz0EdGszFlO9sD5qHKcCAMyP3BJtcjyWBWH+Sz4v9KUEwn5du23L1r9RsA1X7eX22PE86FFiuiNuxf1VwqdTv17Rt0ZmRKqCT0XgVllPn32V1RnBfpKKPs1coXESwyvbMtq0sAe5/17tIbx7RXMtfH3JQCi6pqvzNXE/SbvtyzNAnoJTv7Mo5kxSEsrQLawYPCEC9WG+Bex1W6M8x1bIvpGMf3WiBtjQTAXTmeEdAJSmxa+Y/ixy/GaiONMJIMfPGDY4oRjd5rLd32qpoEsEowSIjo8wVfSTz7WYrdYJw2xPSX3D/pSEzdL+M0t6T7Y9XGnJDS0ONtRYpj3WowkIpuBRiel2ALinF7w4YaLkvtlhrdJT5sc9vt8GpGivti8jcGBYgfkn2G7thGuas9sZ8r1QsE0BK5wSjoaSekoXDmcCT1FxG9QgU2depY0lmRtVXC7han9Wu4I653HS0cvykciz3Z8glNeR18v2k44Qqs0uC8tSJR/YF/6fmASOaFDAjmPUq2avOIx6HxyXAJFjle84+mb/ZxpUOK59857kPUof5brjL8RnBJOgje0KPLct4HuxjySggYOR5c+b+NIorbZTtjMCSANdPQC/zYuk09hVAyrZLZyWdIBzDyfhgtNWgG8H9Deg1kpLMaOqaJ/ducUCWAnst75LWKJ+VWOiVoCwORqUpGEUn02wBo0zfeXryVPxMwKjZbEeNnrLP4r2nw229XJdzWjOcoirk2SVizpoAuAdFY//hE3ju0tUXh/f0hfz0008hE3mkE9PE9L9hau3q6t6zbQuuCegjtZS5jowWMjpaER0hoLFYo4StGWkq2kPKKRVkLzZtw+O9u/Dl4TGNfjJCSHosa4F252Zrnie3GyzO1xqXzPkkffX/w95bR+d1Zmm+VQE7MYpZZrbMIFmy0LKYmSwmW5Itg8wog8zMzBBTnDi248RhZqZKUpUUdnV3TfVM99zp6ensu3/76Evf++dd09Mzdy19a5310Tnvec+L+9nPBkx0uZb8ogT82aW/w0zCVPKOOaulQCkvtfQwnP9sR7sxqbCx+KGeVZALYwpgfKD3xFQYM1pALT6lRK29q/U5sbDVgBjBeygfMAr7+45+BxATaXe3gmICMlE2kYJhcEljA3sLaOVesK34f95Ys9wCHuHjCvMKE4o/JoD2jd077DOBmoiyyzvn1SYn6nOUWt14hntan/nZWVJdUiKHDh6UlcuXS2REhAFSAhsBIgk8VFlZKTX4lupvcTExBlDL9JzWlhZZOH++zJk926Lpbt60SdJSUiRk1CjzF92za5fMm9cq5RkZck2BN4oGGG6A/lptU0ybXz+4Tz64dF5+e+9peVHBdE1SomxVkEz/Eln5h9NHZffSVVJ99HVpeepPUnPifcnffEeqTn0lFcc+tffyIx9JugI5EmIXH/rY2NGSI5/aZkIERkcw/sTMWxG0TKOuIJNN0SVAsTkhZCF4G5uzifyOR0xAx0QQs0LOIzBLmgpPCNGRuoGG6UYKO4MfzujEavMDwwQXFgMNKoIim2ucCp1F25+WOZe/krimnTJIQREbffZGFeY67krZ4Y8lc+11SV5yWiqPfyLTazbJYC0TsyCEM4RFAyMqsCE0kk7Gs3+IBIwplKDQFWaqGjhpofQJipIBMTskJP9ZA6ODZuyVoClt4hYcLT6jK2VU3n0Zlv6kCuVrpKV14f+vwKj846/9Dh+78I8Dpq8zX1AiBfuOLpd+4e36nPstYvConKdlWMo58ZvUJuPD0iU9JTppycqt98NLLovH0DzxHx1jLBGmopit0u+MEVg6TK18h0+VseY/tcb8jvJ3vSYN1/9eyo59bgLHwz08pb/XQzIrupfUzexlAUnwIcM8rySqlwzxf1TOtqoQqoIjKSU4XlJB93Srr6TXzJWk9c8ZEEbZgTCPEI8wD3BEwELwsnQpOv4KdKyhHOEc8nkCZBHODQzqgbLFmC4FpXwn+i5lGatqfnefmZkufp+wXwhc/M9zY24LsAAgACAZ54x3GC/ux33tXkc/N7DK2C8i2umGu85n/tN5xb2pO88EoAYkA/Zht/AthcVC8MS8nDryDLS51V9BL6l1CNKEQshhyi5b4A/M4xEcEWQRlI0R07oT6bfk2NfGDGLabnNUhUhjaVRIhCH0VTDa27ufsRKYd6LI4Tyi+6IYQohEiIU1CVcheVT6XB0/tTIya7EMSWqR4MhZEjQ5TQbFVui8mi/jC1frsUoFwxadj8slRgXilFXXJGXlE7oGbJfo2bslYfE5/W+1VO84Jvs/+FSOf/OjLL78jISk1hpDG6IgtOX4Ndn79oey/Pp9mV693vKmjkqsMZ8yPx13HsEjZFBYhoFRE4i1vrgIkJvYfHYVFOJnTtsADhifCLnkLRyfPc8YV1hir4FjjSVmnCPksz5F1Gyx9SNrywNdi45YxG5MJHFJwIqEsiK1/QCXWILgPz9V2wlzbdwd0nS+EDmUZ6ccgq1Mr1VwouM1QfuJYHEw3JSLOSMuBZwTAaNbqecoeCYtEWMUxi1KAUO6jjvuz70AC/gkUg7nhlWsl5iWg3ZOhrYDTBl+gsk6jk2RpP0YWtlhQKoyb7K8qHMMv00CT21T8Lmn1tOi2sIoAvaIokvE6yCvR6RqRm8LArQku6+kTukp84v7yYsHx8gbx8ZIQYybDPN/WNqIlq3gkTI4yBU7TEFsdXxv+530LTeW+Mi3hwLlqwOOSTAA8bCuBU3J+B+7CcGJAKr4hH62N8DSAPGdg8BHRNDlnAu6XrCGkJJoWa6bLNc1JT+il4LSPp2BtPzMnxVzYoIt4f/Ks5I2BusM2FmCdWVP62k+pjW6LlXG9TLFWMSIR2XQuGkKDpdoP3ToGrPFTLQBcIAnrEBgvTEnnZC3uJPl3GfgMaJhl4EuIuaSy9rMXecftzFlTL32B/sQbCo+pPQ716O0AojRz7CK9CvrFEAToAVYG6nAmKi9gEXYVBhKA6orrxq45XcUhfzHXMXdxfHfXGLnooQycEwdFPhOLV9ndXYBVheziwkwpuYAU9hMyuGZzXKJsgHSWo7L7xV2l2fAjJn6oRhD0UfdCbSEmTB5Wbm/lafXso8bECUglIL78UTQTZ9jAJP5SWoXFETB42eYCT1RjXu6+8lDDz+qYPQhs2KYoM+A0gYFGgAZxR7rb4rOO+pGn8FIs46F6bMNnlEp7gPGyPzFK+TFF1/c0blFdr26Xl2vf4/XpUs3Bs/JyXrwqgIRgtcArF5SwAVASZ06xXJywmISqXZf82wDh18eP2yA6/C8Zv2+VF7atlneO7DHIuBuUiAKq0n0W3KPnlg4z0yAMXcl8i0s6hUtA6AKQAL88TvAD1Nc0qQQzAimkUBJ/AfDSkRcGFKYUcoDQMLQEgUXM11MbgF6fCewEedRH8A1IJtyKROTYsx0Aab4puIDCmN5VkEszC7XW7Al/Q5z25qdaWzisqJC8ymlDO4P6CY6LUF/Hmjd8G89o/WE2YUFxT+TeuFv+qqCViLV4iO7ta7G0t+c1fYsnhEnzY2N0r5uneUVJd+oRdutqxNMbhcvWmR5RAGfgM6tHR2ypK3NIuYW5OVJRlqaAdnoqChZoaAWX9Ja/Z32uqXPRj0A4h8e3mfBixrTUoxR3tEyRz67dknev3hO1tfXSmlcjPUv4Jo2u71upZZTLMW77sua90UW3v2LgtCPpfXOP8uC+/8q9Zd+J/lbn5Mk3SAyFCQivBSqoI3gnL7hjsPyGMNz1YRZE9BVaDZTLwWeaPyNETXhujOFgArUmPawCRAaHo1pavtdPfftTjB6z9nAdPPDV2tKyUqLUmi5wyYmmDkOm4b52gBmtawZuonPvvKD1Jz6XOKa91kSbMBN4uJTUnn0Q1n84v+Qlif/VsoOvCGNl7+VtNWX9f8W08zCDGBOOlaBLfUq1TqizfUfHa3Ac7uMMDPVDeI1LEe8hxdaKpeQ/PsGzMjDSTRZ/7H14htSKUFTl8uguAMyLG6zhM8o+bJz6v3/4rV/UYpf9dyd/ziu5DV93k36HHtkkAJvnm9YynkLahSSd1cmVn0mg5IuSVp+i6xYVBVfVLfm3tTCS+ITMkuCJydbvwN+EPjHZy8woafwwAdmogUoIBecCRoqrKSsvq7j4TVr77FZLQoskqVPt19I5pQeZiKHHxoBbw7We5qQOzq4m773kq9V8PzuSLB8ezhIXtvsL08t6SNrGicbQ5i3731jHA2YmfkhvsyvmTIEsAcLCAhAUDf2UcGlizUFwMJEcj1KE8asi6HM7vSHBmjCRJl5roJeY6B0jBNBl/EDC8V1mOYCPgB4XA+ANHNevZfzv/Od6wlwBIAEOAJOARv8z/1Q6Fg9Ou/Bb6ntt4294pkcYOpczztmyZjSoawxJZAe3MexZHjb7oeZH+3AO89KsBPHRH67CW3cg/JhyzAxJLcpoCdUP49XYXPo9FxLKE/eUoRBhOboucckXc/HpJR7AYRdawMgmDIx3Ub55Pim3ZSZ2l8osGD7zKxw3S1JX69AS9u69DiKhFd03ByWbPzTt+jzLj0rFdvPS0TZfAmekiF+I6ZJQv0SWXntKWnYc0SSlhyX6NZTJmyPSWmQwdNzZIge+HcOmpYhA0NTLd8gfmcAaRjxSBWQZyw4ITPbTuvnXRaZGyGYIGowWwBa1orBkXkGSL0VjHr2H2VrDMI2CrbC/e9Z/Wa2nbX65mx7SYoOvG8KvOjm/ZKoALBw//v2O0oLhOJsHV/kbwZkEjl5ptalWPsyc+M9BaDnJVaBRrb2USEMqfYfQJVySg5/Yu3BOdQ9X8dbga6dqVpOtAKdZG3jEh2z2Zsf6PkXrT75xva/IWnaB7DFyQpKinT8Zm263+lXeETydVxi8QIgBZAkrrwlBW1b5OIiX7m1zMuChxEdlwBGmOu+vzPATFcBpwBFTHaZnyMCu1naH1jEu/r7y9uGyJ29oVKUGChD/B6S5Ek97DqCj8FEvrstwHyLMemumdlbNpS6WfAjGEhMZQGiWELgrwlwfWmDvwHQ748EKgANlC/3BZjZ8C0FjZjZ4lNKYCP8QwGe27V++JMuyXGTBRluUqBAlAOfT/Kiotj67kiQvQOsv1TwC0jFjPjj3YEWPRqg3ZTSWzoUoBJ8aW2xm8xN7yMzQh6V/mNCZVzOIgvch3KH+YDvPKwlTB5zA4bTxYjC0DG2ps/eY2CPfQrwBsBzGNN2UxCR5gSQCls4vXGXua4Q/4AovQRi4xoAIX7f5HCG3aQ83oncOzy21BRPgE3mAxYSlvalcqNEAGphB/U+RLJl7zMGVce9A4Y3W/2xUEIpZf6ben+usUjcCu4A3Nyf9YG6846Ju+UM7cxfSn24noBDmNxSD6wUAOgoJ7mn61qAJsplghah0CJiLtcCXAGiYzLINb7YwDuxHmBCR8TPspgSg8KcvKKkdcMMv1sPNwOi+IxiVk+MCJRjKHpYGwHvrJ2sgez/rHnsEVjDoIyO0r6hLbCqGKLtmFlSLctXrNjeuVV2vbpeXa//2VfT7KaLd4lI275a3t2/W344f1p2NNRK7LixnZF1a4xBXJyfayaxb+3dYWAS5hF/yY8U7AAOzyoAxUwWEMYxJz1VVpcVKzhaZGAR381lxQUGWGHoCKqDieuTa1aZOSuRavHzxEwWFhFwyjs5TDGZJYgS5WO6S3kwmPhuNqWnGYAFcGKWi98pYJkUMYDEa3o+DGdrdpYxtgBGgLATGbfOTHdf2LrRQDIg9qACN0AqjO+J+fNkQ+UsMwEmEBKAEmaXvKJE0QXoEnSJQEykgsFnlABOBHSCDaXdFupnngOwT3tRLgGWALFE8p2jIDdqeqSle6lRoElAouamJkvPUldba2AU/9Cc7GwLdFSQny/lClrz9T0tPV3ycnOlNjPDSWejz726tESaM9INVOMDiw8r7YFpNWD8eQWdr2ld/u75e/K81qcxPcXA97enjhl4vb9pnXTMaZGi9suy+KX/Ls3Xf5Tas99J3fnfSMm+t6Tp5t9Ly9P/IPm7X5cyBWmOz+h3JmSyqaLRdBgBcoy+6QjzKlABRljgETIRkBHAHYYUYVyFdRWcYSERki3YjQpTsDP4dbJRj82cJ+QXQwDDjCd01loZl9lkgUdILs4miu8MrATMaFr705K78ZY0XvxOMttvytDoYjPtLT3wjpkaz7n2R0lbqQBq5QV9vi9levUGM89hw0P4p+48EywpmxQbd9D4eOntM0F8hhcoEM2X4JEJ4jdwmviO180//ZKZ6g5LvSD9wtdI8NTFZsY7KHa3DJ6xT9xH1sj0pIb/8dvf/vhk59T7P/olIr88ePDgpHGxLf80XEHnmOJXZXD8ARmaeFRGZ9+SYclnJST3rgJxbdukU+I2okqi49Lk+vVrf00tXPDPgVOWinv/GBkSXWh+T7DmBMkBjDmmhzfMr2rgtEwdN2sUNF5SkLrXWBrGVPHBD6To4IcmmD3ay1sGev1S6lQwJd8okTLPYXrX7CW18b1lbP9ucm6+t3y2N0ieXO5jqV7wI/14Wx9pXVgj0+Yr4Fl2xQQOgKGLUQQM0c+wkQ4Y/Nj6G+YRYAqwRMHBuDX/ZxeD2XlQDuMZFo1UKoA8J2gR58FyfmHXmTnvVvLUXutkQr9y/teD/10ANXmlYzLJfGHeEGCGYF+Y9wLW8DfjHpzDPTn4DBBFKMSUj7kHAIedNLCtdUc5A0uDEoD/uAblkT2DPpOBUW0L5qgxqCp8IThy8PwJWn/AIwnv+Ux/IsgB1MyMV8ELTB/AzC1gqHgEj7JgYPhbEklzkAqJgD1SxhDFkv+YjyOT6lR4rJQhkeRgzLXPIxOqTbk0ODL/599I9zBSASD5CPEFM4ZJx4UJnRE54jcyXDz6j5HQgjmy6taLlje0aONxiVmgwFLXjqHRBRZoaJACUExpsa6YnL/EfuM75QEQXAHPEOZDy9fZekPOQgR7E3pVIAaMDtNryBuJ7yg+0TCtmCrDjuK/Pig8y4BqMDmOVfDFcmPw9HwLgBasn/FT49kGhGXpOYm6hsVb4CQsMziXiL9B42ZoOTk6P7L0tyQrq/+UVBmoZfMepO1q51CO1iFoPBFDYyVgTLT+n2LlBo6JtWjilEk5lEHZASHROi/xZ8yRfpOT7BruTz9Y2ZQ1RuduVKE+W7aV5z82ToX7GdJeESTfHAyQ7w4HKUgLsoBBgD6YRkAfcw9wCvAjci5gjjk7cXB3CRvWXUL1sEi1+k5wMiLuYvZK6h/8vjGTzQ5zUjdhDbGpzENI33NlkZc8v9ZhN7kH/uFE8P11Z+AyfEJdrClmuviVkpuWcx60+8qbCiwtJYzei/thDowfM0GLtlZ4WlqX1vS+CnQDTaH1hgJj/EC5BjaVZ+Oe3OvjPYHSlt1H8qaRlqa3RYpuSOgpuVMelcFBfS2WwbQagMteUwChXIXlZC5F6hyE1UTxGgfo1/9hRPkeNcdxNcHlxPw4G3dL9NzDEtVy0JSjHIAhM5/Xsh2zV90P5x3T845IpH62d11HiY1g81SvjdL7x+h9sKBg3rruT9oyADDMJt+pi/mBdl5PvbgXzxE5e7/+Tvlalt4P5SHP4tTxiLMedH7nM+fYvbQcY3h1/bLftI7UxSwstB4ulpffscwwUE4ZWu+Ihh0WMClMgTBlwcRyf9YcfNh5bhRIgFgUQaMSKmTUzHKd10XSf1K8gU58Q/v49JOHH+1mJrqPu/vYuLdAYbouohAAiBsY1bWVdRqlIusvyjDkGJRkuGvwG2b3gPDhKU0SnVEqu3fvvtq5ZXa9ul5dr/+Z1zN37t3uWDhfzimYAVTCJmKemzRlktSlJMrm2irZ2VBnQO36muUK+FYoaN0ldxW0wL7BDhIA6OuTR+x9Z2Ot+YkC7k4uJBDQGgtIBBsJy0rk24tLF1v6FwIPwRQaUC3MV+BXbsAOphLASzmAzl16/9asTAOkz212AhoBPjGFxZcUFhYWlai5BF2CvXxLgdXLCr4INIRpMSCazwQmIs0LLC3gFaAIWAU4cu+nFVRiDgwzSlAk/EVJ7bKytMh8KvGdBWwCOmkvIvKSb9QYVwWrZo6r4I/cpET4xV/1txfO2O8A48Pzmix3KdF5r+v9aZvrCnBhWjGXbdWyV9fVyrI5s6WlsVHm6NHc0CgNVVWyvLlJllRXSb0C63UV5WbSDKinP/BnJaCTK7DSuwd2W5sTNGpHfa0B92PaNie17f/m/h359uZVOaTP0JKdYW1NlGBMjX84e0IOLVoopVtuS8WJT2TmvH2SseaazL72JwWnIoueF5l3+5+kQMFoqQrT+Xvedlib/e8LUUSNtVEh3ALEqGAO84IJLos9Gwg+VwZONt63xd0R6jn/858FdxgYwCgCOmwam0FE7XYz9wnXzSOu9aiZ/4zLaJKBuuGQ0w3/FKJFAobxucJcKW/7i1J95ltJaDttAi5CZnjVRsndel/m3PyLNOtzFO19U4r2vCGlCn7QQCOQwuQBRBHkYXTMxFg3JgTT3j4j5LHAFMmpVeD+9KV5E8Oilk9M3yEhxW+b/+S40jf0eFMGRm+VvgHhMjB2l0yq/lqCwjfKmKjZsmjRkvudU+//+NfWbTt/HBrRKgPjj8qIzOtmfkyk3CEJR2RE2iUZlXVLn/V1mVjxgfiGVBlAx5d2eOoZCZq8UDwGRZmm2/pw9ZO6sb9goAeQBFgi7xzCcGhFu5lkTS1dq317Qv+7IBVnvpOc7S8bWxo8OUW6PfwLSZ7opFcguibmdTur3GWhfp8wkPQL3eRQo6exFwieMBg/HlOBcnWQlCzfKek73jUgiqIB1g/BC3BI9Gf6GH84lCOwcskKDgGvjFUiN1JflCSMYcYBYJXvzu/XLKgWwpld28k8/ttx04S0Mekt5nfI+YxxlDC0CcFoaB/YN4Q2TDZh/wChgHYAK4DZrtFr8UclIA3Mqpnu6rwBXHJvmF+ew8XuMveoLxYKsLo8H/MNNhXAyX+8M86pC/OGce/My8+sXQj6RJshgGEuj08p9ynUe8Sr8DhyZpWZk0bUbDPWBtaQ+QjjzXzFjHSszlNYDhgWmBxM7vBDxNzUmCEFvTCIAGXmr5nr6XuS9gE+rRGY9+ncnI6vp5ZDcn588DgP5mX4jApJbF4v7Xdel5wlROVEUD9j7O2ImRUWpGh4XIkCySU65lotVyFrEEoAhGKA7vicVhVuj6pQvN9YmOkNe7ROF2zuw26R65D+IcgL/nUwQOFVm4zBTNT+s3oreMWdAKYTs1YsOQCvlnZDr+EwtkrHO6xnogJ8GFFYIFgX55xzNuZhjeK0PrCURL9FYQMTBvvJ/fgPBQBKMrtO74dJKCwSZtSUH7/otMOWWfs6dZqh84uyIhr0Os7R+vMcPDMBsxJ0DeWeCPlT9ZntmoUKouYel/y8GJ1bBCxyQJ7ljVUgigII5hJ2EwD4lYJUfEfvr9NDzwH4bdM5C6DD/JXvBKnifKLvkmLlTQWjzNua+N4SOuQx8zFtTOwj++so10kZA2t6pc3H8o9ievvqJj95Z1uAAcQnFfS+piD0voLVTxUs/uZokHyvoJJyCUR0a5mPnG/1UTDrJ1fbfOVUi7dsnuUuZTG9pC6hj1TP6GMpXAialBPaU5Im9pSZE3pL1JjeEjayj0wb6yNTxvhJ6ORhMnHKWJk8cYiMmzBahk2NldExWTI8ukAml62XJBRAOm8AjTOY7zrGEnSeMb8AXQBGTNeZp5xnIBMfSiwzNr9o6yL5sgFuSbp+pHc8Z+cDxmZoPzMH8Wc230sFjqwd2Tted8rWdQaFLJZE+H8DMgGTtqfq2hun/U25AEOUaBwAZcqaoeODPZm9D2DIOVhJoBCmjtFzAdNnrRyehbkMGGY9y9z6kj1DrI4t9mCso1gjDETr/AL08awGtPU5uC5F93asUiibuuOWk6nAj3cAMvWmDMqOUHDKeYBVZAMi7bMuEJGaOYsJM8wsaw1+uviJDkABMzVFvAePk+69PeSXDz3s+IsOCLFzMA/mWVnDUeChiEMZafKMrocEYsTEOSSl0dkrsPTSdiZvOm0+ZdZ6GRGZK+U1ta/+9NNPYzu3zK5X16vr9T/zihw79vmTCkYxJ/1RgdOnRw6av2P02BCpS04yIAPLuSAnW+5uXGfMJmat+IRiYgsI5Dd8Q/H13KvADr9Q/DoPNDUa2IEtxdwW31BAJuCNgEYwjgdbAEx15m/KeaSR4Vzykj6rnwl0BPDiPlx7SQEVvqKY1VIfgBRsJ/eB1SVgDwAUH9Q39+yQdxSswfp9cHCP/UdEXkxTYUmfVOCKbymAGNBNYKZbCuxI34IpMqlnjs5vseeBbYRdhAUl4NP3Z0/Ka7u2ms/q8uJC2VZXoyB9vZm8YoLcoYB2cUGuPN/J8uKrSkAoogHT1oBYIhQDAu/rswKKMakl+JHji7vGTIN5VsyJqQ+gGZNlzt9uILPKwDMBiGC2AdjkZL25ZpXVAz/QJ7W+c7My7NztjXVyZ+c2+U/3n5G3jx2SRfm50qqAFADNuX+4eMbqUbfngVSc/42UHf5AKk98JjXnvpPKk19I+bFPpPr015K5wTG5Kz74iVSd+61UnvmNZHXA2NzvBJeYEDpMExsMGxTCsYt1RGDGDIaFHyE5VTc+3gkkgOaTdBOwSOZrp8A0bt5xma4CL36jgAQEX8DhsMg8yw1IyhY0tPh8ITgDfNLW3NQ6fyXF+9+xaxC4YpsPSc3Z76X2wg9SdugDyd/2glSe/kayO+5ZhN4BYRm2aaLFHpVUp0LwBvMnKTnyhQmRMDB+4+ZIYMQ2qZ3b8dq7bz74NEYFYq9JK81ndGTWTcspOiC6Q4Kn4FMaLYPi9kr/qA7xGjNfUmbtlGNHjlzpnHr/x75eeuWtL+NKj8qghNMytuglGZl5TfqHLZGRGRfNHHls0cv6Tp7RSxIUukx6+oyXwdH4zH2iQtE3MjR+nwSOTzehgnEA6CPKKAoB2pcAPfj9EgwH4RnBHACI8IJwXfvEn6Xy7G8kU4WY0IpN0tN7gAT0/YXkTOshK/Pd5FCDCrMqUCLIri5wt7yjy/P6yvdHg+Wbg0GWfJ/gKreXe0hJxnhJbr8rBVoPxh9+SZiLWd32f2BMpRNQC8aTwC/vGpAEvDJGERAdf1LHF9oCBem5AEY7b6eTN9f8jvR3M6/tNJHNJAiMCo8AQsAWPp9OQCInt6Pl/VRhzQAiYFAFI7vWghF9an5/CD92nZbH/5i98h9H1taX7d4u5pYASwlLLplwC9hiHpYe/8bmH89O2Waau1EFVthYvRahi/nE+ZiI8rwoDWBMEdZgJBAM8THDfxK/MP4nuFKiAnrAFuAMgESwkwFTUiRg5DTrX1gW5h0mdSiMKL/s+Bf6XC+ab2TSsktmll185BN9/ruS3n5b15UbUnbiS8negi/5PUlf96SU7HpJctdelprdFyV3zUkhlQMmj5gLZq05K5V7n9Gx8ozMXHZVAdouGRZVaP6cFllzZqV9B4iSS9X8xGB/tL6JKkyntT8ls079SvvxVb3/0+afmrr2STNrzd/9prbhJ6aIIMUKCrcS+mXri7oG3rU1MIf1QfuT/1PIMattla9jo0wF1xTt26xNz+ra+Lwp73K3vWTms6kq0Odo3xcd+FD/w7XhScnQtbBAr6N8TGvxG8WiAH/83O3az/ob5aCsKNLxYClfWDe1DgV73rGy+M79aUfqnavjLln7iXvgU1qi4yEDBYPeL03rwP0KdLxzPgf+rNy/YO87ZgLMPXJ3vinxCvBb8/rJzcXuBgABnMw1zFlJa/LMKj/5ZHeg+YpeXuRjEXUBj/wHSHxewSnpUV7ROYn/5q0VPgYaH7T7m/ktzOnEQd2lJLq3gtC+sq3cw6LoAiQ5AJmvEpxIQTCA8nfHgw1wvqnfYS5XF7pZGhd8O7kfa8CPeg4BjjDJJfgZ68URfb+xxNeUVuRDXV/sIRvLPCya7sigbjIvvY9cX+IlrbmBMjGjTsblkfOy1eYT8xMLAUzVy498KM1Xfy91Z7+W3I67puQEaKVre2FSnrFZ5/LKK1Kh+2XJ/rckR7+jUEHR4My76/Z5Qv4SWw+ZawAs5iJrE+MBBRNzBoUGY5W90nx3YfaLV9hawJwFLDG28T1N17UBRQ9KCKyF8AmlT1lXYfdhORlTyTpviaqMiatZf+gaRaoWrC/4nbJRuKFABuihgLGydUy4THG5hjoCZjH/tYBseg7rhOsclDmcx/15Dqw3+E478pw8L+siz4aFxcT8pXZ/gqixLmIeS72dc542BQu+rPiNcj5rK+t4eNUWmaLPO0nrOgRrgUlJFqm9j3c/eegRhxV9+NHupijDeoo6osjBhNhpE8ddg30KixTWfp6fdZK6Atwdhd5twb0EpU/fwaGyYPFy+ef/6//q6Nw2u15dr67X/8yrubHx5Rf37LQotAAzTFDxvYwMGW2MJT6SAFLMVt9S0APwxAT2voJDQJ75Sipg+ujgXjO7BXDeV3ADW1mvYLYpPdU+408KoFpfUWbgDeBHOQBKGFBMYAGo+D3CggJYYfu4llQwHIBOzHQxGybCLYztgabZckjLhnUlQFDmtDALPASQg60E8AIOb6xeZWbD5NXE9Jf/zCRXgR7n3ly9Up7v2GDBlmBx9zY1GLNIQCXOB9jCdG6oKjcmE39Zouq+u3+PgsON8rmCOwAmvqGA0MPzWizK7hN6b1fk3u9OHzcgCiOMby3gGPANyMX8F8b37b27DKQCgLnu48P7LZKxnattDptKXag79//65FFLvcNzEtzp2c3r5UO9Fyw398BEOT8q0lLu3N28Sf5892n5/dM35JntW+WQ1nFhXrYxyYBZxsDasmJJbOiQOU//k8y9+9+k9OC70nrvv8uC5/5Vmm79RQp3v66b4inbVNJ0Y82ArVEBJlsFLdNm4r+EIKPv+AaagK7CGgI/QizmhY7Q7gj3ZjKpmxpCNiAU8Io2FSaJTYl0Bmh3I3STgjHBDwpWjeAEgFHMx0arYMp1aPHRtKL1hD0t3POGCoP3FODuMFM0WIJcFXKL9rwps45+Kvk7XjGhCyaOzQ7GBa02IIT7I4wDinN3vmbsBaZxbv0ixXN8m5S0XpJDuzelpCXN2Dc+pUNGF71hgBTwNn7Wu9I/Yp0MiGgXvzHVMizlrJny9h0xR/Iq2+XqldNbOqff/1EvEXnko/fffm5W63kZknxRBkRukn7h62VQ9CaZMuslex+ScNQA6fiyd4wF9gmpkn5TWmTm0v8i0XO/lUFR7eI9ItvM/PA5tPZToZ6+R6iAPYfpDhwbp4KeXrf4ggklABmUD7Q9of8xJW289U8mXA2KzJfuvdwldPAjZpq7qczdUi7AbmwsdZekCY/LYN9HjTEhqu6newONtcFE75Od3lJVmSGJa3UsqcAO2+fyl2Rc5er4YzwCNn9mE9GCd45RwCk+pWjNAYCMYwQXwBjnw0K6fDcRKvmOryfACyGLMU75BG2ibNK98J3/OIdrXeAVwGgMpt43S9sJjTymv/zvKof7wCoAhmF3+Z82Zu7AxJpgq8IWgWcw8UWIcvy+tppyiOfhnjwLwhb/cw31oXwzRz5KlOvXTGmAEgEAh5CGwGnCswrmyStv6PO/K9EtR4xBCK/aLNNrtwnRkUfFl0vw2BgDpjChcVpO3IKzVg/uQ915RzglhRNm+7QPPpuuiNY52i/p625K8frj0nL6RSnquCYF7Sf1Hlu0nF163h4TVl3MO8F9xmU0y4i4UgkImW7ms2OS6y2PKAoI85Nr2GUm1US2ZRzAaMIEOWz029b2LvNKTPb43QVguQ9tR3shABNYBQABUKH9eKcesEWw7wjLME8oKWg7nhehnAAtjB9+4zqEeX6n7/N2d0Zb1nag/TkPwZk1iXeUGi4Tc8wZMd/mPIRoGE0ij1r7atmsx1wDSGGsMkYo20w75/N8L1k/oARymVtTVm5nv5O2I13XapQTBxaNk5fb3WxOASoBncy1N7fgm+ljjCdWCtOGd5chfo/aO+a4MWMel9Dhj8n4gd0lTH/j9ylDu1ue4OkjH5fYkMclfUpPKYsi0q2b+YE3JPaWK1oekXfXFMGI6hzeE2BA0/w/NzgM6F39zjz/+lCg3NPvBC364VigfHMgUN7d7i8vrvdVUOwl5TEEPusr5+Z5W+Az8pMSDAkzXMyA51qkXw+J1roQkOj6Ui+ZneouEaXLJGH5NWuXtPX3JFHBCcoVxnPxrpdlzuUf7L1g9xvm75u99QUD+pmbnzOzztytz0vNmV+ZwrNQ14kc+lznI4qMXG37sqNf2m/4AGd3PKfv70mBgiAUBPjqmgJD52Ge9m3BrjclS9cs/IGLde5SBn6/2do/5Sd/5fgb79U+1z23QNdax0dY9zktGz/gUv2eq/OLe3FPlBslukbl6fhGcYLSr/jQR1rPd+x++Xp/zivVNQJlC/WnnCKdN04ZL9j9UVaUn/jalB3857o/96VsniWTNVHrzPn8x7n8V3JQ1y0tu2APYP0FU9bw/PzH83OPsmNfqHyha+j+9yWj/baUsUbvfFXHsq4XW1+2uUp+cUxtWd+GxhTL0KgC8wt3Dxwmjz7WU3750EPC1tbHZ4CMnDHL1gDmM9YC5rqh84J9gLmFrz7KU7MUod66HrJOsi4gCzD/sYaYoPvV2NhcaZrbevenn34KcnbPrlfXq+v1P/W6dv36B9e3bJIvFNiQb5KosfMVuKSHhUp14kwFjgUGCPE7BJS6TFzXlpUam0gwIUAjTChBfxbotYA/TEhhPTmXlCeYkMISAkKJWEugH1hF/C5hNZ8xthTA6bCvmPHCxi4vKnACKSmAw/yX//AzBYgeaZ2r56+3aL4wjkdaAc6Yx843U1rKvbOhXd7cvUPrscJSwsCkUqePDjn+roBSIgZjkosZL+CQus7NypT5OVkGoCkTUPmGgjVAM6DTUtUo8D6k/2+qrjAQC6gDbALQyZ9KWhxMdkkD85qCw2f02SgPMEr+UdhemM5n9VzA5+aaKn2+tXb+FwpuYWF5FkApgaIAjLQhfbFN6wtARYHAM1En7nlW25UIwrCnAGTqSaAiFAvkPz2qgPo31y/L724+IVvra2VeVroBZZQQKBXurlshLW07pOjElwo+/0FKDrwtNee+1Q3tA6k6/Z2C0p8kX8EZYKHq/G/twH80TgVVNoSZS84rmHzCNMDmK2hCz9sGKi31gP5GUBWEJkwiiTCKsI3wjzAEEOXdYUUds8Dwup0WzGBi3iIFo3tV2Dtu/h4jZpRJ4OjpJvTis5q47AkLgICPi2modSOrufQ7YycIeoDZJUE+ig8oIDjwnqUTKTn8kVSe+94ChRAcAT9G2J8C3QBduSkBt9lap9h5h8V/VJR4jSgRr/GLpWH+5v92+/btf5kQmiQeo2ossmxIwfMKSp8WfC0HRG2WwIlzFZDWyui8uzIodof4jG2RURE1/72iqma1rPnFQ53T8H/7S4ForyPHTl6JzV4mgxJOyUgFnMPTrmj9W2RE4kEZmXZBgfYrlr4GBnjIzEMWpMl9SIYMSTwiozMvyOjc2xKsIHzQ9CIFRGdN4Mbci1D9ACFAEIAE/z2YZ4RglAhEAUWwRyGBiTUBOWBREQQR/EkYTzTDHt0flqzQHhZ8ZKke5DOEGdlS7mHJ6gl6cq7V2wRVfL9gbr4/HGgmgFlV9RKz6KKCiEsGFk3wUCCHIIKAz3hzCSdmBqsCnJMu5XNjJgEZgFSALGPS/utkVB1rgE8NJCLEILzAesKoU5YDYp10HIwnnhkggn8oh+OnpIKe3gcrAceU9ZKBSSwJcra9avMIgIoQhkkcJq+AGCtH5xblc1Av2FGAMmZtgA3Kp/25N/dgvjEPXek8HEXRkzo/nZyW9Bf3A4zxrPQjQJr70l4wKGbqp8KoWT5set5AJDmA4+Yd0feV0m9CvASGRJovKewG7ArlYwLI+sD9y059a23FQbmArzwVTmPmHpPsVcdlyxu/l7X3PpM5x5+VmOa9tg5MLVmpguRpU3gR4Ci+7YytC6SbGZVYZT5hY5IbzEwY5RLmq4wh+pz2Q6g082S9PwoIBExjPlWgZ+2hvWFG6ANMsGFIUKChMEOIxYSPtY32xJQSBQv9gBkt7cMYoL1gq7kP19JHPCPjgXWFvoVlBVTSH5gJojxA8YIigba29tC+LtE6wm5zf+pImURkRmhmfABUmUcE1GIsch/GGfWjf23cqaANeCXyqqM0uWvCOMFn6BdAKcoA8w1WUE3/MEYiF16RhrIw+WCbp/z6aJC8rvPo5jKdW4cc5nFPrYcFKJqmgLNUAeW8dDeLbn1S5+SeGsd6gbQnpFaB6QQEntDP+GcCPvHbrIrrLasK3OX2Sh8LUHR6rpeBXdK3vKCA8vP9gMsACy60scxNTuv1BEzCd5M6EbTIAab4sgaa/yk+o7Cfn+k5AFjSP51o8hJSwMDOvrTeOY7N9pSiyF6yONtd4sf1MAB9oN5DNpS4y9S0cplWp2Ane4ExmOxVmOHC+E3SfSJxGUH8tF9X39C+X2fKNEAdex6MIkwgVh6pOkZ4n1qyWmJ0TKG8zdig61zzQQveQ1CpTKwitBxMvSmHfQtgCwvHGGRvNSZ83VMSpuOMwGGUwTkJum4CyGagQOm4L+na/7B+U4pXWaArzknSMcr+iHKCOhN4kDWX/KecQ70xi+c5wqs67H9+I/Iy6WBg5fnOuaGlay1aNOVk6LPybFgezZh/Qq+DYb9jZaPM4Dloj+g5B2SCtiMRgAGnsLW0Eeb9MPt2f70HSmbqhEsCwbVmtB6TaZUdNo5x90FZNS5zrq0/KMWYW7yzZ0zTsY110xStLz7ZPd18La+oBS56pJvu2xEWuAjrqUjS3Gj/oGhC1kA55ayHpMp6yeYQewNzFcsAziHwHc8JmzwieY6k5s36L59/+vGmzu2z69X16nr9e7zix4/7ClCEPyYAbYuCr0wFowVRkbJ3doOBUdKUwE4CtgCgBM2BSQPI8B1ACLjCBBaT1t2N9bJnToNcWbnUgCAgFKCKbyiACZaRc/HBLI+PMz9Kghjhu/nUulX2vqux1nKP4mMKWwrgvbx8sQVQAqhh+kp5y4sKDVQ+2LpRDuh5+5sbLWIuAPC2AkzYPhhOzHc5YC7bK2YZM/ueAjzeYRovaL0BndSd597fPMeCLp1e5PiIAqJhZkltA3ML4IaVBEzCYAJwYVlpK8Dp1rpqC4CE2S3nAvhIBYN58K/PnTRWE3Na7g3Ip0xMgL84cdjAJ2UcaJltdTJm9cwJS6kD0HxDr6MvKAv/XfLFwpje2bjWTG6JfEx5RNGdk5FmPrz0xWdaxl/vPyMfnT4up/RZGlOTjJW9tXa1geCvj+6TVcu2SdW5X0v1uR8kXoFfggp89Zf/KPPu/ou0PvuvUqKLNFF0y1WYxJSQFAElaDF1U3GigzrCuUvQRZhnoceUaaJurvheuYRQBFkEoQIVxikDgRBWAmE+QTcoGAg2CoIOTNGNgA0TsyU2tkkFbTIkIlv8hk9RILlQhYUnzbcLYY+NFyYUcz8EB8LUj0isVqFslxTte1vqn/izAtGPbcOjLEABbALBTNi0AMyYKyHQWvoErQOCOT5wbkEjxX1wpniNrpLewYniNbxQegdMMzA6ruR1BWu3LBXKcP2Or2XAuAbxGVlifqVjCl+UfhHt4jVukcxfsUf+9PVzgzqn4f+W108//eT7q68/PbF2m4LNvKdkeOIBGRR/SIalXpT+YUtl2My9MlBB9YDIDhmZ8YQ+3xsyqeZLGRx/ULr1HSE9fSaLX0iV9J++QfzGN4nPqGQZp20I64cggvCOf58xjjo26AdYbdoVBgjTTwR/zplcukY/w1btNzMuEqMT5AKfyjHpzfKYm5/49vml5IT1sLQPpHppL3FTQdPTwOkQ/26SF97T2JunVpAgn/yApGvwkXNtwRJdvlTiFgFibhsoIeUMQr7l5utklQAOLsGEgwBBCP+cj6BEsCAzUVPhlN/sWHXTyoFFQsghbYyNbwWWCP8cABiAuUWzRODT+wAY8Mti/hjrhZmtlhGhoIuxZ6yogg5Ak2np9QAoYeZn/loK7gAe1BfwAtikzc3/cc4++52ou7CdLsBDvQEjsKKUDeBk3gJAELaYo8wFC26kv/P8pSe+MYHM8g3Wbrdz8W2LnXfC2Fnac0rpOgssRD5C/BnH62dSp5B+CZNdTAypH2a7BGtxgXrqOTql0Ri7jI4HUrj9vjSffl62vP5baT37QMJKlui4WKtCKWlNnDyEgEdAlKWO0LmKoolgJUTJhQ3FTBDWBL85zgeYo5ziGgRe7m+KJvpO+wa2clxmqylE/k0Z8bH1BUCeiNq0HWOYPqQNEWAN/B/8yNrZ5aLAb+STdXzrdti4ZS3iHMe00onqPE6Fc0AsbUJALxuT2q+ABgCm8zvjCr82AlxdM1BEH/A7YxMgjZ8xY418uJSPpYH54mofoIhgjLD+Ujeuy9n5mj7PV9af/A/DjYIDJQYWDCgVjAFffV/qZxfJq+v6ymd7nXQqHC9s8JMDDYC4nhKl4I1cnTCLdQm9ZWmuk6Ll5jLHpxNzXb6fafUyK4VrS3x1nvaVjjJ3M7/9bI8TKIh0KncUQAJud1W7K9gk0JCPdMxylyuLHZNeziV67mf7AuTXRwLlo13+xpBeW+wt2yrd5Zzeg3n/9YFOn9EjQeY7ThAiIu8SbOmJTlB6d5WfvKbnnlfg3JTcV+vkLvUJfSUm5HGpiOkpESMfk6ERWQZaMK+FwSfgEP3EfGX+owBiDgPgTTmh+xV9ggKNNmSM0KdmRcFc1bmOMsH6SsE//YulBuOG8Qeg4jNKIEdZddfGCnsjoIsyAZn8Tp9zvZOCTMvb845dh+KEfnWUvO8681fHRNHBT3RduGv97ChfHMWPKwI41iGsNZTFvuew5bvsWsYPQLhQ54ONc30G6s8zoXRxlYGi0VHa3LR1feZi3be1PViPqCdtxvMxh2g3LE2YS46VghNEjbWM/5lrKK4Zr8xjACRl8p1zsFxgDjF2AesDp6YZ2MUKYnh0ofSfOFMefbyXMaIcvbyDLaoxJvyWfkb3JGQQ1hGbQ9p3zFHuRSRh1jiUZgB5lDKsf5yHMmqM3ic0qVAOHjr8gm2gXa+uV9fr3+31y5ay0m/eVTDz+dFDZjYLQAIgAkiJ0Io/KAByR32NAR8YN1K77FbABmACaD2/dZOc18+AN3wbiUS7taba2E8YR5jNowpqAbZEyQU84gMKuDw+H19QBV7NCrz0d/wgiawL6wfDyblPt681k2FMiJcV5RsbCTtKJF8CCwES+U5dYQy5L/6mmP2+uXu7HQBcUs0Q/Oiins+9AZj4uu6ZU2/3akhJMjPg+TmwvFmW3mVeVoaW76RvgR3GjBaTYRjL1xSMknsUv1aAKEARgAgI5Notej71f3XHVouqi/+oAXcFnwRbwkf312dPymfapviPAmg5YG/f2LXDAOgnRw4Y+H5t5zYtw0mvA9vLf98qqATAkpqF4FPLSwrlkLYTDCplojBYr4Cda/i/rahAXty7Q/5w8wk5oO1VMXOGtOXnmAmwRVRWkLy9vlry22/K3AciTU//k/ld1j/xN1Jy4B0hR2eZbkyYJTma98+l8sJvpfriH3WTfN6ETJfgzGbFpokmFKEXXzjYLzZm/kdws8AButDbRqQbHP4YABUAJUIUppJslpjaoU0m8AYaVUApZnmjVRDtPzFehoRnGahIgLnR/zCVY/MnfcKsE19Jigp6o9Nmm+AKIEJri19X3dW/M38rgDCCPprYUYl1BmTZTNnoERLZ5BEC0M6OSqwQ936hEhyxWYYknzXfyeCwFdI3MNKi6I7KumlmrC6z3WHJp6Rf+Fo9Z6X4jC6X4PDVEjhlkQSFrZEhk0skPSPv2p//9OPKzvn4H/b6wx9+2LN67ZY7E5PWyOCEkzI89ZwMSTwuwVMXKeg+ocD8igydqRuwPkNI4fMyIuOa5Rj1GFknk6Ylyr1nn5f6uRtlYMQK8R6WLd5DI2RS0UoTxKzttc3QeJvmWduSNsVcGtCCyRuaabT8CFkWIEZB1AyYLhUqAKzkgiSPo0e/kc57/zHyaPceMiqomwqRfSzXKID0vgJOBOQGFYgH+jwiqwoc/1HYUSLrkrj+0nw3WV87XKaWrJDwht0muBnbpGMW4Yy6IGyVqeDhgArncLGfCFo8A8oT89u0MU4gIUxsP3NYfIT97Y4vNEIcChn7X8cw0aIRoBhjKD0AqlgLOMwpqV4+tOu5D0CQeYMgyvVFh510MswtBGKHUf1QhcbLWq5jWeCqh5nJL7tkbCDMGYIWgigCH8IllgNEp0a4Y85xPc/CXKM9GO/UAbNTzEABaIBt6k0dXAImQYAQCrkec2KER4AQ/qewkVEqwBNFl7x+g8PSde4SUOWkCeOkd+EeJphq3WhPWJ/EuZtlybXXZfnNd6Ro0wVHeNR7JC69aPlFTcjXZzD/Op3Do4i+G1OsYDdXQhJrbSxZoLSSlQYKeC76lnGIsIvZP0KwKUYU/Jfq/KdfOAdhGlaU/2hjhGyeGyEf4Z7UVY6SzelzxgqKM/qIdqN9ELZZtxj/tDvrBQwkwroDCB0TaK7l4F60N/XkeoRj6gUINhPww4yxL0yJw9ggaI1LQQBgwEeYZwP0UF/aks9WjyWXrA6Yb7Ou0tfMQ+oHo421B+OI8c011NnAqpaXsfNdKa4uk10VPeSpFT7ywa5AC0705f4gBXb+UjS9p2RM7SmLstzMTP7mUm8Dl7CKFxWAAgxJobKr2sOA6X0Fl1gwEHwMlpTIuLCk2yrcZWWBm9xc7qPz1UnLBMB8GVPcNb7yxd4AffcxX9GPdhNF14ma+/k+0q34Kqh0ziWaLqwq35/S+wGaf3MsyMx4zxsQVjDaCUg5MNUlGveJJm9jZVcXeEhxZG+ZOuwxmTKkm/QP9pWB07LN9JsAXcwZ+ot2C6/bYUoBwAvtx96FUotxzZoC402/Ak7pcwNQ2qd8Zk2kD7H8IH0Vc4bx45qbgDYbnzoeuTcKMv6DoaNPDdjpGHUBMurBHAWgsscyJtg7o2brPNExiRKNawgMF9mwx86lr/9t7XIsQPAt5XfGH8/BHOcc6kaZgDOURgBYG8P6H8oa5gfPDLtpVjD6zliLX3jW9knWMMoDzPIfbcXaRgR9gB2KOxQyjDmzHuE/bSvORUbAhJ85xrpBECPKM1cc/UzwMgDmZC0DRhlfUFjTYdEF8rib989AFFbUb3ioDI8psbah3ehPFFNYAWC+jzUC7czcLjjwgc1XZz1gTj9n6yw+uFPLN8iY1AbJKSz7w1//+veJtol2vbpeXa9/t9cvly9e9M29rR3GIhIhFt/G5sx0KYieLrNmxEh7RZn5YW6qKjdGlOitsKH7mxrNLxETUUxUzyiYOzqvyfwQAXikSllZXGjAdnN1pfmNLlUwWZucYCapsI98516H586RXQokZ6elmHnsoZYm2d1YZ0AQRnX/nEYDwy16Luam+LCSyxOf1M0KTE8tnG+MbnNGmjGSRMDdUltpLOu1lUvN73NLTaWsLCkyv1UCMMGgYgZMPQGxGxW0AdiIpEs5HVrusqI8i0x7beUyuakgFF/Rr04clQ8P7jMfT0AiAZAAwwQfcoIl7TWTVwIJ4R/L7wBJTHTnpKWa2TFBkl7evsWAP2ATgA/7CmDGJ5Xyvzp51NhUDj7TxmeXLDAzX4A6jC7Rc0krA4AFnFIm9aI80shQXnVSgrGrMKlva199c+GMfKZ9/M7h/VaXuVnplgYG02D6cm9jjWQ0bbccjaUqCMMkVp/7TgHpnxSMfigJC0/ohrfPBCRjQxF0dMPknd/QFiM0Yv7oCMlOYBc2QAegXDXhCUHLAXs3TCBkMzZGQq9nA2dD53f8QImWR1oGfNNCyzAnIodbjTEiA0PTJHjiTDP9ZHPEF8w2Gy0HcIuZEkL6hILFllqCSJGAgfqb/1kqz/1on9mU0Mgi5MOsUBZsTfqGZ004JAE+od15ToQK0jeMiSmVGY0KsirfUMB5zkxzAyYtkH4R62R07h2LOEvwn5GZ12VQ/D4ZGLNNgiYvkr5BkZbyBYZxRNpF8Zu8XIKnb5XCui3/uql99TpSq3TOzX/Xl5b7sB5917RvPZ1dvloGRnVIv6jtMmD6OmNsqWfQhAYZmbRfRqaekdE5z3TW/6ZMKP9QxpW9J/4T5v2UnJr95TefvVO1euOh/zZy5lbpN3WheAwMU+FokQlKaM4RwjF7ZvNH0AFIDJiaYrkdEUDQvCNsITRxEKyDpOX9tB+9Bo01E08CTOAPND7LiYIaOCZaHurWQ7p1e0yiRj5myfHzw3tKa3of2V7hIZdVEMbvy73Xw5b/7+uDQcaQYppnZrsHveXY0vES1bBTktc5KVts/KkAhWDJ+GP8YLJroMNMdT8xNoAxythkLCMoAbLz96jQrsI81yHIOf6nDlhxRaPkfJeZqwld+p2yDSio0EX5WAUgdLmUNFzvym9qgPTQpyasIhBb+ZgI6ztgE0EJ0IygRx2wKkCwQ1BEEAX8GNDU62FanGBGz1ideSbqAEihz7gH7whggBbMBPkfIRQBlWdgLlg+wKoO69vQ8o0GQmFzEPJIj4IADzAkFQs5/wJIMTIx0eYTgh+AFeYOoS92/ilJajssq+5+LmvufizLb30o0Q2bTakxpXi5xC84oYLtaWsHhGaYzTEqiOInPpDUKmFZluaFKLHUB6EV8MZBBFCCqzDeaB/YHRM4931gz2HWDzo2EYCddnX6m36lLTDJm6gCP8/tsJPX9TqsLi7YbwjqjHHYT/7/GXBqH2J+CxBBoDXArudzPwAqwI/7ADgNuG6D1bpm7CZ96bBst20tov1hlVwKCsAxLg0cAGnWRpQLmCsiQDvm5x8ZwGedsvroMzOmAatYIYxNbzFAzximHegH5idWK/ErnpTSlla5vcLLAN3LOnduLlVguD/QItfOTuotKZN6Snuxhxxu8JLDsz3l/HwvOTvPW17oBH2AQgIVARTf2+GYzQICCS5EDlIi8sJyvrXFSc/yoZYLiN2qc/ZIo6e8utG57t1t/vK+vpNHdHcN5rNuBjydIEWBdi3v+JGSS/Q7BaqA1U8ArnofriGwGUGMMNclLRRpaDAZPtrkZSwtOUbnZ7hJkYLRyYMf0+NR8fXzlSHRJWYpYGNVx1Zk034Fd3d0Dr9uihr2J8YkFjuYoQOQmK/MG8YFDPbYrLm2Z7CvMP5s72Ot0X7CCoJ2BzCyNzn9pcBHxwnsNf3trCPOvKcvec/Y6AQWozwOxofLd50xy9y1Mll79DeUvQBZJ3fwYWcM6hphAFbP43rGJkCNPY/6MydYI1iPGJM8L3OI+mI54DCXz9vYBaRN1IN7OwHhHMuAlDVOHRl7KKtoD1Oe6VrIkbHxvpZ7wZSAPDfrDmWzbmKBQuRp6gyLCYjGvQPzXHzSJ+bOl8kFOu9S6s0CA6VU/0mJFjite8++BkJ/+UuOh6SXZ6AMDEvT9WqTlYfJM/IBbUREbyIM02bUFWUVcoOTQ7XDWSO0jzG9j2reL4MiC2VGZslP33333XvOjtr16np1vf7dXgi+x48d+2ZNdZUFJcKMFBPRFgWBqaFTDFSuKCmU1WVFxghi1grY2VZfbSAVRvCQAtD6lCQFcSX6vc1Ma/GzxNwVFpI0J6QY2d1QZyCS7zCHxxSc4ddJ1NpttdUWhAgz29WlxbKhYpYc1e/7mmYbYCUlymkFYTCvAEjeuXa9loOvKmASv9H5uVmypMDxj1xRXCDbFZjCyuLreVnrCqsKKLX7K4gEjO3QZ+GeRBGek55i4He1At1NWkZbfq6BaJhRACpRc0lpg0nr9wr+aA/MlzHT/VhBJQwlPp2UAWMMk2qmvQoEYVLvKogEwJrJrQLMb04dU3B7xIAobYSfqSsSMClpeOcAJL6vIBfWdZcC5kvLFxuTCkNLAKR3tXzKAwjDznI+94IRxbcXP1h8e1EqnNT6fKT3fEXB6jwF/k0ZqVY/ngFG9pVtm2TZ/DUKQsl3+JYxkmmrr0vzU/9F5t37Fwv8A8tZef73dsw68SvJ2/mmCjvP2KZsAqxuZLwjIGNOw2blCH6vmMkTwivaZYQ1BCZjoQwAECXUyduYrwJ5avtdLeOqaUnZRBAELS1C00EhPxqRBYdF55tPCDn7AJ/4XiFcEUAHIZHNjw07X4EkGufhM8osSiC+LQRfmn3rn6T85LdSckiFOT0Q2kjzQhAeNLwW6EWfB3CLgEgQGsDWyBnl4jdkkngPz7BAP0OSz8jQlLPiPbpCHnEbKwNnnpTJtV9LSP59BXsPZFzxaxYUKDh0qfQLWyHeI4rEf3yTDIk/KEMTjsmA2N3SP3KLeI2qlNj0ln9dteHQf6+ds7Dg8omOcZ3T9f/T66effpr43otPTD+wb8+CC0/c/deY9LniM7pMBsXtMhZ0TMEDGaFgs1/YMgme3CLDEvbLkLid+iyrLX/oiIyrejxhh9f4NpkUkS2nThx755tvfvXH2raTEpJ5UfpNaZXAcakyjvQYrccM2HAg4OCziFANABkWU2QBJPBTQ6AnlQ4CEEI0wjjmoSMTKg1wAkrJKTdVzxmdUic5m1UIW3tN+2yB9HT3l4cf6y19+rhJXEh3C3oyK6anzEvrI8fmeOrhJaVRvcTX7WFpy+praSZe3uQvb28LkE/3Bcqv9nnK8VXTJGGBCldrHDaB8eZSljhmZ1dNycKYBFwzjhEgOYeD3wsPfmiCJYIU2n+uQxDjPzv0M+PdGKdVnQAXoKkgBAGRd4RExhfCHoIqZSAUIajCkAA2AQ2ALIRD57+3nEP/5526YTKLEAkAcwl7PBMCJMIVwhb34/4wK4AqBMefgbEKp7CQkwpXmC8m5Tq/E5Tslp1nYFDbBYCLUIwpJ8IdfnT4NnJ/zodxmwL7XN1hZrRDowvFf8Q0GRFbbGwl/Q1ITCIA0s5XZNaOa7L6mY9k0eVXJLmlQyJ0TqOASFl1VefnZpuvCM6sHwijoxNrpP+UJBkamS8hSbXGrhCQB9AJeKBNWVNMsNW60f4cPDdCP+WwJtHv+NqFcy9tQzP70zWHMcscp30dBQFMM8D1ZRsftAtCPm1kygJ9ZsAi4wTWElYLs+s8vT/lAYABqdyf9QshlzWJNQUwgLBNPWBpDGxo/RlTCN+czzhkPjH+GAPcw+pEeytopc1hSk25oM/AmKP+gCX6C5NclCisX/yPYO0oITArd8oAvNIfWTvflqz6+XJ1ia/8eDzIlDnkEyW3J76cBPspjOgt1Trn1he7y8lmbwORR3TOAfZIsXJTD/KHLlOgB/C7vsTbTG7vrfExAApjSgAyfECvLeF3PwOxsJVXF/sa8MUsGNNcM8/Vz5j8Xlnko2X5OGBUv9/QcjHRBfRe1fczWj/Me2Fc7+l9ALKURe7S1QVuVpen9VpMeTEL5jir19Qn9JEl2e5SEdNHwoY9JlMVjPoHDZCRSfW2P7BOYb6JvzH9w5hnnaNt6UfAGv1v+5i2NW3PGKOPGCMu4IjSi/WCdQArHOYjSigUIeF1203BAjCj/1hPXAdjBGae8c16CYPHvbivC9RyD2fNuv/zGLW9V/crU2DomIZlt/m58qreW9e6zvWO+tg6puOD9ca1jqDUYK2j7oxzG1O6BrBvUydM9fmOwo0x6pj8v2bnUm8L8LX4nDMHOtca59kcxQpzCoaUNmMMUq5L0UPwJtbMeAXyzH1M7VFGj89skQkK8KcqIB2f0SRDp+dK0NhY8ew/Wrr16N0JQn9p7w8//Kj4KTgNnjBTyDmKr7mttfp8BMyDmQV8ugKRUW/6AmUzaxifWeuIg0GaKNK5jEsolWvXb/yL7qu9bYPtenW9ul7/fi/A6AvPP//NWgVNMKPfKkj64+XzslcBZeiI4caakcqlbEaMRaqFcdw7h/QtLRZtdmdjnZnMblPwCUDE7DM/MsIYzca0FAueMys+TtoKcqVGwV6e/sd32M/KhHgp0f8bUpOlNSdTqpJmSmFMpDRnpun3LKlTgFs+M04BU6axp3yvSJghC/NyZK4CUAAwxzIFp4BnPtcmJcrstFSZnZpi4A6WE9Pehbk50pKZIU3paXpeooFMDqLrAqrnpKdKo9aDumC2ynPAjOJPic8rprgPtm4yVvj9g3ss6i0+sltqqg3swU4C5viNVCv4q7p8VNeWl5q5MCa1mOoCUjGJ/UjPB6ACKgG3mPICSmFfMTWG3SSoFIAV5hKzXqLkci5mtdwPUMsBe8q1MKYAcfKj4jNKcCN8d2kbovLCoL61f498pmV+quD12a0dsihPwbeCcZQMlPmbM8fl/PLlUroNX5FPpebi76Xqwu+kaP+7Un/pd5K/i82KpP6fGNjI082r4uxvpPbK3ypI/Vg3J8e0yMwUjcUhSqfjp+QIQZdtUzftaiczZodu4pTHpm9Ju5sO6CbJRvqZ1SO+7YKxNeY/07DbzuMzOUdHKsD0HBCigmqygVwYLgQ6NhlMQMOqOkwrjPni0JgSY1T5DSBE/RDg4xeekvIjb0vNsRclq/0JCyHvOyLM8RPUelFm/KJzncLGAwvAEt18wJgf39HlMjBmp/hNWiZRqS1yYP/2a9V18z4ZGrlYgqP3yLCUMzI6756Mzr1rLOSYguckaOoSGRi9XYKnLhXPIRkyPPm0TCh/XwbHH5BA/W1A1DbpH7NHfCYul8ETZ0lW6WKpn79TNuy5JQk580+PCctrmzo1si0yPLwtPbf20ukrL8m6bRdl/pozkqeCfL8JleI7ebUMiNlrPp4js2/JhFnvyqis6zJk5mEJnDBbBoYvlVEpCoTDV8qgGXslROtoIDX9ikUBHpV1QzyGF8uwUVOkvLphf/um3V+GZ2+XwbHbxH1AjAyclmu+fC7gRts4kZDvmOCMCS6sddD4OAMZFtm0ZosBVPobE6xxWfNksAJdwvETDRF/UUsWr+cmLzsvVUfflrk3fycz5h0Qj+BR4qHCh78KId6+/hI/5lFJndzD0r4Q0fNkk5cJwykTe0iw1yMqLDsRdgliRMJ7zAR3VfaU1NihMjpzgYRkzDWAhGDiCH+3bVwCVlz5/AAIAAEDLSr4pa55ygRRAARJ12OMQfx/+JDqwbn4TZlpmAI32gNBzExmtV0ok2sAQ8ZYqKDoYlsAUoBRxqvlBrS58pyNUUANB0IoAAThDd82gJcLoDrXvmqCJQIqAiECJGAX0zyUNaZUMQaQKLw3VOh852ch2tgPnRcogGAJmIeUi98pAirnOKDogSltwhR4JqoAx1zDJxTzudCy1RKS2iDDY4qln861oPExMkj7mOT5cQvPGtBceOUN2fTyd9J8+gWJa9ltc5r0TSkrYZhUKN3iRJMlnympnLCEGBZdZCZ3Q8JzjJGCNaEdmcM8P4ALgZ0+QGnEumNATJ/RALaWSd/S18xnO1eFcQCdo5CAWfzAyqENDXyq0M7YRuAHQFAGuRL5r4xopgrG+Q9LEMoDwOMyAIBA2KWfYLuoE0AYAdvKBEhqPTD9dgnplMXzcB4mx/jkswYyBlivXNYE9AH9SR3pW4AJZsc8L2OLdgPMJugYRKimbWDJOY8gM5zDuQBllHqhVVslLKtWWtLd5c4qJ00KQYQAb+/uCDBz2qzQXmbSel0B5w09tlV4yKKsvjbfCCpEgCDA6Ac7Au0zvppf7QdUBphPKNe8tMFXbq/wsRQxgF3SvwA039d74O/5rIJT8oJ+sc8BouQqhU2173o8rdfCvH6+N8Ai6D5QAEpEX8rHJBhz4q8VQL+91Ql6RJqn6wquMRkmoNKuak8D1jC1vK/Ic5fWdBRbPWTS4O4yI6S7+AUEysDIop8ZfvyS2QOYKygkCYRHvwKiGDPMbQLsMM6M+dS5xXpIH8Ok4gNMuhWXxRBgh2sw7WdcufY8LBdcptPOuHNSSMEsGpBkjOl3FBz0p0vZh1WJmQ6z7mLyrmsM6xVrq5mJa51QftD3WVvwG79l5TsKpie0TEzCAbHs1x87ddTxT10AmgDO3E5gTR2Y59wXQI3SmfFnvu1aBs/OswDwptfttPNZLxmzPANlEPSI36kHQcBYZ4hWH16/w5h+5g+KINhRTPDHpc2WiTnzZay+95uUYLlEA0ZHyGO9Pf6NBdV3Pj/e10sGTk6WUQlVtm5hKTEgNMOsclBWsX9TF8x9Ub5h4cG6x5wErBIYDhaXOc78oo70XeD4mbJhs8p1r70WYIJz16vr1fX6930BRr/88ovf7GhpstQt+EWSMoQ0ITMnTpCapATz/4T13FZXZf6E+ITi/0leT3wrAXWNKckGLgujIyU/aroB0QY9ssKn2ffa5CQrKyV0in0HHFUlzJS00KlSHBNtrGRxTJSeH2ZAkBynBFDKUADMZ87PCAs1MAto5HtOxDQ9R++lwLNGQWiC1pdrAKSJkydpXaJknoJW6rdAwS3AuEB/y4ucbmxqS0aamfkScAhGknP4vrWmSo7MazFmca8COa7H7BbzZdhPQCEMKMAUYAirSI5QfE0vLVtiPqEAQdqHYEvk+QSUYsILa0lQI0AwwBWACsOKv+7Teg3nkMPUxVISIIl7WARg/Q1wio+p5WNV0AoQxWeUOhBFF8DMNdSXyMPPb9lk5rxrZ5UZGMXHd2NVhbyk53xz9pRcXLHU2h5FAYysK23NC1s2SGVNm5Se+Eqa7vyLtNz9VwWbfzLGgs2ETahMhdPaJ/5Wai79Saov/VHf/yjVF//gaIp1E8YMF8EZLar5nalQ5gKoCLMIbmzmLiEQQZnNm83OTPjwMdNNAsGPnIAI1wj3sJ8Il2wUnIsZ1YiYSlXftgAA//RJREFUIglGS6qANCS53tgSQC9sCowMwibCKaaUJBgfEV+pAvIMFaYXS9rSI9J48r4svPaO5K85KDNadhlA4V5DCBUfWWiAgzqzeY1RAMNmCkCAdSKy76Bp6eIePE76BEyTnv3SJTZ7uVy+cuXVE0d3FkTHZ37bP2yRjMx5VkLyn5fhqecV5D1pjOOYwhcMoPaP3CgBE+eZz2lQ6FIDqoGTFxgwhFEdPPOQAsVn7VyALcA3KGKjDIw/JoMSz5mZML8FT1ur5V/Q+zwnY4tfsXsMTTxugZT8xtbp+0JjZvtHrNVzV8rQpBOWomVS1ecyUusEUJ5Y+YkFYfIdXSo+Q+JkYNQGY2x9Jy4W3/Et+pwx4jU4VEF9kYFNF7iiLzBbBGwioNDug8IzTesP6HKZQE3IW6zC9XFrO4TssenNEjQuzsAKwIb/0EZPyF8u+ZuekOV3vpD6Y8/KxNxm6es/yFJ3jMtsUQCdJ4MGBEnO1G5SGtNLwkc+Zizp8jw3Y0PSJj8ugR4Pm78aZrr4vhHUCIH5pXYv2do4VOLnbJMZy26YaRlJzQEEjEfMuBAiAXoIdDAECO/Geuq4tiA1OgbRoAMcYCtsLBsD6bCN/I7wCOAwszkd3/a/ngc4QeACDLiEWPu/cz5wnTHx+xU06r25F2k3nHnyqTEaJuCp0IRlgQmgKoi6/MAQIhGwOBfh1gRHPdcC4Wj7A1RsPmpdOTgPYdUxTXvZgqtQbytf57mjSHKER95hFhBYEWYNWKtAB7uBgIywPqlgsc0VAosMDkuToDExNi9hSxCaYVTj9fnCFLRhkmt1UvA/tWipmclzXwAVvmAjZlZI8MR4C1A0Lr1FppauMiETs2DuQX1oQ9qcsl1z3qUAoJ1gfhmDtCv9yDPT5vQffYoQzTMAQpn7rBeUiaAK28n6hYANwCRSKUFnGO+AR9oJhQJ+uA4wxP/XiZTLc2Ce6FLQ0A+wk9QboZc+Y31DcOe5YcFRgADMCdwFi0NQL9oCJQLuBAAhAOtMFeLJtUrwL4R8+oFxxrpKOTB6PAtrFespjBdjDDNg2gWgSwTyrB1vS3bNHAN6D9p9zP8a81z8rn91OFjWl7pLWXRvmZPUVxqTesvuGidI0YX5Dhv5sQJAfDxhHplbsJxYKQAqn1npI7cVKL633V8BZYCBU1hJWE6YS4AloBOwiS/oVwpIYVAJbITyCLNf138c+K3yH+fAuHJ/QOnnWgbmuQBT2FHynd5VYEuOU0Dw1koPWZLT1/xWiZa7ILOv+ZzPSeaZ+sjkwY9L2NDHZcLAR8R30CgZn79YImq3WpTkuHknbK2KxypHgSHjjX5kvgDKCDo1IWeB5dxlrJmvpoI/Rzn3tLU/c92u02tszmk/uAAmSibGICb0ADHK5qCPYAgN3Oqag5IJ9tBR9DrgkXNsXGm5jAHuS8Atm+s6Ruxa/Q6wYmwwZ6ObD5vVAvdmv2VuczA3ODArZ14wDhmTKHBhPTENd9YL3ALeMaUO6xJ1cNb/K6ZsYw1izeF+/MfaQp0KO5+JPQBlDdenrHvK5hJtxvPP0D2CuU1MCBRaYbPWmgXESF0DhscUitfAMfLQQw87IFTff/nQL6WHm7cEjo22OAMorZgrBL9j/cOXFtN+AqkNjsw11w8UC8wL5onDWF+3Z0SxzbziWdjvCY7EWjI0oUbyyuulta1toiM1d726Xl2v/1Wv7gru/p4Ir4Cj5xSI7Gqsl7IZseZvWBwbY0ALE0/MbwFeG6vKZVVJkfltFsVGS5MCu0oFkQC+egWmc4yBTJKyuFgDiwC9qpnx9h12sjU7yz6XKBAlaBCAzb7rvfCrBBTCsJbHz5DmjHSpU4CZryCyJjHBzq1T8JQTEW4+ppTFeRXxcfY7ABiwSdTc2VoOoBegW671A5xyDX6mgELqSPoaTH55Lt6vLCe40lwD5rCNmLrCOMIqYv6KyStsMWDv8+OH5DMFkvhqAhBhPWEtAYaY0mJ2PFufd4mC3YsKBPEPxaQWIIrZLeDUGEwFt1dWLpNPjx5w2EsFpQQ7gnXFZBjTXkAu58G8Ui9S3Zxbssjq96ECVfoOcAq4hXEFoPLbjdUrzXcVc2F+t8jD2zvkPb3/n65elJd2bJGlRfn67K3y24tnDdw+u2GtNGTnWvLuuht/lbrrf6cb3gcWgt5MGI8gvH4oeSqEZxJSfgN+Lfd100I4e8oRhFQ4g2FB4EZzinkimxnCM5sjwhyCNv+hFXb88N52hMNDH5tAiKDG5oaJbTKCoW5+Ft1QN36EVwQ1AuKMiCuTYQocvQaMNbMdAhwgCCCUoiFGGEB4JcUBZnTUr9+kRBkaWy7ZKw9I09Erktq2WwHoEguEkLj0vJQdeFOKdjytwu8yGRJdbEKfS/BGW8xmzqZvG64+Q6KCZQCV56Ao8R5dIwNmHJOYwj1y5eqtt//4/Xv58xat/N57YIxF051Y9ZlF3CVn58jMGwZOR2ZcNWZ0UNxeC4g0SMFlv4j1ZsrrO6ZK32eL37gGBZUNBlz9xtZL4KR5FunWN0T/Hzdbf28Vn9GVFtmW6/wnKGiL3i6D4/dLv2lrpF/4Gr3PNRlf9rYBXfus9yQ3akjBc+KvYNgtKEKm5W6Q1lP/IHOO/mcVwM/IsLSrMjB2v7gPjFQgP0vb84oKOh+o8HHPBDUEIdgBhF7STGA+GTAqQgWIUmNeiIiIySVthqbcglCo4DA8tkQGheH7ly4TC5coyDlkZnAAGwSCjGX7ZMNrv5OWi2/IqIRZCoRHWGqYMelzZHRqk/QfM00G+XWXpIk9ZUlBgGyu7S91CW6yItdNSPlCKpj+3o9YYnwCmZDuBf8yWJ/fHQ+UM4v6S+aSo5Kwxsl/iWBorJgKkoxVA5T6mzGNCirofxcDx9hnLHOdcx5j90ubHwT1QFh1mDYH2BHIg7ENEHUJoQiVCHkIRgZI9Z4wFZTH3HCEzs4ASNrGAEiAomMm97IJegiu3Afhy0DrTpK2O36wBnY7Htj5dr3W2YRHHb/ZKmAS9RVAgqBMChnM/5iXgDAOBF+EZkAWZboC6SCAc6+Ihl2mtCHfaPyCM0IOUIKEwSaRcoVUK6ReIsKly18bxpuolWMzmiV9zXVJXHxK6g/fkuaTKghuJHH+BTPVHqOC42gVRAeFKwg1P9E6M8tnPCGU0648N8IkwrSjAMCk8CMTpjF/pm/M/1bbm/6hH3gOnsvVngjymBojiAI4UZA4jNJ1E8zpewApTBgCNkAPZgWAiSCNXynMFMoLIvXiHjClZK0+63od99tM+GU+hOp3okePSWtWgF2p86rNriWC93Bdv5gPKHcQjKkDQBR2lHmAuWhI6hxtwzwz68XKgPojxNN39CP9zjhibDJ2Utc/Y+sT4BsFIOa+9P30BhL+zzahP2rREzKrIkve7PCxPJ0obUiLcmmRt7Gb8zP6WLCiyhm9LTouOUUBngBWTHUBsAQT4oBNJf/owQYvaUntI8t0Dt5RMErOT4IWcRBV9zl931ntYcGPLKWLAkpXGYBLTHHbtey9tZ52L87HHJd3wCv+qZjlb1dgCXMKuIWF5eAz/qJbyt1lT42HsZ+U+8Zmfzmj1zl+o5juusvcNDcDo21Z7hI2/HEJH95dJg3qJn7DJsmYjHkytWSVRYIeEl1gpvCMDfyIURLQ9jCLKF9cbiisDab8MdD2ubU9484Yep339In5m+q8xeoBoMn8ZM47++NHFiQJoARbyHjjOitP1wD60PYf7W8HiD5tKVbsHNYRfcecGFN71hesIuhzruFe9htrtc5bLIyoM3OCOrAfUz87+KxrE2a+zHWUy8wjlBnMBepFLAVHObtZ1+ImR+Gr+62xqDoOsSBgf3C1i81NXdNdyh/MhVFoM85R5NhequsMcoD5YafNlnCY6dJVMmpmuQycmiy9ffsbG/roY73k4W7dzUJmbFqjKQxmaD3j5p+yejCXLThexUZbE1HqsabwLMQeCBgTpfOtROfnOusf5s6MReesTzHjpU3oO4LsDU+eLYm5ldLR0bFQRB7rlJe7Xl2vrtf/ilfQqFEelRlpfyHQDswYgGVVabEkTZ4k0WNDJGNaqJm64gsJ+wkziYkuZrCwigQDIk8nTODu2XUWMXePgtmOqgpLybJLARU+oQQIwp90R12NvWNCC8tKMCPKIsgR53Hs1O9E8t2k1/CZ3wg8hK/nLv2Or+cKBVgbKsrNN5UyVun5MI6UBZjEX5N0METtxe+TAEL7m2ZbECbSz/Cs11Yut/ri63p3wzozyQXsEsjoha0dP5vFAhqdSLgbLAUOgA8AyvmY0D7QcwlG9KmCTdoPX1dS13BgyrwgN0eeVdDoRNFdbfcn4i33wEyXYFC0L9F5v+kEldzvjgJczgNwYq7LAcAElJLPlYjAsKHUk0jHAGhA8cmF8628q/p8pHm5tnq5mTe/rCCWCLukefn+3Cn57aVzFhkZ1hp/Ws7lXi9p+R8c2C11c1ZJ0ZFPdJN6W+qv/0Uabv5n3Wxek7KT30j15T9J1aU//Pxeekw3xX1vS8bq67r4O76AbHKkVYBlYGNAWHRpl2FXMIth8zUzxZ9NFN8xQZNAI8ZW6GaRtEo3fxU4iw59ZsI1WkwEflgHQA6mgROy51vS+8CQKPEfHW6gkk0pZt4JiaxaI3X778qyGx/LorPXJW3+RvEfEyse/UJkWFy5jM+eJwlzd0nF7nuSu+asTM6ZaywIWmQ0uQjUPkMn2UYWrqAW4MXzmKCpIJVnMDbQBBYFr1F5CkqjxWNogfiHbZQRMatk594TPx0/f0+GRC6V3sHx4jEoVQFjs7GYEyo+tqBHI9KfsHdyeRorWvqmDIzbbT6cYwtekCEJRywS78CYrWZGO3jmYWMth6WclyGJJyQodJkdo7JJL/OK/n/QzhuTf1/LesPAJ78DhmFB+8cdEPfRc8RtUJY81qe/gt1GGZV5SaLnvKtC/zvarjt0048VzyFRJsASXMLFACFcANDRnqOdR0jBTLPfxAQZFl2ogsomx7ew9YQK0yqYa7shCMEoE211eGyZ9tN0i7BrJprap7ComE/FL7kks089J/s/+kaWXb8j0wq1jkEjjEEdnVRvJlcwsEOTm2V1TYhcXzFQnlwZLOcX+FpQlXnpKgznOdE+Q4d2l8lDupu5H8L0vnoPC2z08iY/eaPDV/Y3+sjkzDqZULLB6ggDCcCDUUCQgr0qNuXLRypc3ZIppQqomg5YGyD8wxogvKToGIUpQYliShe9HsGLd74jvPH8CHcIgABXhEpHkPzK2pBclWj2mQfMAeaC60CIBQRhws65ADCYOe7tMIOOr/XEvCXavnvtM0IkwqyB1s6D3wDWCMDMJxOgAb1aRywZSEkyMrHGQJfjP+awxXaoQAyzZs+hz2kmyjpHAXKUCTMDcJpStNwYRFiJETPKZPRMAGqz1R9AmdCyS5rOfyXVe5+RpReflJrtB7TtNylQhZFYasql4AnxKoSmyviMFmNKYDdJe0PQGIRI2gDgxf0Bcebbp23gpJtyBH6Ef0wAmZ+MT4TljE3PCnlwCfwDOwnopG1pY8AawiuCNWsV60yICsbGUuozYZY9MqFaxx/jfp0+30IDyaRqIS8jQj+KFgApYJVyLFWKPjd1Zt3DPJP+Ahi4QD59baymjhGUdrQt48DVz45P3RUbN1wLmB8WW6KgqdkEeu7D3API2vppZTAnnYBWNjZW37B+MxZK7z198Q3JyoyWp5e6yZtb/S1tC4AO01l8QfHHLo3ubelb9td5yvEmT/P5JDULUWsxqSU42Cs6j/D/hLH8YEeAvKq/AQjf3Y7fJqxogPzqYKAFG4K9vK3nvaH34DvsJkATE91v9Hh3W4BdQ27R1/UcwO3HuwKN+by3GhNeX/kECwfKUIBJMCPOxyz3y/2B8rWWScAjIvy+vtlP3tc6vK3PBrBuL3aT4sheCpLdFQw7gBSGNCu0p4wM6iZTdZ0YFthd/EZFWlCcSB03sRbl+7gpQekLwBJsHuCJvqL/AFiYsDOuaF/mFe3OOZi9sgbQbyg+AK/k4GTfw9IHAMQBW86eQl8SLR6AyzpJecwrzmGtYQyjqGKO8h/9yj7kUkjwznpLDlPmmpn9Mv913sJWMr8Z3yidUMiYj7OOfQPExsg6yi1jCPX+MLKMN+7F+meKL9YLPd+CpGmdeDZHgfeKmYJzTgEKIdIp6V5BwCwi/LLu0YYGTLVtjB1dgak8vvPnHOuA0jV2TClapetGue0jvkMnyyPde0j3Xm7y8KPdpbd3sIzQsQ/LiSkua7QpcNjr5x6xnOQoqFlnUGahuByVXC/D48vNJQTzfqyr+k9Nk8BxsbY+4cqDIpWAU6w/zPMJWofw1DLJzM1f0ikqd726Xl2v/6WvPn08qtOS/oI/I76HgJHdcxosgBE+nYC+WTNijT0DBB6b76RSIUIt7CjAh6BE1QkzjYE7Oq/FTHthVvENBZgC+Eh1AnCEgYNRXZCt/ynowz+VgD+AJcAmQYIAc4BJyuIdcLy1tsZYy6MKNAG2/H5rzSo5Ns/5DqCDSXTSylTp7y1Wd8f/s1LOLl6o5ZcaYH1ixTIL/nNs/lwDua/u3GIAEJNWfCcBqjCUmMzCZgL4YCgB3bCatBEgEVNZgCWAE+YT31HyfL67b7eBToAmeUh5Xu7DtTCTtB1lci5AEnCJHylBosglSrm3168zcAgAhXHlnrCWlMH5gFKAMAD05R2bzYSXZ3h5+1ZjUXkWGFTqglk1vrUwqdQLlvtU2wL5+MhB+fPVy/K2ntOSkW5KB+oBS/796aNydd06iZ29Ryov/l6abv+ztNz7V8EvFK1ntQLQWae+kzzddGYd/lBanvyLVJ/6SnLxw9QNC5NAzAkdIdZhb2CZXIIeQpMDUu/ZZu4Svo3l0E2b32FBEQIBQAZMdVMkqiEmSKSQILgBPlCAA5gYzHlCkusUOE60lCDDCJpTsVESF5+R1LYjkjRvt4GfPoHDZXB4uqS37ZfGIy9IacdlmVay2DYiQu+PjK+QQaGplryf4Dv4sjk5Eet1E0uRcTkLtJ6vm3aaoEwIjwi1CHoIEfhv4VM4NDpfevsMlh7eY8V/yhLxnbjAAN+Q+EMKKHdL0KQW8R09SzyH54vnsDzxGz9bRufdlUnVX1h02+Fp5xU8vmbpVQCYo3JuG1gdnavveh6Akt8518x49f+QgueN5SQAEawr50+p/7WMLXlDBs04KO6jGvSexTKrdqlsWL/u09u3bx7ctvec+A+eLr5jm2Rg7D4ZFH9EBkRvVsCeJCPiy8z8DFBiaUn0WTEnM423Cl0IUllbVEBOb5L+kxPNXye0Yr0C9Y0WCTeqaZ8J5gjkgFJYIBiH4PEz7JhSqkL0wlMK/A+aAId2OmPxDll161k58On3Urj+qAqI082fdHhsqUWpxH9uZGK1TFIBfFBspTRmBMjmsj6yq8ZDjjUR3dPLAhghRJfH9JK+PR6S5pQ+cluF0mfX+pnJ30e7HbPdKwu95Pw8D6muyZUZy50ouGZips/IGAZ0YPaNsAWwtP+0DRDcSo9/Y+OWcYlZFywhAiFj3ECaHfpdBTHYNs5BYEIoQ5C1dwLTqCAKY0zADARS2hUhkbmAUAeARPB0MQkALQRNhF0sB+gbGDCXYIpPLvek3xBkqTNCMvXHfJSxSl5JhErYEwRFniFXgTVzkPnpMDFOZF3K4jmZx9TbgvRonehjBDvOB1Th0whIQlmAooLP+H2hJJqkQiAMU5oK8QW7X5f6wy/LwnMqzG48LzPaLhjwGxqZZwIofU2wonEKGFEGofAgRzBgFx9IBHRrW302nheQACuSoII645LnAmDDMgNIjYnR9iNnIG1gppTaVvbMCvx5PkAkoBfmf3zuAhvDMJ4oSmBfYDEnFa+RkJylEhxVLu7DIsV7TKKMSGuVCSXtuiYsMpbI/AP1ntQP4OD4CWM+6QS4QeiF/QEMo9ABYNCW9CFrnjHQ+kyMN6JOG4MGq6nlMa4AKpTDmgObCljmnsxD1lueH0UfShNAsQvs8uyAkPhluDxclHVNYXJtYW851+ptvqFYDfx4PFje3xkga4vcJTusp8xO6qNzxE/O6jnPrvWVy4u85Yk2b2M0j8z2tEi1gMkH6xT4KRAl6BBAFKD4zcEgA5+Y276v4BKgiukuUXS/VdD4tYJHQOo7ChZvLXd8TAGngFgi7FIGwYgAwNTxI/MHxVQX31FfrbMTVZcIulxDsCSeg2uI4AvLenGBl5yy4EaOT+vWck9Zme8hCzLcZaEeBDCaOa6HjO3/mESOfEwC/Tx0z6iSWF2LQnVcA0pRetHuxoIXLjPFBmAKKxvWLJtnzHndC1COMh8wp05eo2Ozc3wyn7HuwTKBuUd/UwZ7hTGaOjZZ++g/xizjG5DHPmrKIgCljmmsLgBMKF+YlwBcU3YpCOQclBBmhdHxwK5n/KE8coFNx5z/9s+m+1zjgGwClTnn2LOwvtl3FFWf2nrjGkesOzwD49aUWHqwtnAdY97qqt+ZW6wVZoWgn2Fd8atmPcKyibFNLmDmBs9v+6vO+dDS1TK9ZrOlUcFHnAi5Dz/6mDz0yCO6p4+yfZ62AhzTBrQ3iufo2s1Sf/RdKdv6jMTVd+h+vsyA5iBdf3C3mVS83OYb/YkCibU4ROerf8h08R81zdJEkSUAWWJUWpMMC0uRlavXvvPTTz9FdErKXa+uV9frf/HLozE95S+AEPwhCZxzU8FY4uSJUpM400xaMbMlTQuAiuA42+trLfVKbVKC+VuSbgRQSSRbcnzeWrvaAuc8pcCH3KGH5jYZICTIESASgHpo7hxLv4JpLHlFAYvPKejCvBVWlSive5sazHwWoInp7bzMDDnUPEfPX2jBgwhKRLTc5zdvkNOLWs18+Nh8x+SWVDT7tA74v57U/wBtHxzYY4Ab01jS0zzdvlqB3BYDeuQg5fP3CsSISoupLW2BDy0gEbNX2E/AJcwo4I+ySIcDIId5hZWEfQQILisuMJAN+ASUblDATFRfGFKuv795vaWNeUZBJzlBiaoLMAWIcw2muviQug5+A0TCvMLAcm8i6HIdvqHc+1kFqvi6fnJkv7x3YLec1LYF4BtoVrAM4CcvK6D0+poV8ofLF+SvT16z/q5MmGmm1vi30g703eUl82VW6WwpOPKFzDr9reTueFkyNpBkXzfCrQ+k5vQ3Mv/Of5W250UaL/0gedtf0s3xC6k4+4MJvQhS+JigZWUDYVN2bYJsspgcIjADANiUXcAVQRENbv4+J4IoGxjmM2yQbLiJKtDhz4GQSOoHhHgESZgYtMJon0NnrRVSiQSOj5PgSUniM2KaDJ6WKqWbn5CGw89JzrLDkrn6gvnPjNHNZ2hkrgSNi9FzMqwcfBzRtiJow4BO140K00Z8TvE/GxZXIkMVHMXOPWabNxs0wBc/OAsaovVmM+b62LmHTcD2Hz1TfENmydiUzVKx+VOp2PK1jM44KyMyb8nQpNOWi9QvpFp6+YfKwBFh4tUvVALGVsqgmM0yKLrDfD6HJJ2VUfkvW8qV/pEdxnyOK3ndwClmvf3C283ENzh0mfiOKpNH+46UEWNjZPuOnbJy6fyOAzuWxf793/3pyy3bDzworN0iMyqvSr+o3RIwrl76+E8W9+DxChhLFfQccIR+Bf48C0IOZtFTilc7gob2EcAK31E28yHTc4wFIqAG7BXBnQgC5AJfCFEEtSEVT8CYSBXIF5npW1g5zHaNRDTuVUH6WVl05YGc+vYH2f7q25K9XAH7xETpPzVZAcJ8GZPRYmCVesEURbUcUYHmkEyp2iapscPlbIub+Y2dm+8t64rdLR9p7OjHxafPI3Kw0UtuqtC7tcLdmB8i7OKjhgD86d4A+WKPt6yqnyThjfsld8+7NgYRwHhu2sCYTe1jTL5g3BHoEVJhRjAvxyzOwN+qm/r93Z+FO8Y6IMBJRv+elvVvJn0m7Ol5CGqUbWynglA+WxTKTkEUQMpvnMf45/nNxJQyOg/ujXCLcMh8w/yWazkQIAGQaVpfrnX6aa+NTcyHqYNzrgI4FRgR8lxz0a7Xe8JowLYADjGldoDvkzbuKccxh7togV/CdC5iqYBv76iZlRaABMGe69Pa8ZlkzjVIrLZjWPUWGannEJgIRREm22OS6mWqgikLQqLjB0bJEeLftjagHJ6BOiAg87wAOQA5Aj3rBc8PcOB81iDWHp6LA4DKgX/yxILFZr7HuuH4lm6XkUkN0m9KhgSMmir9RwfK8Am9ZWpMDxk34VGJnfyoNCb0kJ0VfeVUs7s0JPeQ9NjuMmp8N5kc11NGTPYSz6AgY/2HRJfJiJm1Ns4R6Km/mf3qWojViKWO0nHEcwCKUc4xF3yHTbFIoVgjjM9tkwGh6fp5jtWd5wQAIVgTQGpodIGBeNqJZ0WwN+WPrl+MM+4JcCBi7ti85RKTVSznFvWT3x4PkHcUID6nQI25gLXAeZ03s5P6GkjbpiAQ/0/m09LcvrKmyM0A4qsd/rKnVv9b7AQMgokE6BHVdn+9p/lok48Uv9KndL4xv/bWeVoQIYAprOaNpd6dgYcc813YzfUl7no/QGegAU98RT/ZE2A+n+QKBmiiPIKRvaOAlyBEX3KOAl5YVKLyApbbsvtaxF7MhgG+1JkAZpSzodRDtpSTB9VTamf2lcypPSU2pIeMH/C4xI/tLoGDhsugyCILXBSl6xgmzcx1gBbRX3H5oF3z9hB74IGBOxSpAC7WehQN7BmmaNK5hiKC8ckcom+YJ4xPotsyv1AsoNCB1XTNQUAW15tSRfdEvjtuLPiYK6DVehAEiXnumKNfcACnAlK+szbbuqEHLgD8x5wH9PGfi/10HZwHW4+biZ2nazUKLua86wDYmjJMn3+GHoBi2sAVUI2DccZ+j0IKxRIKINZC6ooy2dmrte10L7FxrGWw3uEDjbUHftQRekwuWPKzZcQj3R63FC0qo0rfwKEyYGqqzVXHv/OWWW+MS58tY1NrJaxkuRRufyCzL/8o9edUVum4b4pxTP9hnQv1uTGDRqEwQPcgwKcpcnSt8ug/yhTPE3MXyoCwTBk0PkoqKqveVSA6zBGRu15dr67X//LXsWPHxhZER/0VNhCAA1sHUMNHkyBAixRQYVYL+ASIEtQHM11YxXMKCgGTABiAI58PKBCEOcU0FgDo+GA6DCcpWrh+z5x6O+/kwnkWFIn0MZjzAmQJ1vO0AiH+p06ApiOtzXKoZY6BXsAY9dtSWyWkdCG9DAD2qN6D4EX4sBIJ90hrk5WxuCDXGFJSv5AvlMBDgFGC+QBaAYqYvMLaYqpM2YByAgqdUhALKAX8wZJ+e+qYAVLOgUkGDJIyBaBqrKSCOM5/Xc+BvSQ9C0zk6UULLGLt4vw8eX7rJgOkAELAM/6olI85MPc9v6TNTG4/177gHhykdyHC7vXVy41RhTGFseWa9w/sNSBKe2A2TU7RV3c6+UthTmkvziMi8LzsLAPOmAejIECp8Nru7fK31y7JuwqqG1KStZ+qdBwcsed5Q5/jcEujpJW1Se7+D40JRQhGu0pe0Woi7Z77Ucp0I0TTm6wbBJsWGw1mZgDGqeXrTaiHneFax0/l/Z83aXy62GzZ0NiwOReTXBOObUP9wtGo6kaKQIAfqZlI6aZpJrx6PmwZ5jj4haDZHJfZKuOyF+pG3yFTC+ZL8twOqdx+Xeac1OsXHRaCHk0oWGqBD7z6h0jfgCHSx2+geAQPVyEywoTjUSoQh6pgnbXtFSlSoSBfN+S09WhxXzZmZYYKulMrHKYPkyGeF+G8RIUKBEZACwI09cTckQ2cTZR8nOOyWxWUZeoGmCNeQ1IkYNJiGZ5ySYYmnpJ+01aJ54hZUlI1X+4+9/p/OnvxVtzShQtDd21bGHp418LQ9958/smPPnhLwlOXSq9+aeI9JEkmZJ3QjfxZyVqk9ao7KaOyr8uw1MsyIGqLAtjF4juyUAaPTZepWdtlUv4lGRx/RAImLxQf/d1nZJKC9URjhGGiME02fyPti3QFh2YiCMOjwgwab54NFmr4jFla/5kSkqLt1BnoYlrNZgs4g3IAdgYfUBgm2LHB4VkSPC7OTC9HJ9cZyzdDDxip1HV3JGHBQZlz4JTse/dj2fX2R5LYvFYF7VLzj4MJ4BqAKEI1kZIRRPL3vi/xCiomFq6QybM2SnlemDxY52UC8DIVoPPCe8oAn0ckwOMRS/OAj9mTKgQjLCMo4wf3ogq1n3Smkvhin59sr/KUkKg0iV2KIsWJEImQhhCFAIhPtLFtOt5dQMd8xxQAAYYYx8YEqHCGggUgyhi1c01IxMSNNCLkIYVV+MgAL8Kno5BxACFCJvdGYPu362Ei8P973/oFwZTvZlbH9TpnEHIJFmJgce2/MR6cxzsCMsypMz6v2bOZsL3DAbfGjGrZDnvysZnQU18DrjqHAYgEz+F+MHIWtVrbAhYGE3WiW0c17JLJhUsVWBEJt9aCFzEvqTOAL6rpkLUhPnhYHgxUADo0qtCsGmBQYaH4D5NfAD9rhsPO6H0U9CKswwiZ/6zWP7Jht80/BxBctefG5BkWmbUC/zQE4ajG3Qo6F+nRZnN2mq4PtB2KkuiWoxI8JUf8BwfL7LXesvcpf1lxyEfqlnvIgu0KtJ4Jkn23g2T3rSBZdtBXEkt6S1JpH1l7yk923gi0/3lfedhPVh32lbXHFYRpGdUKgvqPnyIhmW22XqFUIH0F7YylCGwZ7QrAd/LpRhmzhkUIypv0dl1TN912LAEKl5s1iLWJjsfSE78ydg42eZIK8Twj5uLGtin45l4wrNZ/63TeZucZCHxlo6/cwexVPxOgCIbzpY36vAVukh/eSw7P9rL5gdLmiUU+BugAgW9tcXJ4YrJ7aYFjmouPKeaxvzsRrKDW33yy/3Cyn6WFeV3P5xzuQzn4mP7qUJD8cCzI8oT+5mjQz0GLCG5ELlPY0492OnlEYVsxz/31kWD5rZb/nb6/qWXCyq4rdjPA+eV+IvMG6n+Ber6/BVICIANWz7d6y0md97C3gNF1xR6WV3RFvrus1AOz3VFB3WT8wG4yIrC7rk+x5iaAggzWmX7I0fmboGMfJo+1nDnJWsha7vi3X3ZYQpvLn9i8ZX4yF1ECoSBivcTCwoCtjgHWVyLU0jeMPwL+OQqkKwbeYMGdwFesM9dMMcXaAntuPuc6bwGV7I1mfqv7C5G3mVtYObBGU66jlNH1W+uE1QbWRPY/bL2ewz2pO3PLWENcKbR+jEsOlGesO4W6XzMHmVv4RbNe0A4FunezlwNWqSPj0tYUXaddCmbahbWC/Y81yJn3yw20ci/8XHFvga2cWrxCImu3ysj4Waa0fKTbY/KLX/7CwGj/iYlmco+1Bmsb1gewqQkLjsqM5j1SdfgtqT/9iWSvvyV5W1+UytPfSv6u16Rw3zv6vM/YWsWejbIPuQA21fIi616FxROxJvpP1XVocpzU1DV825XCpevV9foPfBFN9+MPP/xujQKQFzZvNFYPZo3UKgQCih4TInPSUowR5SD4D+lPAHkARw58P2EAYdwAizCVsHF50yNkvYJPAKlFmFVQBAACPGJ2CntIHtKtddWWHoYyd9ZjotsoZ/V33rknQJbzn9cyCAgE6ORcABtBfPBLhfXjfAAy/8O07m9uNPNgQN8bu7Yb4AMsAuhgRPH9BETDOALoyK8KGwj4++7McWsLfGDxMeVe1BcQR1oXwB4gj9QvsJmAeMqAwXxuyyYzNSZ/6lUtn+i23APw25SRbtfArn5x7LCxn4BWcoUCvAGQRMulvWA7McXFXxXAajlJFfze0etJ2eIyIQbs0jbfap0xMSaAkivCLv+hBKAuRMkFdK8sKTIwDUClvl+cOCz/ePuG3NHr2isUBMXG6P/LrEza4Nenj8q5lauksP2GFKgwzKZY/+Q/yazTv7Z8eg03/sHydcKclGG2q5uYKypg5bkfJEM3jowOJ5UAgjYbFz5daJbZ1NjM0YwCIGElYNw40P67DgNAi86Y2Rx5SmFG2Vxgd/iPTRCBOKJ6o5MfrmiBzD35vKx++mMp2XhRktuOWcCCwZH5Jux5DxorbgpAB03LtGBHmBQiLCM04B/WXwETEfhgHhCgy8/9Tp/te8ecUgUShJMUBRCAZv7HTwVNK+anBE6wzVfrhbA7IW+xbs6X7ZkLOoM6AF4QIhDwYWQA06OSG8R/TLx4DJgqfQMnSu+AMHEfnCeBCiYHzzwmweEbJDhivQyM2yP9ItbJgPAV4j4gSYYmHJLk1nek+dDXsu72P0vr8V/JmLS9EhS2SQbPOCxBU1eK5+B0BdyTxHPgNOk3OduAJMwkSd0RWMgbC2hik+edvoFVmpC3xHxyEZZhcUh3M3BqmgyckmoBZiYq4MBXjqieAEaE3hQ9EJjRikeoMDdcBWV/cr4pEB2fNc8AarT2Nz495rO3+impPPCM7H7rIzn00Zcy/8wNGZ/eqPVMNrNeTKdow3QVnFJViMra/qoFsRmdOtsAcObWFyRa70dgnMk1eyQ3L0FuLvWSeem9pc/jD0n6lB4q5DrMClE2ibaJAI2f255ax9SQ6KFfqfCMfxtA9kabm1Q3lEjccscXizYykKPvCJClJ742wMd3FDMIeE4EaYeJhNHn+Y3lVOHSWE6EVQChHrQ3ZSJYccCsE7UWYdMUNCromZmmtiljHIHW8avGdNcJNETAIYRbQHmmAo8yBSaO8OfUAcEPoRPfQczGzeRWxyrzk7lI+QQNg3lBcEaAxmSY8gi4Qw5M5h7zmPNhcxBaHQZWwZMKvwRGStADEMQYR9iNbNhp0UUxmcdkG4sA5hlzDMuBsfiAar9i1s3vHAQfgxmFTaVPWRNYJxBsuSfPw/PjowpbiLLDMUfUduE59DzGK22K0Gz1QpBX8ArzMTYTv9N2Axf4ybFW0Ia089RZm8R/VJhMiu4jmRW9ZFp8T4lM7SU59X2lbZe3LD8AsPSTDWf8DWy27VZQc8JP2k/5y8IdPtK4xkuW7fOVXTcDZY2et/mSv+xV0Lpkr68k5PeWYSGPydipj0vIpIfFb3CQDFcBmAA1ZumBkkDHhbHuNh7um2sBQaAA5Bm61pTvfSAJs1fKxJy5ttYxHnkHKPD8KH0IDkVQFtoVcMEagxIQ8Jqw4obE6dxYXjdR7q3yNHNYACHBiu4oCGQuPNfuJxtLPaQ5ua+lPyHYF6a6TSm9bb7cVUB4sMHD0rjgzwngBOz96XQ/+f2JfsZcAvZONHuaaTzMJf6av1aA+MXeAAtKxP2YY5T1joJWACmmvABKzHh/o+DzBwWn3+s7QYcon3kJq4miiN8IYkRU3je3OPeHmcUX/A0957cnguS5dQ7wpXwi+JJvlLykMLKr8t1kVkwvWV/Cc3jJ4hx3Y0b7ez8qSeMViAb7Sr/QLFsTWfOmlK22tYd5TJvSnriNAPJRLjKGUASw16FYsHmvwA2lDOPKmEvdH+hXzgFcMmYZq8wrgCoWFZi2MidR9AEOmV8AWuYK5bOPmLJH5y7X89/0hj02tlmTKM9YWi2Tc7gP9SOCrWNm64wv1gL825lbKEBM8cX403UCax/qyTqAQod9uVj/s/WKdz2cffYpY4KZkyizmEOUw9qB4pU15mcAqs9C2+XuJKI+gYJu2vWMez5jIUC9qDOMq81PbXcCm41Kqrao6Q89/IgBURhScoayt5slirYz1hGsLVmb7uo1c3Q/qpOkJee0jHVm7UR8A/y7Ab7x2maRs7HSOWxyQL/JiQ4Y1blGPvFRibXmi+rdb7jk5BX81pGOu15dr67Xf9gLMHrl0qVvzis4+UZBGMAKQEOE2ZqkeD0SDGjum10vhxX0bSifZX6cgCXShxAgCIAIyATYPb9lg1xZqQBRv8OSntT/AZ8H587R82abz6kFEzJmtcXMX59qX6UAslkuKGi8v2m9+XKeWDBX1s4qUTBbJqcVWHIu5a3R34iQC6MJ8OR9UaevKUwmQHpHQ40xjDzHPgWkLVnpVs7x1rkK+FbaeQBCzGrJMUpKE4Co44+53gAiAYkIVgQAhDmFmfz1uVPGFn5z6qies8vALz6x1Au29AMFo5jMfnXiqAHJN/fslLf0oC7UE2CMKfDC3JyfgyEBQPHTxKQZsMu9AJ73te5cA5DkdwAtZXFQLu1GuwAYqSP1ArhiOoxPKb6igE2el4BF1B/wTP8uyss19pVnoN/I43pZQf2vz56yHLMEeSLlDoCfdqCcH84ck/WNzRK/9JJUXCRg0d9Iw1P/TSov/F5yCKKimyGsKJti8eFPpKozNympXspUcDcmVYVoNmxjbnQjZoNnk2LzRfBEsEIoh3lCO8wGX3biGwOwbMIOQ/KO3Scdk0j9nqYbJL5X+KLNbDstaUvPSvWee9J68QOJqlGBV/+bokLwKBWMB05NkaAx0eI9eLz4Dp1kwIgNH5NctKPjsxcY0M1XwIg5z5SytWYeNyAswwRETHOzFXxnqYCRrZswwAifxalaRtZW3Vg7HhgTg18jkXphVwkxz6bL5ovQz2aN9poImrzjG4sZFKDG0TS/r5sz6WrWSUTdNt1Ad6kQv1xGJlYqkC6QgLEzJXhKrh0B4xLFb1Ss+I2M1/cECZxUJv3Dq6TfVPxkSmREQoUC3YUKGo6YFhpzMDZ+0pIgLKA5RwCCyQOE01aYTxIAhrogfGRvf9mYS54HP9xAbT+ieQKiAaFs7rTh5NLVBk4QlGYsOm1RibmGfHCwDbAMBN2AXZiu75hRxy+5IkmLT0jL0cuy/dV3ZOfr70vx+gMqVFeaOS5+pGjYYbgytJ3StE9Std+zFfShBACAZW55ScfDU2bqlb39davzhKLV4jV0ivTq9gupjO0lF+bDfvrLk8t9ZbkKpPvrPYwFwk8NE8W3tgXI+QXesiTHzaKEwqLgV/rEInfJiQmSibM6ZEbbRQXEbcYKcg+ENQJoMSZRpKAkQRjjd9rVchIuuWRthVkfvzGmGQcc9DfAHVNUAmq4gC7j3NpdQSfAxPwgtQ3oIwRC5gmCGGAXoRhLAMAI/YoiASEXAZD7cTC/GLeYmbtANH2PAMph5oQKeGAZTeBU4ZDvtK2xavqO2R5CpMOK7JN4rRMsJH6cjCvqhwAeXrvV+jlUxy5CJcFDYDgwuQtTQR5QOEnbcErRCmNC+02cacob/MRI4QIIZoyipGAc0T7MQ8p3tStCMEKuIzA7+Yn5jbZHSOW88JrNMj5voSl4mGeAeYRdpwynzxCkAa9DY6pldMRABZGesum8nxy6HyjbngiQrKo+MiOrt0yJ6SkjJz4uUWm9JC67tyQV95Ha5Z7SstFLZisInbvJWxr0PbvGTRKL+kioAtnx4Qo8J/eQcaE9JFTHX2x6b0kt7SspeuTU9JGUkj4yMjJcQqsVUOt6Z/NG60Lf048wbswh6h4wNsaUZSgGSDNklhb67IwLfELxZ83dpeNe1yL8c2lH+oexCRBJXndHsiuq5FBzoFzX8QxwwxqAqLIn53pZQC8YT+YBlgTz03V+KJg8pv+fbsHc1k/u6nx4eqWPBTYitQomsVsq3GWfnocvJgCQIEb8j9ntSwQQWuZj531/OFDe3Oxv849UMeT8/eF4sLy11d8i43ItYPM7Baoc+IPChuIDCqhclNlXjs7xlLe3+smvFah+q+XhI/p6hxNsCYD7o4Lad/R8LB7ILXppoZdcWeRtOYVPz3WY3ed0Pp9o8paOMg/ZqWB7QYabZEztIeMHdpfx/bvLyODuui+M03W21tjosZnN2rY7HauEFddsbKKMYz7R1sxHwGDhASLEO5FzAXnMWfqIcwCJ/08FFWsmYxTfYQAb17Ae4l+NqTZ7p8OA4tZyX+ciAYtetHUD6yEX6GOcAG5dewrzGZYVBQzruVlv6LjCBJjvzHvmEnsu9XBcY24aO8t31hrq6oDOT/U+pIYhUJLjw4rlB3ERmP+UZ+exfuh9URqzFrDGcQ3thUksLKhLwWLRcdObbY1gbUFRyXfMck0xpGMeCyosJCblLRLSQg2NzBeP4BHyy1/+0sAogYtI7zQhZ6EpXFibaO8pJWskonGPWd+kaZsQfI79gH4oPAiAflb7yvHPxTx3+uw91jZ8Hhyeo+tVo60DKGcf6dFXhowNlfc++Ogffvrpp8cdCbnr1fXqev3HvBSMbly16ptnFXTAFhLNFWZuYV62kPMToAQgWlpUYMF78Pk8s2iBsZ0AS5jJZzvazYT0gAJOouMemddkZrYcu/T7jdXLDSABAjfXVBq4JcAQoOfM4gXG9GGua76MixeaSfB1TGXXrDJQyz24/pyei7kuprO8cx3mwABVIuHC0hIQCRDnYk8xj724rM0YwPf277ZyYCh5VthW2FpYTXJ4wlYCgolCC9h2Ra4lnYuZ0h49aD6kz27aYEwpgBJ2FXYSs18ALmD0zd07zGwWE94XFRTCQp7R57qgoBwAvakzmNK9jestWBBsLQdsLGznO/t2mx/pazu3WTvDcFIu9yeNDCD28vIl1g/P6H25H/0GWwqQf0rBL2bJPAdMLv6v1IWUMDw7AJVAU0QdJtov1766Y6v8+eolu//ptgUW5KlNQSv3JucpYPj8ormSlVsrOfs+kNrrf5WKs7+xzRPTGTTwbDRsAgjT+KFhOoSpJ2armPuR8wthmY0PodDMDnUz/Fn7qhsdGwyaUzZeNliEAKLa4nvIZs5BMJmxma3GoKBVzt3ynORseFqmV62X0cnVCgBaJUQ3u1FJNWb6NzpRBU49EHxJnE3SbN9hk81MD9Mm6gSrYykuVLhlo09TQSCN8PX6HIAtrh2mQvV43Swx9UnveF6f955u/JhVfm6MaXzbBYlbpEKltgO+pYAoNt3gCTNU+M7U+82xDZlnNYFfhQ+ECzZMIgmOSVcAptfge8Pzw4BglkyofeoIm4oAbuZO2m60NUI7QgK/FR3+RH9TQK9tQtnkckSYQNiwwBLazuZjpIIPwRsI/ABogmFB6MGsivMRdAHSASGRCnSnSdA4J4cbQZ24Dt+0CSowELEwrvWYtttlY8YsbUXGXBMkgsfHWhv3n5KkgH2FgYGIhh3aj/skUYUktNQlW87KlhfelEMffSVLLt2T0KI2GRxVbGwAwAYBolgFowwVckpPfis1OuYytr5kgD9J2wFmctbZH82MbooCHRht2mJEaosEuf9CDijoJGE/rAz+b/iy3Vvra/5rHbM8pDS6l8xJ6aPfPeRokyPAHprtaYL5fT3wiftsr7+8roAjOztWYhapMKV9hYDlBA36Qvv5VRs7MIoIY65gIqQmQoiln6kT/YVQZ+96HfMBkGdClV6PVQHl0ncEqzGApdczN/5fwqTel98QVCkXYRTFAfPCYSWI0Nvp/8m41LloQJI5p+/0v413BcpEV4XhNNCq13N/Y00Bq1pHV1AVFCQ8F2OK8csxU6+3OaPXwfIh0KH0mQYbp8Ln0Kh8GaLjoP+UZLMyIFXDyIRKE/QHRWTKkIhcnZO1BlgxWQeAATpN2Fawxb1gdmB18cFGIUL9MCVmrCOQM48Apig2xinwnKIgdnzOfDM1xI+benIucwQGnnFr82fz8xLVfFjH9Qwpm+8rxx4EyfpTAVK9xEOaN3hJx3l/Baawnt6y/Ql/+146191YzvwGd8mc5SaxGQ5QDZ3RU+Iye0uKgtQ4Ba/hCb0ku9pdyhd4Sl6duyQWuElevbsUN3lIVrWbLNIyF27zlpZ13jJ95mAZmdykfaDPamzTq9ZP9BHjwkCHrpOYsxvIUVCCawTnkfMSEAAowqSb9ocxJqr42IwmSW5/1pQQraUh8tFOb2Mh7ynofGNLgIHClzf5W7CvM/O8zEQWAIlyBrNVGESCAO3W/wF0N5f4mL/ovnpPi16LWS3BgfDz5DzAJJFwYSrxJ/2N3ovjw90BZn2wt9bDQCom8rdWOPlDuSfzEVPbW8u85a0tfgpa/SyY0Yc7nOPmEoIlOabAsJuUwbUwpAQvwn/0Db0GZpWASgDrzeX4hHrKyWZvubNS/1vtHABu2NDNszyNAV6Y6Sapk3rKYL9ukjium7GiQ+MqZFrlRnPhGKfrGFFdAZbMFUtf1HxIx+cHNidoe8Ac8898fXXukVsW5QzRYxmvzF/Alo05/Z+9jXUS0Ei/si6zpqMcAbyyLrMO06cANNblkmPk+NU5q3PXFYUWhRSWCq5xYj6kOm5c7KwLkPIdSwIUUSiqWEfMskL3ZYKXUS+sVLA44lwDmgY2HYCNGTjzG4se5ibX8by4qXA/i86sexTtwl7MXEMeQLnKnpW56Xlbt0jDxPOylwNamcczFp6yd9oD+WGirhlhuM4o2MSdY1B4hvTyCjQgykFKF/zJud4sPrTt8cFnv8RCZmzWPF1Xcs1lIGfX25Krz0Pd8U/nPjOXnLfv9CP7sefAMfbOfobyq6dHgF0/e/m2nzIzM91MNu56db26Xv+xr4L0tK+OKygBeOCL+NGh/Z05QmOECLgwgJidkvLE5fMJs4kPIqwn4BBTWRjL0tgY8/0EJOKfyTsBhGDxyF0KuDLTWQVjAEjAICa2+FKSS5QIuPhgAuburF8rJxS8cT2MIveAZQQYXtDvu+fUG1iFUQXwYSLMOTCldVr/I1oWwLYtP0cOK0AGhGF+ipkuZsCcB7MJwwtQJYgQjCKAkWcjdQv3AmgDbgFvAE6A3Y8Xzlg0XUDrD+cdxvRjBaVE1iVw0V5tM9hS2pP/AIUAOoAdfq74bnJfWE8YSlKvAEhhSgGoLqaTz7ClmA6/tc9hRGFHXSwo7K8xuFonfqMMJ8DRQbsXdacMwCyA+6g+2+pZJQZKAaQEUOKcZfp5ZWmRvLFnh/zDk1etHAJGrS4rtnJhV2mLd/dsk7r6JZKgm0vFuR/MDJfIugjQaE8rL/xOKs//XirO/1b//9GOooMfCkGPYhRQYnbIZu7S8LPBAj5Nw6tCPBsrQjPlIXwBBmFzAElsxAjA+JwAGqN0IyUoClH3MA+E7SDKKgF0iHSISRWmOjA4CBawNpa3UDc198Ch4j14ggEqNlSAGIFUJuYtNkEAHzIEZNhONjYA6OiURsub2H9igpkaUj6RfcvOKCg/9KkCj7tScEBBhm6U+DVmqjCfoAIJYClJBRXA37C4UgkaP0OGRBUZ4EPLi6BCHkmEEjZzhAwEF+5POHrMithIeWYEVAODCtBhVAAWtCObNNE+YYHY+BE0aGO0zyO0jfCRMQWAtiMCB6kKEPwRfhAGAA6+w0PFb/hUyw86cFqmtsdmA4aTC5fJeAUM+H2S4oaIoaQOscivKmCQCxFzp4EKPLwGjNFyppivIIwhwoIx00l1JrQkrbwpZTuflP0ffi873/xM5p+4LEnNa1X4yDazX5hZfFdp70IVOvL2vGtsdNnZH6T01HfWzjHzjstElB8KDIuOfqVA9Tvro3QVfqZUdIi/Z3fZVNbXconCcL6zPcCCq6wpdJOcsB4yaUh3mZ/ZVw43esqROZ5SE99L0ib3kNUKHA42eMq6EjcDrwR04cCM99jsvrK+3Feym5ZLykbHvNxM6vQdUARIQkCz6La0r/Y7gh+CGQKZkx7GUbxgmkd/wiJgrguwBDQakMT3WkEUQMLF+pnJm84DlCQAQ4QrhF9HidN56GdjZLQc7oMgi9ALqON6zO+oH+UYUOU35puOTfqF+5FwnjmG4MuYMnNtnRcIvCaAK6hjXNHf9BN9Dwji2WDosDDAvDesot36cnhMkfkyjs9skfGYoes49BsRJoPJE0vOUJgKnUOME4R4BzQ792JsIwADtCxqtf5nQFzbF/832JapZattfpspt5bBvICtok9oW643k3+dl4BsLC94fub6sNgKGRvhLutP+sr+28Gy+oi/rDzkK2tP+Mm6U36yeJePNK/3ktplnjKn3ctMdBfv9pV5Hd6y+qifw4pu9FYA6yktG7ylfoWXAlYPqV/lJUVz3CW5qK9EJPaS3Do3qWzzlIZVnrJsv4/MWugmjW3D5Ks/VMnTLyVLeOJ4mVq53eY1oJO1DaEfZQcA1axF9D/qjyk81hsAC/qN8xlH1ud6PutoiM5NzP1LiuLl/EJfeaHd1/wwAY5EkiZAEelSYBV/d7KfgVJMcjnnSpu3bNVxX5/QR5bmusmJJi85qAB0Y5m7ma6jnME8luthV5lfmM/CjhLxlqBBsJk3FVwCDl/a4IDEs61eNv8INPT5XoKGBRigBFx+vDvQ6vaKAln+w6T3I60LkXFhVgliBJuLKTEgmGi6BDgCpGLhgBXDZ/sCLNARUX7PzPU20HtnlZ/cWOIrhxq9dJ57yXWt854aT2lO6Wu+onPT+sqwgG4SMbK7DPR9XAJCosyPmDEZofsAYxugSFAfxhPjD6UP8xFQRQoqzkFxiM83ijEYRwOH2jfMVcbazz7cBz6yvrJDxzcAj/kOQKRsU/gYI0lwvO0GINmHGA8o+5ifpBECVBkQZE3pVGYx52BY+Q2XABfwpB78D8hlTeEeKMl4DtYo9hnmb6yOI+YL4JP1wiwsmItaT0xhCe6Huwn3M/9RfV7H/PdzA6AZun6xnmBNQX3xJweEcy5rG2UAiqfX7zGzZ5vfKDH1HKxkQlBIZTTrnrbArJWGxxSLm/+Qn1lRDvd+I80kl32PtRWLIurDPsk6S3vhKoP7DsoaTKqxaCL+g7/uZ0RtH5c9T++/xwlcpHs5eX/Z0zwHjpPB8dUyb/1hOXToUAzWgiYYd726Xl2v/7jXt999915702w5p4CSYDcAGAAVqVzqkhOlo6bSGEYi3xK8KHNamEWFNcZRAQ0+loBAUqoc1PMAWrCcgLYnViyR7Q01lloFM1r8Q7kGVhC/Uq4D1AIMAa0APoAo/pUHmucIuUJhO/EbhZXlOqLiAhZhRgGZBVGRFqWXoD0wmwQ/2qf1uKXAE5BMyhkAM8wl9wQAUq8HWzYZ84i/JqarADgY0CcV7Dos6Xrz4wSIwaByHf6W+IoCQgGNuxrrrC787/hqrreotLfbHT9SACFlUCeCArXl5xrwA9jRhgA9ACp+pQtysywaMYAPgGqRcbVM2E7aiX6gXzAhJjgSZrf4ruKnyrPAcOIb+5IC6O/PnjCGkwNQC4NLe6BsIFox11AOYJR6uBjdt2FBj+yXv9x4wv4nuFJzeqqsUpBKvb7Ttvi1lvfB/p2SVTJPkjYo6NKNBeBY+8TfmTAEwKm68HspOf6lbnCvSN7OV6X2koLT079yhHMFWwaKLNqoIxSjlUWgAoSy0ZAvj4PNCkEMsMh/bO6wCGhauYbNKGX1DUnUDThBz3XME58y1iCz4wUrC/MdgqAQBZYNcFLhUmNHI+t3WVAVgJffyDCLHuuAO8dUjmvYQNG+TipeJdNVAEcozt72qpkED48tkYGh6bqp1VuCfsw0CQqTpf8TiTVThYGkVURgvW/mvDCpKSrgY/rkMhtiIyYoyeDpOQrgpoqbAmTT1uKH2XTA0SQvInLj29ZmtBFtCHOEYIE5s2m6d7xq4MFMa7WNEGgAqZhiWSTFJZdM4IDxxH8GljcwJNKefUhEtm3i+K3C+mL2CejAH9dYYL1mugJPrqP9CPjABg7IpY0Ap96DxpmJ2yBtD/JLhldvtaBDPAOsVdKK62bmGlu/VuYeuyyHP/+tbHv9c8lbfViGxpQYI4yPFmxC5hZHGJqlAJ/gGIDh6JYjCtK+lNob/0XKTv3azHQrr/ydlJ3+tbUvAaYKD30myeuekZDsRTLc/xeyeZabBVpBOIbVIcpnfnhPiR79uPnENaX0kaywnrJFhejXtgbKCxsDJHXy47K53N2Ebsx2SfwPg/Pp3kBjfF5Ugfmbfd6yti5ERmDOl7NMxwqACb+pL00wwwQMEGkmcJ0MJUIe84R+RDhjjDosJ6ZuCggBsipIuhhzxjog1mU6S1kwCQT0QaHB9QiNCGT0NQIywiRzAgBKnzF3EDiNqWWeddYFIRNwRrnUhfOZs4wdhFzKQYB25iZRfF9zmIuCpTYuEGrj5h03ARlBFuGTvkZInKTCPAwoaRQY01gjWIokFQoH6zgbEpGjgmedMZiML8x28etk/XCY3w9NoQWIdAFdq6+O7UgVYjE3R+mErzN+ZShLAOZYBBDZk+tgqzGDxKrCTO9zMP89pm3m5GBEYTU0plyGjg+QvPq+UtTkLh3nA+T8WwNk25VAWX/aT46/GCybLvjL0r0+smint2y+FGA+o0v3+UhBo5sCTHcDoHMVmM5Z52UmuLFZvc18d95mbzvPBWSbFMhWtnlI6xZfWXO0nzz9WrJ88bsa2X0yRuqW+Ur5QncZOClU14FGM1GG9Xfl8cXMEYAdNC7WzN2JsjtZ+39EQo2uWeE/+6YDWHmuydU7JSoxQdqL+1iAogeY2Or4JYUR4BMweqjRU3ZWeZg5K4wioG9DqbsxijCN+GjCZrak9pWCiJ7GasJQwoRuKHWT1TqX8A2lHJQ5MKWfEvFWrwFgXlpAkDDHrxPTXYCmk6bFz8DiZwo2+R+28zOdV4BNAOkN0rJs9FMg6i9P6jWvb/ZX4Blk0XIx24WdBfgSSOm6fsYnlLIAu0TmfWmDv5nkEnQJMAobemOpr1yY72MsKX6iRdN7ybx0N2NHZ47tKZMHd5eIEY+Jd/BQHa95loYqXNc1gtlgNorpLGswSj72AlxCCJhm1gVr8VdGUeOkO2Hc0RdYSJhiVecOSg98tJlr7Cucb/OqU+kKcOSgr5njKFotroCu7awh3Id1hetQ+DDPAZeUh+UCvzPPyeXJWOEe+I3CnHIfyrB76rmAZoCsgWBdE4xV1TnHmsF/xrjqOgBwZl2y9UGfl3WJd/YT5qIDtt+w8lEUoTwy0KlrCuXBkFKnrC0vmeLZQLvuKaxrBCmCqWT9Io8x6wNRt1FWTda1gz2VeA6P9fH8GYT+QgGp54AQU4YC8EmlBdDmHsxnynbWAKfOKLWwQCLGAMdo3ePxF8cVYlhsqe03+K4TAb6Hu6+4DZ4iic07ZfPBM+89fe3CUBOKu15dr67Xf/zr3KlTLz+1dbM8q2ADYPbjhdMWibYsLlbqU5LNpJZcohsqyhVQwpIqcFVQCHAisBBmsYA0QCZmu5iIAl7PLVlooA/AhukrpruY815e3mZ5QBu17G11VXpuoxxqwTeyStYoOCOiLUAU9pTyyQs6LyvDItHCegJ+72xca76OAMFDLU0G9mBBAaUEWGqvKDUgyvWkndmhQJbn4/vm2kqLvAtAA+xu0/8AfgA6zFoJpgQY5NjVWGsmypj2YuYL2IOJBRTDVl5avkTr4ORcpSwnwu5h8z/lM2woTDBBgACvmMMCevlM+TwDpsuATsAfvxNkCQAMiAT8AXwBggQiArjCkGJWjOIAs13uBYCnDtTPYWC3GWOL36rr/a6WgQ8uqV3wF4UBxuQYEAv7DWiGdV1aCKvbYEqJvyooBcjT/pzDNdb+Cl6fXrdSknPqJGvXO1Jy4lemRSaYCjm8klddk/KTX0vD9b9Iox71T/yt5SIlfDxMKeZ3bFxobtnUXJpkNkQ2dLSdxoboBojwi/mjbcAKXGENEIAR7vFDZTNnE0aAA+hlbHreroNFmKagCMEbkIhgQVlmtlS12fzKAFQEWUFQhs1Di4rQjUkpdeBaNmPuZWBQhXfARtp6zHefM3MlWKWhMcWmWR+qAg0+WwiMsKxJBL7QjRNNbYaCaPxRM9A8q+DA5owWF2DJbwla93DdSElVAvAdm95skWrZiD37jbIAQKR7IKIgwr0FfYkuMkAMUzs0utBA4qBpWQo0o+w3gCLmkJxjQLFkpQGHaVWbTOiFkSI6LQIEghabOhrlWK1nqArGaOPxm+UchC+eh0iT5BJF00w6F9/hk818ChCC0B/dtF8Fgm0G7OMW4Lt2U8p335K1z7wj21//lcw7/YxElM4z4Y/gEmFVG2VUUq21d8W53xnIylXhiDYDZM9+6r9K7ZU/q+DzthQf13G29RWpvPy3Un3tr1J99a9So++Mv0Ttp4kKhPtHlcnY/o8YEIVBeVrfN89yNzBKmhei6yJIH6z3kJ2VnnJhbYh8cD1eTrSPk8LIXibQ4u+GP9ylhSpgr/OTDyx9hQNG8VEjAuiHO32ktmCixC+/Ljl7MLW+Z+w0ShSYAOYDYxkhEzNs2oaxZazItpfN59VR3rxngiyAgiiVCHx8dlgOx2wXc1mESMYg8wQFCUCdOeH4kL5nQiXzCOEQAM9ctHvrGGZ+GFOuwJM+jpyz30xZmS+AXhOQFazymbFuAqyWjZCMQIv1Ap/pI8ZKvAq1jGWLKqyAEUaU8Ur0XBeDjlk37DiWBAOmpNoYxBKA4DAArCitI8I1bQHDBxBjnmLajwCOgJuE4kaFdvxjAcL41mHSSzuQM5N2pd2ZTzMXnzOhnGel7RB4AdcABYRXFDII2yizgqcWSfHcIGk/4SsbzwbI/K0+suqInyza4St1Kz1l1WEFW88GyeH7wRa8aPetQFl30k8/+xgoXaPX8RumvEv3+cqKQ756rY+sPOxrUXfbOfegr8zf4i2Ld/vp90CZvcZPDl6Jlg/+Zpa8+G22bDw9RM/3kaq2XjI+brhMmbXFrBZgQwHSgAp86/rrHB4YlmYg3IKO5bRK4e4HkrHuirZzlkydpfN10UWJqFgtS2cNk9vLHVAJGGPMky4FUAbgI1gRIA//zT21nuYjfaXNx8AqABGfzxd1nON7iUKGYEVzFZQmTewhGxWwkuYFNhPzXSwIiFh7WUFtR5m7Ra19cb2vMZxEswXEbq90t3yfr3U4ZrVE0u3QuXhmnpMPlOs5+I+5RYTcvVo2YBLQSaqWBzr/XtT3JxYBKPXauV7mZ0p9OfgMGF1V0FdWF7obC3qwwUuOzvGWMy3eVueri8kv6qHz381AaU18HxkZ+JhMHPioBPj0Ef+QaAumRf7KyUXLbJ8whl3HPuOe8Ylik3nmWD1cNQWTjVMdU8w55jprpMvFAmUToJS5DGvHust1jE3OR1EIwIQpRGESQ0Rxm+sv2lw0Swvd21BMMaaZ6w5z+oIp+VBSAnYxG0YxxFwnwBf1MJ9M2MzqzVYnnsGUVihI9d4o/VgPeB6AKvsqYw6gafNF116URCiGeBaeibn/8x7M/woG2evNOkbbx+ac1tWeR9cD9mPqhxsHex11Yi8B5AM+UQhPKVxmLCh7E/tZb+9+8suHHlYQ6jCimOYOCNU9bHqOXrtO5zlg/47twaRkwjqD2ApYA7E+MLedaPoHbe6j0ELJSqop9mXWpD6+A83/FJAbMHSczKqZ8/pzN850pW/penW9/ne+RKRHWkzM6y/u2GpmnvhBPqfgZ4kCuOTJkyQ9bKpUzIw3Bg0wwgEDCqiDcdys4A8z2F0NtQZgyQVKWpOzi0ljogBWwd2lZW3m6wmoJCgSKV0AqpS1rCjfgCnXLy8q0CNfAeds8yudl51hZrQAXIAoLCjBiGBnAUdHFaxuU6C4tqxErq1cagATU2DSwACgzrUtsPymL27pkMNzmy0tDT6TX588Iu/s22l1vKB1IzotIBFwCRj77NhBeV3PAwQ+r9e+pCDtua0brV1c70SdfVUBH/6gl/QedzZtkHsKKD86vE9e3oGZb4sFZAJ44sMJiMMslgBPtDEBk2BqMX9uzkw3MIrJ7Tv7nTyvRMUFHAOyPz58wIApaV4ApK9sx7f0hAFSouxi5ozP6ndnnd8Aiq/s3GrnEJCJfgUMcy3gkzYAAJPGBSaYgE1zMtKsz7kfYJP60E5/fuKC3YNoyRXxcdYXv7t41nKkAnj31FdLWuEcqbjyd1J+9gdjUUhXgVDMgflO0YH3peTQR5Klm2SRbtAFKlhmb3NSRUwuWqkbv8PM2EanGx+R9wCYMKhsfAjKmLCyyeKjAhCdWrrOAgMBXDiPDRRTYTbz+EXndSM8p2XctM0Q3zb8QknjgqkRQBWhIFyFcaJ+xs4/JgSqINE2/mz4OcJSIiDEL76oQPFFPeekbXwwTiactJ4w9pTNsWDfh1ovgtPc1HO2mLkqvpZE/kMrOz5nkYFMACZ1B3wSAAlfUEwIiRA7rRP0xTbvksz2azIsDjOiehkZX25gmVQZsKVo6TFFxUcPYSBDBQxSriCY8FwI45gwsvGjkTeGbNkTBkhiWo4aSEZzDFCk/WA7AeYAeA4ADOcDZhA+8K0DnE4pc4JEROt1fCevJ+DCHSZ3TKSZShKciAigBPixABJrrsjcMy/L2rufyro778uKG69JSusWi/o5NLbEFAEIS/EqVFSdVIFny/MmMFFvhLTyM99L45P/KLVX/15qLv+NZGldCGoUv1SFJB1b+SqEYcZLBFr8SUv0SFn3jIQ37BE3Ty/LA4mQDWOCYH2iRQXUJk/ZpMJwdIiT4D4/vLfUzOwrOdP7SH1Cb0v9gkng8WZP2VHlYT50gFH86hZk9pWtFR7GJiG0Ez30mZUq7C5Sgb0hxcZI6sYH1ra0I+OcMY1ZHEwCfQSjjxDLeC0AQCrg4kDAwjQPgAgb6GJEmA8upoJxRz/yOwAWUAsQ4x4uVgCgSSoeYy30Pq7IuTAxNpe0POYaAiljlns55nxvmKIFAISQSr/A9COQwvQg6MEsYApIUCmET8YHyooxaY0WlXKSzi9Mc8l3SXAi0jKQJxD/r9FEtMxbItEth3Q+LFDAvtLqjuANm8w45T+X2TP3w5+W+ctcJUgWAidjF9NixyrgafMLhZF1/MyyxWvQOIuMif/61PIN9pwAa0yauReAFGWB36jpkjbLQ7ZdDpBD9/rJ3lvBCkD9ZeF2X1l91F+2XwuSlYf8zH+0qNlNapa6W3Cj/c8EyrYr/hZNF3PdNcf8ZI+C0vZTfgZCiaK74az+v9NHMqv6StFsLf+pSfLEW+Fy7bU4ef+7Mnn27RyZ1TxAahQ01urRssFdcuqDpX9EpQP0mcNLL1sQMUySaZug8XHWvokrrus8uS9ZK0/L+OQSmVK5Q5Ln7pINDaPk8vw+cm2xtwHR93cGmNLkZQV6RL0lh2h5TC8ZEdRNpg7tLqmTe0h+RC+piuul476XRZueONj5Hb9pghQ5pq6OKS35eksie0vtzN4GQmFWd1c7JrKYwh6o85Sby5ycntwPU2CCDu2oAnh6GdgkABHsLGzq0Tke8ny7r7ypv72+GeCJT6ePgdzDsz3kwgKCJ3kqCPU1BpRySfdCNF/z+1ZQ/fZWfwuMxH+wr+1F7lY3TIt3VHnKNp2rmOiea/XR+npaftGNpZ5SGdfHUrjEjO4uI/r3loHhOebGMV3H8ujkWhms4xeTb+ZSeO0W+8ycwXrBwKnOB+YhAYUwy3VMyJ+2MYeixQDltpd1TnWmMNN9iTnFPkeZKF+Yw7CTgDwCTbkCjtlepmCXfZTxPSG/zVhZPqN4ZS8jjRXrXJyuJzMVICfoGEcRh2IJ8Mj9OZ/5DCBjDjDXUFoBjrm/pdzSNRxlK/tqmpbH/bH4IYgd+wxKINYpwLf5yWpZ7MMoi4iWbpGqdW5yHWsbawL3RumLFQeAFwUcZRE7gecglsCYlDrbzwCjI2KLZeDkRHEPGt7JhDog9JHHeppieELOfPPNpd6sC1g+sO65LDtsHdQ1DvCOtRHKQFxIxqXPkVEzy2XA1GRx7z9KHun+uDyk5T6qh+cjD8mIHt0lts/jEtOru+xctZxgRQtMIO56db26Xv97Xs/cv3/10OpVcm35EgMpmH2uUXA3c+J4aUpPkTYFgzCiAMWOqkrLYUnqlaUFeVKVGG/gBJAFE4ppLBFZ8eU82ZlrFICIiamBMwWPpEgh8qzLNPeUfoYxhTkFvAFEMQfmHIAbpql75jQYEwnDCkjFlxMQuq7T75H/W3MyjSUF5GLOC1g93NIk9za0G2NrPq16T5hIACesKMzkcb0PwZGebl8tL+lvRNelbtz7zoY1BpxhSvGrBDxadFv9zjMBXrnnem0ffFr3aT24P0AdoE3gJvKZwqrCWl5Y0mYg+RUF/vwOMD+xoFVWlBRZu9D+l5YtkVUlxQbQ8QPFrJY+4Z0gRIDVJ9eulmurVgjBoWBFMa8FZHIARmFVAdK3FZRiKsy9AJ2/PueY7JJDFjNdnh+zXIAn/8PsonSAWaW+TQpQ8XulvD9fvWgMb9mMWGsDnoHzMNl9e9cWKSmql5SOF6Xuxn+Whlv/tZPd+EKBxF9s42UTTdbNpOTENwocfiXFpJlQwROBGW0ugrYJ1Hq4NmyXkE3QFxgDNmM2VvwoEUwRohESXAI9Wl42fzMdVLAG04d/YZEK5hwI5mzybPYIBqN0UyQnoksLHqmCNoweprOYFvmPDHeYyCnJxsjEqZAISwqjSLoXBHM2RnzeABEIkukKmHIUTCMwEEiBiLIkpGdj9RsRKgOnZRg7ZD6sCuoAlBUX/qAg77iEV7ZLw7H7MmvHExJVv8VJFRNdaDlMSZ+CaRHMGqwSDBIHGz3C9WgCMakwn7zSYdMQ2gGImO45ppwvWLvYtSo48B0/Itodf1VMIE2AV7CKAACA8Bk8UfxHTJOAkdPEI3ik+AydbH6aFqVx7S1rh4Cx0dLbp78MiSww7T9mWGHl62TWplPS8fIPsu7elzJr6yWZkNUiQQrOB2m5aMbpYxQO+dtekLoLP0iljovywwqS5u+TqcXLFai9IxVnvpP6a3+Rlrv/an7JMOKY5+ZpP2ep0IU5dOmp76Xi4h+l/MIfpfjY1wbsq6/9g/WLe98eMivqMfNtwyTwyBwv8wPFL+60Csj4ivLbcRVeD8/2lFNzvWRVp88o5rmYMeKn9vm+IGNZEc6vq9ALWHWlw8AEEsH9t8cCTKiePzvZxln6llcd9kSBIKkUGG8IdygMYDkRRBE8EW5dprEoKQBgBCbhOsYlChvGNv/DOth80HkF2GReIXwiDDpm3E/anMBE1WWSiyBswqgCPu5Jv3M/5g3z08x6Ffi4TPkArMw9lwCL0O2Y9120uvMcgCOYWZi6cZktxiaNy2iR0YlVMkjHN7n6MCmF6YCV50CotnRMCmARGg1YbyDlzDMGgAFdZoKo48JMl/XZyNHKWGNu4ZtN8LCps9odFsae+R1rn/5TUmVUco2O9xUGjpPb78m0hr3mN8kcgeVBOIcVpn14Bq+hMZJS4iFrjvvKDgWee58Kko4LAZamZdl+P1lxyF+2Xg6UQ8/2s//Xnw6Qo8/p5ycCFaT6y2wFTkv2+MlO/W/n1SBZvt9fGld7y7qTet6D/rLzRpAceyZUrr6RJK//IUce/Cpdtp4OleZVA2X9yUDH93Szj4HZDWe8JDYvSIYlzLUxQv/Rz8Y+ad9g5s48Zr7g345v9eTK7RJVretF9iB5sNbTzF3f3hpgQJTPH+4KNB9Pxnvh9J4ycVB3qY3vLbtrPaQ1vY8syekrqwrdTMGC0mV5bl/zCyWoV+qkxyV3Wg9ZkIFPtZOXlzlUFNlLAW1vWVngLsd0zqC4WZHX16wHYEIxweU8ADEpVZ5Z6WMgEeYScAogBUTyP4GOLswnr6mfAmd/YzYxBb6v4Ja8pgQxogzSuFxe6GVzERDKdeQRxaT3ss5RgCjPfKxzHgNE8Q3FjBdQjb8rUXPrE/sYGM0N6yXBHo/KVAXeo/r3sNQhw2KJ9LxWInXNxFIEFw/mEv6P5u6h6yNzAiYThRtrrSlOFMQZO6rzDKUJY9kC6+i8Ye4zt5hj7GMAKZS0zFmbXwoi2SPN31LL5xzmO4os3imLuZCp61287k2j4stkxJRESZoSK4VjJkiqn7fk+vSV2kAfqRo0QCL7D5SQwWNkhK6vk6u2SMrmB511um1zmnHFGLLItXqwBwIyba/tZD9x5zDzf11DsdgBAMLuYpGBcm1iwTJTyDKX2LuZhxbBXteG6JaDtv+wt/DdfLX1GTCnh9WcXLBYJmTPk4nZC4wVJc80St/H+3obE0r6lod++ZB069Hb/Dsx3wXYA2xZf5i3lEn7sJaxHqKYZm0gDsQ4BaAA2/5hGeI2cJz84pHu5m/ar9vDku7RU8q1rXK8ekmeV29ZHOQhHf295OAgHzncz112REySwzt2nFdA6t8pFne9ul5dr//Il06+yJb6hg9hzGC7YNAAKLVJCRI2YriC0DJZU1piQXv2NtZL1cx4ac3OMvbsvIIugNUKBakAJ0w9ib5KLkv8Qnc01FpgoA1V5QbQ+L5Mz8XM96KCMsxwYdvWzSqTqyuWmantdgV5AN3LyxQ8Ktjb19RgjOm5JQsMsBI0CVDKffEppQ6YB3OcV8AJWD3UMseCE+GXCRO7MDfbQNbN1SsVUC42tnad/g5gJpgSdcT0l/MxTV1SkGuAFf/QE/PnGWCE7b27aZ1F5AWob9c63Vy7wu6DH+zGqgoF362yqrRYAels2T+nUTbpc99U8AYAX6/nAODwyyRdCyCaZ3fMgOvluN5ncUG+tttCA3kEWIKdBIT+cOG0BUvCNBewSUAk2hrQTD8AYPkN31cOwCcsLMAZM2rMk2GqAbbc33XAhhLdFzYUk2v+h5ElAi99Q+AmGFlMdzE7/uOV82buSxqc7IhpZvr8lN7jxW2b5RM97/2922Ru5RyJabtgAXzQGMOgsAkDBGuu/SczVwVQlJ/9jQmIbMrlZxSInP+dbTgIlpg2OkL8u7ZZI4AjGLDxs2GzccMmmhCtQj/nsNnyHwEkELTZXB1myPGDISVIAcEjEPo7BVOAcdoGmNYnLVAOKVbwSwQ8Eo0TE6AZRH+t2WaBDiyi7NgYA6mTilZaUCI2RcwxYTTNBGs5wZUuGchEaAaYYX4L+MCUlzyYBFrBbwWQ6zVwrOUFxD9pYsFyCStbKeU7LkvRtlsyoXCFjJpZZSliEPrxzcT/LU9BOeadKQADfTai9qIlRrCHVZy57JI9H6yVmUDq8yIgENAJDX+CCiSYeGHqiJ/r6KQaGRaZb+CBtC1eg8YKaW8wA4blJPcaPoqTtT5Do4vFo99oGRxVoALHBZmgbQUwwXevj99A8R0RpgCgVqIad8qMFr1HarX0D82QgWFZVhbgGGECUBM374gUbHla6k+8JstufyS7P/69nPzDv8ra5z6T9a/+UerPfCB11/5emu/8iwpFH1hwospLfyPl539vvrfl536U2uv/oEI7gX2el3y0/pi2qdCFrylmvnELToivCjYTBjws++rcTDgl0ArBWoi6SQoXWJ/38EdbRqAVJyk+Ai3n4G+HGWN+RE/ZV+9h+UlheRB0AaKn5noboCXA0bMqNBMo6fYKb1lf3EuS0hMlqlWBed1uY/WwEkAQhcmHwYD5hUUw366jOlYVTKbqOEdoBEgynh1B9lMT+sZlzRcCBNG3zCnmhLE0tOWC08Y2wnbAsNp/eo6LIeFe+AvDbsOok/oAH1dYBYTSEhRDKkBzLgI4prcWuEjnDYoWolRi2m7Rc2FmFODBRo5JnW1mufgIj9ax2m9crHjrmPYZMskCFI1VIZFgMChpJpeuMmWK4x93x56J8ROv88faQp8D4dXM4xWA8dkxEXTaLBZhuHC5rhkvGTjnfOY6ShcABelxptfvlmkV7VJ75DmZc+yWTM1v0Tmz3Um/o+XBXtG+lDcgXNexOn/Z/7S/MaE7FFBuU6C5Sj8ff7G/HH+hvwHRDQpC53b4WGCipnZvBY6BcuCZfvo//qWA1EDpOBckmy8EyelXBypwDZYF23xl67mx8uk/FcrH/1AgN99Nljf+kCubz462AEY79ZzZa7xl1kIPWa1gdNleN4nMGi6TyrbYOsf6x1rI2uaMlycM4NCvMYsuS0TxfJmTN1xeXu9p4+6L/UEKQB0mc7sCy70KwEhV9Nm+QFmtgHPigG7SltVXWjP7SHNqHymL6SVVM3rLUgWgmL0SzbYlTf9L6WPM5x4FrHUJsKY9O/2k/W1sY0YLsONazHdhR8+ajyYmuZ6yprCvgk6vzjnlb8DzpoJMUrQALM/M9dI5hwmuj4FNzG+PNHqaOe8DBayf7gqQl3TOYY4LI3p7hY9cVYB7UcHojmp32VTmpkDWAZoAWphXgPWWcg/LaXpayweUHp3tJWsUMK8r8pBtFZ6yKMvdoudWxvWWQT7dJGxod5k65HHx1bVueDyKwTUyKX+xrcVm1qpjBbDpit7OPKM/GEd8h5XP0n5h/BUd/MTWWPyuYQ2LjzhWDMxh5qIx3Dtf08+3jekuPvalrQUonVCqTsxfalY2zCnmK3sac3fa7H0yIqZQsgf0V8DUV44O9JJ9/TxlZYC7NCuYqh3gKxUDfaVluI5ZPZYFe8oKfzc5PtBbD09p9ukpkT7eZt4dOe+4zSUUTuxDKB65J3PMov827DLlKIoi9kcz9df9jf2L/QwzfOoE64jyk+dmfyRAoKVL0nrzzrVcg+vF2HTdJ3MXylgF7lN1fbDgdpOTTVnlM2S8dO/ppiD0IXn4IQWhCkYBpf7EbYgtMasec13QtqKOjlmuY2aMfy75iwG0BEcj1Uvv/qOl+6PdJKpXN1mk7XNhmJ9cHxEoOZ69xffRh2Vir+6yRtvu4CBf6ejnJXsVhO4d6CN79Nih7bXEo7vsm1Ukx08dr+wUjbteXa+u13/k6+Tp0xtuH9gn7+3ZoWCrXZ5VgHJnQ7vMio+TxrRkWV5SIKVxseYvur9ltpmUYvbq8usE9NxUEAerB4ADIM3PzjTTWouWq2CRaKytCvj4j2i4MG+z01MshQugEiDbkJose2c3KCBcLltqq+z/bQpMSV1CXtDmjDQzBYZJxeeRay4rsISVBAwCQJ/Qc08rgAUIA64AigAsmFkAGuCMIEHkRIVZxTeTOh6Z2ywvbCUY0UqLyEsAJcffUq/V+l3W4+UdHQr4AIkr7BlgVV/dSVCiFXa/GwoKCZ5E4Cbui4nvdf2N+q8rK7UyTy2cLwtysi0QEKa75AYltyomsJjtPqF1AgjC4n5wcJ8BT3xv39i9w4IQEeUXhhMwCziF4YTRxJcUZpQUNJjkwow+3b7WfGBdaWlgSbknZr52nv72wYG9BngBnDwP//PcL2zbJDsV1JO+h995BoIuwVC/vme7/OXGFWubpvRUA61fnXQi9AKcn1qzTHISUmX63GNSoEI0mxTaWYRa/KAAoWwogDP8W8pOfSeVCioApBVnfzSTIPw8EVrJsWe+My7zQgWXCGZocvGVM1ZHNyy01YBa2CQENgRbNLqAFNgFixaqwnfs/FPmA4mmG2atWM/P2o529ZYU6PkFKlRgWoqpJSaqZoarggQmp5jajphRYZvg0MgCY0wJAARbivktgNTMCVfekKjZ+82cLqJ2u23kgDVyASI0I4BzHilfSG0CAB4eWybuwaOk36SZUrz1shR3nJOw8jXm39JvUoIEj4+zNDRoi4lCSt5OTJ3Iy0haGkvYHZFjmzjmkoBLAjENnpZpfjiDwzL1+kTxGx4qvuQIHRVuTGeAvgOI+02I12vqDCRPVqGBOgFkYVBntl2wQERELbUgTAoAAN5uQSPMR5bz8JvF3JfvAaOnS9D4WOmnQgd1I6UNEYcpG78efPpgecLLlsny2+/K2b8TOfO3Iif+IHLyTyK7P/mzrLz3lez89H/Ivq9FFl77UOJbD1jwJ1LnlJ74Viov/9nMcjO3vizVl/9OQenv9Ps3Wo/7MlnrxtjBNxfQmq/jJHPbqxLeuFc8BoRIgNsvzJc0L7yHMaCwLbdX+cnOag9L7r84u6/MGPO4ePd5RHo99pD07fGQDPV/VCJGPibjVKAfGfyoDAt4VB7r9pAM8H3EAiDtV0D7lArCpJtwAVjKvbPKR17f5CmbmidLvApqGdsJYHTNkrrDICPcYhFgoBMBVceoK4ARgpgBzs6xjSAJ6ISxoM0N2MJ+6rn0CSALgEaZsLCUx3zhgGUjyAhAhvmBCTeKi7zdDmOLzzMsB0GjsDYgJQXAk3tQpimDEJIVIAF6KQN2ZLKO8Un5S8w8lwiXfp3Bt8gbOia5wfKKOkFfjjhMjM5thFgDg3o/A77aT9TfGFmYGZ0bsXpvDtaJtA13bL4DCgjcFJLeZFGlMdvjd54btp+gPgPDs2RITIlZHYQk18mwuHIZlzPf5iD3ckD5M/r9opmm95ucqmBkoKw44C/HnutngLSizVNaNvrI2hP+xoRuvhgo268Gyq4ng6T9VIDsvB4s+2/3kz23gmXLpSBZcTBASud5Sn6jh/2/TQEt5286M1x2nJ8mtz9Jlftfpcnhm9HSsm6o7H6yn103f4uvLN7tI4v3eCsI9peiFn/xGhJqQbycAF4vGCPFOmkKpBXXJXvHG5Izr10OzRss91a4WdAg2HlXRFsXS//1wSA7AI+wnGHDHpOK2F5mmt6a0cfyahIxem2RmwXzIQfv5YWeFmxooYLVeQruYEQJ+JUx9XFZma8As9Vb3toaIC+u97cxnzm1p4HbHZUeCkx7CcGPSO0Co0lqlre2+pn1wdy03jbPuJ7/DitIXJnnZr7Y5BflN8oATAIyn17uK8cNYPaWzRXuxn7iT8pcYk5hpguLe04BLz6tx/RczO/JgUqqJsBmWTRRgN1lQ7GHmeauLvSQhkQF2fF9ZHRwN5k0qJuM6/+oeAQNkdGpTRI2a72E6brhuGucMEsVlHhYjcDGM2dRCMHM8dlAku4p7DGAT/qLtF8AVuaGa6yh0HGURrcsujt5YllbOYd5xbwkgB//YyHBfsacm1q7VYYOD5GV/T3lrILK1QqYqscOlp0pofJGY4a835ItD2pT5JW6FLlbNkPerk2UW0XR8uysGXJd3/emTZHVUWNkqQLUs4N9FcR6SpqCssFh6TJZ1x3WAXJMs0+amwlAj7mh787e+oHts+xbWBlQ5xm6J7LH4dbCWp+24RndRx2Aiikw85y9kTWBqPZjdR8CjA7TdWGkrgPsTyhye3kGGPC04+FH5JcPPyw9PfxlkNYNCwuCHbmUlSibqRfWRextNqcVfAaNi5NefgN1De4uIx57VJZPGCmXoifL2VE6N4cFyDwFo6uC3OXaMF/ZGOwhgd1+KWEKUtuH+Mnh0NFyMKS/HBvsI2eH+sluBaVrgr3kpH4+E9hLXlYZ770vvsjuFI+7Xl2vrtd/xOt//PTTrEM7d/zDupJCY7dIPwKYIZgPuUXXzCqWZcX5Bp4we12jIBBgCYDBPBPwQiCjnfW1CmLbzawWkEfkWwAfQIqIugBGWE7yjGLKitknqUX4/0zbfMtJShoY/BwJvkOwIHxSYfMw+cUvFYB6cXmb+YMC2DANBiRy7oK8bGP48P8ENOFPCkCEOeUd4EwkXlhEmMPXFZg6psWLLGAQrCr1IsIsoA7wdaLTBPfTowfMxPYAQZMUCOIP+kDBGoCU7wQPItXKMX12/EXxw8Rs9l5Hu7HEtcmJZnJMYCWeAWZ3vQJp2u3GquXmB9uUkWrAnPK4b1FMtAU+QjlAO5Nr9UltcwArDCRgEjDKQcTcd/fvsvsSzAhTXvrnkyP7f/YX5eAzdQU8o0DgXMA5Jr+UB/ClLWBpMRGGsT2p4Jl+IPcoTCrXEcDpr09eNaaU/+pSEq29Pzy0zyL70offnjpqbZi37Iwkd7ykAPRHqbn6n6Tywh+M1UMbTMADfEkzNhDEhxQFROb7TMpO/krS2STNbPa6meGZic4OJ5E9woGZCOqmSeASNnXMpNhgMcFDIIDRIX+awzDgL3PNTKF4x3wSEyLYH9haAk8kq0Cbtf1V/Y5vngLYo18awCLZPCZxMxedNQaUDRKzXDbLOD1IAYAZYsCYSAsfjy8jzCWJ6RGAAeAAXXJpYqqEoA+QQNiJbd4ppVtOSfP51yWypl3c+4+RkKRyaTp1T2oO35ep5RsleGKC9NVNl6BFAEtYTKLYjstslREqcPdXwDcstliF7yoZFJFtTBSCOGlrOBdzWFhc2EiAIICS6KVo9wHFgG2YQzO1mrNXYjoD3uDfCjuAOSfCCm3G80wubJOMNZclZcUFGZ1SZ8B4gIJdBC1S22CCOalgiQkO/zd7fx2d952teaJVMZPYYpmZGWXJQouZ2SDLlm1Zli2TjDIzM8dJHGbmpCpYValKKkkxnj7dp+d09znTM9M9PXNvnrs/+7Vr+o9717oz07Pu7em8a/3WSz/G7+f7PHtv0uZjMU7bcMvjUec1dCsFpWHZfjWceV91l75Q3ZVfasW193Xqq3/QbYD077/T9pd+qkOf/ZNOfPk/a/2TxCl96se/wECp/uG/qOnev3LVEyUCNTvfoKbutv3++D+q7s5f/bjl2bEqx1pmjff5y49pUesFVV/7rYpOfmLw8oLKytK1uZB4uQHWGB+g+WP7evxoc8YgtzRS7L+7JsQb9+/uj7GGbyCbLuopyulb1vBHBdpRHqLkiX0NWHt40Xyyj/7keKw1nKP148MxXtOQ5EnUWvzVmQidXzfCYGKvMveQ+Opt1d34rTf8aAy6cm3QQR1Mt5ICqd6R8itvpKI4AHQOmfYd6yoqBddCwPL7rWrs/EVdxbpGo5bx3AZMAiQ7dzm3A4rNL+0csIayXSvEsv5t/tue9OuQ5EgOwHbN0dFCmSNq+gKAKCdYuV3lpiMGm66d9yTLChsywZNlUZaBc45rBehGzcX6x/VLg5Y4YT4HIPzXvm5YgWkcc86x3TTYuX4BV+4DNI5zrHEPDM+1eZLMCHBFQQRsmT/xfJyvgXIz13zf0phlWzwhkM0LWKdDBCs7IDG5aKOmJcfo2JOxOvtSvMeMnnkh3m25O+zz9gvROnA31iAyXntvxOrIo3HadytOO68YeD4Zr8uvD9HFV4e4RXf/7Th134zR4UeH6IWfp+mb/7lGz36epS//h0o98/lidZ7CDpyg4zbd+sODtXpPuOrWD9a2M6M1J2e+Fq254tZj9gG2TxLJTC7brpn1h7S0uVqv74nRX69GO2gCYl+difMyJ5RM4dzFNouK+bFB4Rd23lFP9GGbP9mhi+cNcHtut0FjU+pAbSsNdlXxQnOYzrXG68Nbi/ThI4tVnRGhTYWDHC53VIa6LRflH1Ak7vqLk3EeV706K8hdBVwvdw00seDiJthuoInS+sRGa+xjgzf4fKTdoNH+e9jGo+QKGXkfs/GJQWUdqOfL9UVCsUdsW8iM+/qugOX3syOxbjU+0hCqU8vCHF5RSu/aeMyTeNBrawYblA52oN1cHGrrEGqwS8woMd4hqk4c5NBNCZe5o/toxoh+ip843xVR7uFYzMckV4n6yLhueD6Q3IvrgOuI8xDVkPOezg+eJXSUAEvYbrkmPF+AQyv1OQOx25zH7va5b5HnOcW5zLXNdzqaOF89rtKtp29qfvMRLR07SvdGhGt3XIi6U2bqH2536x/v7tfdllKVTx6pgnEJapw+UsUThihzZIyapo7QruTJWmq/zY4L17x42/YlMwNgmj1bjSOidWxIhO6NjFDS0JFKXHtZFRe/9PXh/uHlYGy9gG+cEySSQznlGiUmlecWn3HCMB7np4eA1AbKpU3JXa1Jdj8AFokDpTOUzyPmFnim9uCYkeph4IgFt0fPXg6iqKKooGOSyr0jCQj1jrJt99yaS1gKna3AbPTkJA20eQzq3Vcz+vdSXtgAbR8aqZenDNfFaaP0yxXlupOVpA3jxql27AKljcuy832N1hXf0vKcM1pbclu1S46pMm2PVuWeUt2ijcofv0QrR01R25BYXbL98tTocF0cHqHaiEF6+NLF/+4/fffdlPvN5O9f37++f/1f/UpJX1J/rKNdz+/qcoBBqQPQKpMXqa0wX1UpSaLmJBZV1EyAi7qTgMbzBjUoZdhFSeCD6glYAYTYaTcbFBIzSemXJ7ZvdWX18LJGB1biDom5PNDY4EonCiUWXWANBfEdWw/Go6YpywTSWOaZ1S2uwAKZLJeBuE637NoyiB0FLF890O0WU+YLcGE9RRn90kCS72wryikQBxAT3/n+8UP6hQEVwEr8qcdQXjzj64oC/Lgt8xcGgkAf6/6wQTNKIImMTtr/l2z7n7Z90mX7CzsydmGSNr12YK9BO/t2vyu4gDNxtMTGotiSaAk1mvXDZkwcKpZdrMCUj2F69j/wjEpJJl2SGrF+/Mc2Mn/21+q8XLcCo5SynQAkUPmfD5SfAdCx2NLBAPwzn68un9ef7t5ymGVagBpLLvMrS1rk1mi+s12UonnP9hf2YeAUa/XyJZmukgK0Pz1/Rr+/fc1Lv9TVr1PBiU9UbA91evuxl6IMok4Sk4Jlt+7W77X0sX+pJhu8V9YaBGTaBU5pbNKYxEqIvc/j4a7/1h/2PExRTnlQYs8DHFER+J0G94O6iw8sj6iWTE+D3u271rinAZBjDYw8e8fiCaSSGAJgpIGB1ZPGScp6a4yjchpcoYbOsoYJVlegGhWUGm/YFkcllitheqbbcMlkuHDlKbc5Ak7Uw8yyxuYC+23J2m7te+MjrTj7sD10mzyZSsOJx7Ti/LM2XYsDJnGYJEGaVb3TLYiTrNHPerHeJLohIVOm7R9sUyzDl2ONC8+Ka417GgyAIhlLaQRRP5I41xm2rsQOoXbxH8rVA+Ak2UTxoTeVvfURzavp0tKLn6r17m/UfP1Lrbr1S9UduKUFtRsVNW6hhsxaYuu62tVmVF4SGqEGJ6055z3YrDNxu8nW+Em2Bk3juY/UeucblR94SQ3XvtbKJ/5BKx77e9Ve+FwdT32m87/5d9r1+jdadfsjlZ0wYL31J0+I5TVqL1OC5A2vMVp2NlDjbvkz/713cGD9Ljv7MwdT4pAbH/17h1JK65Akiv+rr/7az71ppZ1KbLuphZlZOrd8kCchIqEKDWKSFP3MGtskZCHejjg0Gr98/tWFeLf1kryIxj/jkm2X+FGsgdgbhwzuqaiQHm6T/OwY841xYAAOmBfWxWc2h+n00iC1rS5QljW8svYHlEGgiXOMBi0NXSyzKJF0oDh4WqPQLbp2zFBPaRDTMMSyRjIVPqPEAG3sJ84RGtZMT4cO15InTDr3Mx9wFKCGesfKBupUPuHXGWDLec957aq3nUeUrWH5gWvxw0Bc9bJDXppl1KJSVzwiR8/05EFjMxr8HAMYmS/LpZGJ6kLHEeuVvumuJ3ehGD4Ncs45OkoeKCKclyhUUw1qSXqSvy+QVCndzm1UedSaCVkrAyB6+F2fJ24E9iHXNtsA4BNThiWRDha2CYsk60/HFTZL4ss574fOKdL0pEiDzCjtvRWjq+8M8ZjPi68luG0XhZT4zqVbIrRuX6RBaQBIDz8Sp1PPJuj0cwnaY6B6yt4Zr3HDEF1+YbEroi9/maNDN+eo+/pwV1T3XAtYfjccG+y1TNcfGKoJ88ZqYl6bH0eUW+4Vi9bfVm77Ce1YMVWHagcagAXiNilRRFxzoJZnIIkWpVreNMAD6Cg/xDmHbZyaob+9FK/Ty8M1dXhv1S8e6A6ArvIQbSwM9u/r84K0pzpMG4rC1JodrM7iYG0sCjaIQ0Ed4PGknOskAaMjZp9BKmVQapIG6sQyEgKFusJ6ZkW4l0Oik4aMu10GpfyOMnmKup65wapcyPJCDEJteQaJW0tCtbMi1OeDgovdlmWftnlcbY3wjLtk6MW2SxKmF7ZFeY1SSr6g7AKfz221bTfoJlnRofpwuz4jXBXdZsMWm//GwlDlzBig2NCebs0dH9dHoe7qqNGc6h3eoUIGZ79vbrjpnVw4aGbbPZdjQUwlnTY4CB6ca9hy6SwgVIROUf/OeWf/c715Bl13Adg1ac8WnkGBepxf378GnvBnFM8krts8O2/TN9/TjNwGlYxI0L7YYC0dxr7O1bfX9+ifnjutc62VKp86Um+uLdfXW+v1b/Ys1dcdFXp3RY7ebszQ63Wper8pQ3/dUKxHShYoY0SMThqQvl6fqtvFC1QxaZg2JoTrxJAQpcREa2x2i1ts/Z5v9386Junc8XhP+82fB7atXDes84Lm4/7cIwM7Cub49Hq33063zyig04vbNdGANH7qYnfgBEUNU0+Dxx8CoD0A0IfUq+8AhQ+f7E4fnBRcx3SoEQJC5m3qjNIpQKKufhHx6t+rpxJ691T94EE6MixCx21YO3igzs6drBcy52tFfLQyJxWppeiW1pXd09a6V9RR+bR2NL6po6u/0MaKJ5U5c6VKFm5Re8mjBqbn1LDkhNaX2ue882otuaMNNv668ntaVXBVOaMXaU18rJaPStCW1fXr7jeTv399//r+9X/l6+YTT2S8fOe23j3Y7clsgCHAhoQ1qHnYSVEZu8mca9BCxlssqFhKGY84UBLcEGv6ztFDog4m34EmQAtLLXGgWE4PL1uq7VWVrmQSK0r2XZIhXV0fsOnyfVNZqYMOtt7Tq1HcstyKCzgBdyQn2lpZ5hBJvCfrCcCium61eZ1fs9qAdbMvZ3V+rk3bYJC03JVIYjeBO6y8LOvYimXqqq7QgaX1nmQJ9RbllthL4kqx6lLLE7AFtoAzgPHH9/cR4wF6ABsJgVAMgVbsy8TWPljGGwbFrC8JoKjVicJLfOoxg24sroA3iZPYloM2DXZcgBHoY33ZNjLgsm9JLgS4YtVF6SS2F/stauQzOwOdCSjJTE9pHmy9D2y7Pti4v7t13YEW+Hz/2GFR6gVFE/txwJ5tcGtwDuQHStRs8yRHqMV0FJCN+GNbHgo6ca3/6vG7+uOd6x63u6m8RCvtmLHfWC6KLmr5C7u2qbG40pWzxsf/O1cg62//SUsf/wdvkDbc+ZM3Cnnw00guPvGhSk59ZOP8wVVSbIioGfTAYpcNxO4EYs5obPJAp2FJ+vsH33mAMj+HUGD0aqD2Gw1fj89zOP2lNyBYJtBGLBpxfKhHxLsCyqirgG/tjd/ZdD93OyCZf7Hw0mimEU2vMVkDafhTU42G+3xr3EywB/NEe+BPzGlxMCWzKComSVywGVKzcU7NNo1YUKCwYVM0Yn6u1tx+SyuuvK5ZBnHD5uR6wiDstoxPkgaSQ+TbdrEeNPR5kNNbTe86jSkGGkfsL94BTkCGRjvAmWTrSuOn8MBr9vmMx/kV739ZZUfeUP6up1R26FXVn/tYDRc/V+Oln6jUoHF+3Q4lrTzmNdqGzy9Wwswsg9Asb0jQyJ9Zvskac/vvZ9e9qAzWZfMj3niZU9ftdsj8fS+r9fbHOvn5P6r12ltKbNytou4XVXXyQxt+pOozH6nY1mlOpc3L/uNYYRktMCgGmBiIzwI2ZhkAASocG09mdPLHDqf8hrKI/ZlMzGxv8vqrrpDmWqNxwcqTrp65Otd5T8NnZyt3bog1XoNd0cRei80WZYf6o5S2oMYo8XYU1kcVIjkKsXXEq6E8vf+3Mi8J3vAn6VFNUn+Ni+/l9t6s6f1EkX+UrD9cSfABMKVR/4cr8frV2cG61jlBpas2KLH9rm3T/SyVu5718xS1EiCkY4HzDeWSc99h6oL9z7gGboA5cWgU3QdGiT2jgUcsGo3LgoOB0if8B6jRgYMlGNWHcz5Q7iiQ2AclloYy1xkZmjnOnO+AMecTx5NkRJRKSMOe2LBfI+bmuT17XHqTK0qLDarphAEuOSdxM6CQcs1y7aEmoTphdfQahXa+8p3jS+MfxYnzlEYwEEqsGKDMeZ1j46COolKxL2hAMy7LIa7NodXe6SDCRk/DmGsJpYXOKuzigSRRr7nSy35hnWbXH1LEyBkqWRGmI/diPQnRkXtxBpAJum5wevHVBO26EqOzLwzRtbeH6vp7w3TNgPX4kwnqPBmtsmaDqcOD7f+Rev7naXrFIPS9PxXq2/9UpXNPz9TWczE6/+oQV0fJoHvmhRgVLI/RsHmldg1TsP99Ze5+VXlbrqulLtEzNKOCfmSwSUcJKjtxmyiTWHPpNEE5RFlEweccw6p7e/1gj2MGVIFTxiXOGXUf+EyZ3M9VUaAUkMSKu8fOaZRH7LTbyoK1LD1IVYsG6UxzuHeiPG3w96UB7idHY91JUL0Iy2+Yl1Chc4bOGICX+d1eF8hiu3IJsDvI63muyQnWhnyD3IJg1SYNUu7MwDwaUgZpaWqQKhYO0srMIJ/XobowddegmEZ44iTiP1FYUV4BcK7NCysjXGG9vS7QOVRj82S+Gw1wNxaFqmzBQLVksswQjY3rrbiwnkqf0lcJkQM8QzpxzjMrNmtSTrOX+aDDDgcL1wIdedwzeSbh4CFOnw4irh2/Luza4zpwd43dp7xD1O77/E8na9qmu55zINGeKW5v93sO8duBGtl0knBtBUJRdto1/bjfv9IMALPHTNDZhGDtSAjTjao0/f3FzfrzhS1qWjxLScNj9MbaMv1l/yr9bFujThQu0u3SRXqnaYnO58zVkfTper4qWa8ZlN4onK+NC8ZrenSYVs8ao5dqFuua/dYyIUGnh9vxGRquBdOTlGTXKW4WwJO4be6Z3Gux3aISk8eAWFqy0gKKk+37zLKNbsGdWdZhvy3z8l6EkFBjmhIsD6F8Gnz26Nnbbbi9+vRTcMwIH4+M8DiEsPROWLJMk7Ob3TpMUr8B4bH64Q9+oPAeP9Ck/n1UFhGkNbHhOjpssM4Mi9TqqGDtHBev64vnKmPcHBUu3qMdS9/TstxzKljYaYD5iOpyT2r2giZNWlirBaVd3tEwizqxto+T2i77vYsO0tTms0ov26+SvMMGq6tUmrxD2+tf066md7Sl7iVtrntVdemntb72mlY17PiPDXUr9t++eybzftP5+9f3r+9f/6Ve/+Kf/mn6O6+8rFMGawAJyiFZWgHHiuRFWleYr7JFidrbWOsWV9Q84hRRzbCPos69cWi/w9irB/fqkEHW5fVrfHostGSxPWAw6Jl0t3UaxC7XhXWrPUnQkWWNHqdJiRXsuaiQZ1tJ4NPm3wEhEu6gxAG2AB5qJdMyf+JSKePycOdGV0tR4xjIknvTpgXcAFrU1J+cP+1KLmoqYApwBmIiD+mGASgJfNgu7MMAJNvNehA7CpRRt5PMvcSrosYCZdT8/L3B1s9tfwGmn6OOGqAzz+d379SdTR0Ok8Ah5Vaw2LLexMMCw1iaT7c0u9rJvmQZbMcnBr2fnz/lQI+NFxvwxtISg9diPza/vXnNtwXLMHDp9mKDRRIXAaUOy/YZ6HQ4tn1GwiPAkOGXVy44QD8Yh2mwIbOufMbyi5rM/DkfAFuON8sBvlFb1xcXeumeH5045iDNd47Tl24JDsxvXVG+25NRR1kOsaqfnT2hN2zZVSu6VHL5W6149t9r+VP/1m2XKJMkL2rAenn0Q7cFeumLM5+5okMsJw96lJXCwzwo3zBA/d8UT2DSbXwGg9gNgVH/3QCVBgCNzurLX3lD4EF8ntv7djzlDVca/DSCabCT+IaeYuCU+mhkiyU5UCHq615i5p6wxquBwb5XXFkFbFhfr41ojX7skDRUaMQkGvjx8OM/5keDfv6KI5rAA5jC6qWb3A41Jq1OIxJLVXXgplouWyOldovGGciSZTAsYZzHhy5YccIaP/ds21+zdaCQ+HvWeHrWYZgGeTENIVvP/O6XVGKNdho4aRuuq8C+l5/4QIX7X1WpwV3RwddUfvw9++091V76Qjk7nlDyquPK2HBVmRtvGFh2ep3SIQZqsVNS3YLL+lHOg+Qz85cf9p5/lNgZVdtUfvAVbX71n9XxxC9Ve/IVL/mCUovytaD5mNd1Q9lKs/lX7rur5hs/0dI7f1D91a9Ue/4zrbr3F9Vf/ImKD2GhRtl7OXCsDRZQyxvv/p1bvElUVHb2Mz9u9bf+6J0IxIdWXfnazqN/p1I7V1D6iCMFLsiwW3Pj9w6i5Rd+7u/AKp0UUw3QRs1OUdqMUGvA9tejHQaaBpVk2kVxwub4wYEonW8JNLR3FEeqOSlS6zOidKQmSqeWh+ndfVGuUKEuYR0klo76jR/YfKibiEX3jI0HjPbr/UPNHNnH6zD+9XoARlGt/ng1wVUriv1/fChSl1us8V4wUWXrujS35ZLB0QHvEOF8RYVhv7B/PMuq/UZMG0oq9muuFxq5ABvnPfsHO3Kx7Qc6aOiwoLOE+NGAhZAhUD+UeXK9cO1gb2fcQPkia5TjGPBxXnRQzkApteuVRusCa8AvWHrQSzMMmZHptXDjJi3ycyV1402P8QSIUZu4vriuGMjyTIwqx5t5cz7R8K+9/mt3TqD0ck6jMrHNOXue95qFKJyMz7lHTU2Sg41NrbdzLZDdmu1ANWb96bhinei4oKbuguaTXpppfvNxTSne4NcNdmHmzz5Dhea6Bp6HzS/XsGnTVNIcqQN3onT6WeqMDtH5lxLUdTHaYZQERruuxurg3XidfZlMuwmewGjf7Ri1HxihF77I0k//bbFe+yZHN19frDPPjdTVt4a7tbfrYoRKVg0xgE+ze0GbUjbe1aJ117Ugp1TVqZE6WjdAr+8m+2y018YlDhJFHqhEdSQDLh0k2GRXG+StyQ1WXfIgA7oBajfgw6K6gQy4BnGfHsVmHu2KKmopsLrDgLM6aaBNM1CFs/u7Wpg4vq/y7HNN0gAtzxjk9vWLq8L9HGcdnjew3VkZrEw7n4nJ3Foa4iBZnTjQ63VeaEGpDVOj/bbCoBIoXJERpKaUIAfP6cP7KDq0h4YM7qWZo/ooe0Y/VQC1th4pk/t6KZnsGf01bVhvjY3tpZRJ/RxksfEebwrzMjDYfW8Z6BJresbA96WuaD3VGaVtJWGufrblhqjcIBQ77tK0IBXNHaCE8J4aG4M1t5diogdrVEqdx8TPsfOCDkOsoZwvnD+4KgIdaHv8XKAjxDO823VFBwkdPdxjAFXcH2kdt11F5TnAuDh3iCWlw4VzHvWTcf3asmvW7fZ2XQY6gJ708558BP4MsfFrp83Vy6PDdW90tNpHx+pXOxv1waYaNS2crP3Zc/Q/nmrTb3Yv05utJXqrOVe/31Ciz1py9UJ1qseNvtOUrmsFc3WneL5eqU1xpfSTFVlaPmOkEocM1oklM3SnZKG2jI7R6SGhqhkSqzHZKzz+c27jPq8DjC12jt3npxW1ufo5gzCVvNa/faZDB+Vz2Owsz5ZNwqGevfu5+ukA2isAoD379Ff0mNkaSxb4lCov6USCO0I1xmfiAlrg0/b+4Q80pNdDGtevlyJ69dTIvr2VHz5Qq2NCfWg2AD04JFyPTx6qh1Nnae3CTNVln1dXw5taX/6YVhdcV2OB3Rvyt9l9Z4uS269qUcsJjUku05iUGq/HOzKxXMPnFWpqcYe7pjy+155L8xr3uy2ZZH8zyzZr8swyJU9t0NqSh9VafEtlKXvUVvaYLesNrS68o+XZV7S+5rp2tF9WdmbJL0+dPvX8v/7XXw+836T+/vX96/vX/94Xqaufeuqpf8iYOcOBiWQ3KKNAWvbsmSqYP9djRANxltT+bDbYbHS1E0vrPQMnrLtACXUssbI+bPBHzCPJgwBN1M6bHW1u9QXkAEkgEuXzhIEpgLc8O9NrhhJPCciSGAl1jUy2AA5KI2AGtAGo/A/Y8h1l8d7WzXpp7263pwJAKHfEkwKhJBAi1hRYQ5kk0RAADdgSF/q8gRrxmGSJBXTJovuiwRfxqy/v26WfXzqrb69ddMgCboFJSsG8Y2DFuIApyiJJilg+Ci9Q+eXl865gsq5kDWY9njNAxRKLhRn1dlVejoMvWX7JwPva/r0O5sRqojIDix+cOOrrxbKJVWV5P71w2i3JKNVks8WaS+IhlNJfXDrvaifHktqf2G1/YiAJfH519aLbfV/Zv9v/Bzq/uXbZa5IysK85ZoA5MaV/evimnw9AJHZgFFg+UyeV31HGvcxNFyB81BXSH9l+xJbLuYCaSpbg0sSFrn6z37+6cjEA8jcv6VT7JmUb+FRcJXnQh15bk8YvmXOX3vsHV01p8JKJl7qRKGA0QoFVEhyhctKgBUppINBYAEB42PPgJ2bHbYgGKMSIEd8yr+mQP4xoJPCdRgMNDOLIGA9IocFMA4EebxQTeojJvJtjjYv0bU8oZ/8bbvvE/kk85dz6PcrcdMsA7w1ldN5RIuVgbEhad0XZNu6SPWS6xUL5mjfsA9bDm/ZQbtM8a8STtXeqPeCn2YNwij38S/dcVcWBx91Ci90xEA8aUFSJSWUYl7HUxu/UHHuoT85vtXmt8YbE3Pq9rvqQSIZ4PHrzp1qjG9jF/kgpGBoDY9PrfZ7U+EwwyKXMSvSEhRo6J8/Wod2BDdWI7X6gBrBvUJpQD1BH2Ua3lxqYpNqDHavb4qXbtOe1n2rPGz/Tpqc+UN3JZxwCFq465TFHgHOaNXoqT/5YNeetQdf1uBZYgwCIAoo4XhxTGn9AEbVi2V+AFVCKJbXs5Cd+/Otu/M6PNceP32lAUl4GkEGhQNlAlSNzMnHG7J/ktqt2jryhOY2HNH5emrprwj3xCTAJGAKi1A29tDpUG7Nj9cyKfP1mR7OeWpqvnZmztHhktBKHRnhM1rX8ebpXskgdiWO0qShE7+wPZOCl0U4iGZK4UIQfeCCmbVcVmUcHanhUTw0O7qGqRQO8PAVgQIKZL04FrJQ/t3di4/50JUY/PRaps5vnq3zjQaVtf86BhdhMsntyXAAv9hUDHQ+AJxDncaIAp+0byjdw/j9IYhSAUjuvvdPmVw6znPPuRrD5oDoCiEBtoK5oICMviiNQSUIjGuxYnclCjcJBbFeKHdeFy49aw7NacZOTPIaac5BziHMnqfWCvQdqA1IeAucBjX0a/cRkc82RbZQGOmCAakIsGuou17UnMbFzAScACgcdMXRSUWfWk5EZjGLJZ7tQSLluF6w46om/SCqzuO268rY/onV3P9LS0/fu1yx8zPZboGOJ+wwdW1gr2eZAbciPbR5nNGxuiRbmxKnjSKSWbgpS9ZoQdd+M1flXhujau6ijQ3Xh1SEGmDHqvhGrbefidObJmXri4wx99K8K9JvvynX2qRlaszdCLTsjNTd3skYkNRkUBxwe1SvJDD9Knx7hHAzUtv3kSKyfQ1jAiVcms/Prdp5gaS02wCIR0bpcSpSEujp5wCDwSGOYbrWFe8Igkv38+GC0DtSEKn/2AIcyAJSOEjpMXt8VsKQz/PpCQE29aZDH/3+6muDgyneSAlFy5YnOSJXMG6iMqf1VZ4DYVY79NcSTDl0zQCQ+lLhS1EisuEBk0sR+GhHVS0MMBjOm9rPrKsJjp3EUvGbLf+2+yss6YDPmWvn8WKxfQ1jgKS+zOnuQJsT3UkJEL6VO6a9VS4L/VjOUbSeJUkB5RdEN0+olQV5yhvWMDeupoH49lDKxr2Yb/EaPnKyJuas9jIJOFOCDmGecJtxDqLVJHDHnFs8PXDZ0fHHNcI1wbrhFt+tJ/w24xFqLrZprjevLIdPOKU/OZfdNB9pzP/HjzPVKwiD+Ryl10LXrbzFujrUXlTx+mvbGBemJsTE6P3ywmiYM0XNLs3S+cKHyx8brw5W5+g97G/WXzkq9uXSJ3m7K1DfrCvVCTaq6kiZr26JJeqwsUc9VJelo5gz/fq80UU9XJGm7fR4XEaRlM0apO3Wq6g1Mzw8N06rhCRqZ1uD3aYdze4ZMMjidYLDIs4JSKTx7EqamKsbgMSh6hHr3HagePfvoIbLfUoalRw8vndKrd1+vEUr5M0+qR7woTqDFlCSrNYBNUa8BwV47tO9DP9CIvj2VFhIotVI+OEgzB/VTbO+eXvczPXSAau23fQkROm733P0JoaqLClHhnGZtrHlJqwqvq738nlLntGiaPUvT7J7GPWpq8XpNK2xV5trTqjj8mtI9i/+Lfm/M2Pywd45xD6HDiQ4t8hmMWlTuccMjDMSJW3UrcvY6LZ6+1K28rSW3VJy8Xe0V99RR+aSKkrarIfuE9iz7UO1lT6kp96Qa8w6pdenOf9PetuHE8uV1o6x9PSrQ0v7+9f3r+9f/x5ekHm+/917TsuLi/wWwJJsqdkrADyW0Pi1VzdlL/B1r67rCPG2uKNOnZ0/o83MnHWiwjb7owHbOwQ8wOrlqhVtdASxAlthOVNHjK1f45xPNy/9m6QUEUTKpKYpSCYQBeJRMQRn1ZD0Ghrc3tdu0zQ42bQabqKRA2TMGO6hyqIrEemLjJe4UdRMoIhET37EaYyt+esc2ByTmCYxuNthFteX3Tw0mvzUA+9gAkHUghhTAemrnVofKz2ybme83Vy/5OCRsAjiBP5RQABXLMPGwJAYCGFFOmQ+qKLZeYBjLK5l0HewNQImvPbx8qQHeXq8TynfiXVEpAVHqmQKz22sq9dK+PdpVV+OgjELKNmAfBhyxy2LtBcTJfgsQc0wYvK7p1k2u9pLkiTI1/MYysGSzfb8xQGRckjp9fu60K6qovSRKYjwsx8QFv7AnMD+y8/I7+4H4V+rMnrdjiVKNBfllB+Tzdl6d8fVdmZ2lTtvfWJ0/sfWkA4D98mhnu3JyKpS+7w1VG3zSwKVRCGCibvFg92yS9qDnQc7Dv/7OXwIqmQ31t/7gFkWS8cxvOuwPfBrOQA890zzoUVtoZNKgfVBMnEYCqlAgxf1bgYZ29U5vbNPoKDz8nlI3BmJmsrbcVfrSLqUXN2jFmg61b9ikDW1rderYEd25cV2H9u9X965d2rdnt/bs3KlTx4/r3OlT2mWQfvzwQe3dvVsZOYVamFev5MZdmlG9R0t2Pu+qUl7XPS27/rXS1p1zu2P25isq3n1diSsOWWNgmcdbkq0XWxMNe+JRKWuR0nHD43xoxI9fssKzxqIQAZxkrp2E/ayqy/bLAX/4Yo+kx5jxqUPqPfqbbnuPPY0qFMUs22eUiKExT2M/pe2yZtj8ZtfuVAbj7iLhxjsqM7DLJyax+wWV2/fKY29p5cO/Vtuz/6ClV36i9U/+RS23v9GSDVcMNPer8EAgayvlYyjhUnrkTc9WGShNQp1Nyoe85BDEMSOzMp0JgAA2Tqy6i1rOaGxao8HlCW8IYtEsM5ilDEn9nT+p9PSndhzfcUsrEEE2ZM6jZU/8o0rsHCJBFZ0BKKWpm+5q1Lxs7asN02MbIrxxS4P2CBk7rcHflh2uTclT1LF4qg7mztHTDRn69eYafdxaqGet0fdKfbrebUrX+zacyZqlFTNGqm3OeDXMGKod1kCngD9wAETQ0CbGlMb2xwYXf7keaOSjas0a2UdhA3tovDW0Sf7y7bl4/f3NgM2XxvrvDEx/f5lsqHHWgI/WkxtD1FwyTnm1TUpec1GpXZR1ed6ulUCCH+ro0hhGMfV4T9ufgYQ+dpys0Qvsk6gHBwADv3N+UC+Q+dGoxubLdUecNtMwDpZdIJBOAa4r1COup0JbRobBY6bB47yGfQ6iKEyz7VykLm3CtDRPOjK1yBqKxJnatUdNUTqE6GgBdgFg3lFAaaDToOeaBYY5L4BCOowABa5tQBjo5hwFFOhUwgIesBKu8uvX7ek2MA+SQFGKCRcC5ZiGz83TqKRKz1SLPZLzzq26tu/oKAK+ufcAzACJWyltH9Nondt40NZ7pyYVdChuepZGzBinxPx4ZdXEqrY9XuUGR8XLBqrjWJjWdseq89g87b+VpYZNCzQ3Z6G8fuWK85q57LxmFK1RWl6OlmZF6sVtYfroUJRD4OMGfFhtPz8e6+cMFm4ssSjzieP7acn0/uosCnFr7S4Dr+0Gg93VoV5ChbIu2HXf2xftJYfW5Q7S2eYw/dzOJ2It39sXpQsrw1S+YICDITZ0LLDYeYnNfHZbIM6UeGZUSAaUVwATtZTpqE163NZlb1WoJ+1CBd1dGYj3XGUQ2JEfova8ELcAxxmAjoru7armBwbFrxp8ArwA6eObIvTC1jDtr+qrneUDbD0jdL55gA7X9rVrMtT2QbRNE+PJmbgeqCG638B0S2mw5o0JXDeAJsBZNn+glkwLJB+bNKS3xsX11jAD4NExfQxA+2rB2N6KjRiowaNmaeTCUnd9MNAxh+sl4BZ40zsMKVtEWZIHToCA8+Q5d7gAqljUqXfLNRbo3Pna3xmXexX3UpKOPcjwHnDlvODXGxCLa4Zzn06zYju/AV7gNLn9hnInztTtERG6NDJKK6ODtTUuVJ32+Ud2n/nlmjxXNCsmDdUbTUv0yao8fbgiW6/WperJ8kX6ZPkSz6D74+WZul20QOdyZuvRkoV6rjJZV/PnqnPBeC00+NyZPFnn7J7WPnO0Dg6P1O2Rg7VueLxiZwass2PteYPaidV+8MgZGhgR6/GdKJ5eesXBs2egFmjPXurdP0jhQ8Zr+OwcVz1n2D2ejLnj0xv8HhA1eqb6DQp3+GQI7vGQJg3oo6ywgVpmYLkyOkTrYuy4xodrQ2yYqgfbfdGAdETf3hrdz46ffS4IH6haO35FYQbSGQe0sfo5A8KntCzrtFKWbFba1kAISnrnHQ+JwSVBJyT3C0ILSP5H7CnJ9OggA6zHZxooF6zzcRmHY/ygRqmXbZuW7vcWjtfC+StUn3FUOxre1MqCq6pM26dOW4et9a+oNuOQSpJ3qqXwqg3X1Fp8W501L9j/Lyh7brvyU1dq19aT/9PShuV11x49Mccb39+/vn99//rfXl99/fW2NbU1/yNgQCIbbJh/fuSWg09FUqLba4kNBZi66+t0xkCRGp+AGzCCCog1E6USiy5AhiLK7wzU7wSyABpiNbGlAkh8539gDNUQNRQYfgml1SCURDr8jkX26R1bdW3DOlcLAVDKuwCPKKKXbToSJKGwnl7V4iCFRZakSyi2KKCUbgFkAVCsqlhMPzcYAhRfM/i7ZdBMPdBX9u12dRH18rptAyD8xuF9BnxnHLxJLkSs6PsG68DV6wf3up2WhD7EXWJL/flFA3KDyV/fvGpgeMXBHuAGmllvtv2zMyd9u/cbvKGw7qiudDgHyFkm6ifjoTBimQb4GDg2gB/HCdClU4D9g/WYOFFs0ry/uHe3j8t6oHQSK/qgo4Dtxb6L1ZZ4UGy0f4s5tYHxseQCpm4/toHfGI/xAf5AEqQ9rpJ+a9OikvIf45HUCeg/uKxRbx894HBODCwq++/vXNPXVy/4tjakpfq2ss9QT1m3z8+e0FM2bn5th3IOvqtlT/2TQcS/8Yy2NBJTN9zyBgMNWeLo6GmmzAONVexSqGeuqlijmAc//z/IFEqj2Uu+7HnB43iwRwGhPp41NGnsojChsHgsmj2USo9bQ77jlGpa1qujo0OH9+018Dyma5cva+vmzdq1Y4cunDvn7yVFRdpk4wCc27du1UED0w1tbTp25Ii69+xRXU2Nj3fnxg1dPH9eZ04c1/FDB9S2fqPSKlZrYkGbcjddUPOlH2l+9RYVde7Tgbd/pNzO0waWW7zRjLVo+PwizTRYnr+CzIWBmFlAjsbUrJrdbv9lOyhjQh1V/qP+5hJrkAMRKI8e+2pgFoijxer8rsMEtSZJLpRoD+WMjTeUY9NUG5RUXfqFjfeyKs99rvrrv1LF6Y9VsN8aaAdfU+amG8ruvKGyAy+q9vR7Wn3vT2q992dVHHnD4P0RlZ/80KD1A+XufEqZG61xt+sZZRlsLF5/1Rv3qJNABo06EoI8iG2cUrDeQRggwZ5NY81B1eEChe05P/ZlZz6x7TJIuF/fbk7jPlfCsMuxvTOrtzvso74Bp8QHst2Z25/SlBJriM4Yq0N1QdpWGmg800j+zaU4HagJ07miOdqVNlMvrCzQLw1Cf7+1Vh+25Ot3G0r0YXO2vlpbqE9bcnQic4aeKE/UOw3p6lg4Rg3Th2nlggSPK2V+KDzfnA/E86FIHagP9bhRfscCTGwqYLqvNsQb2D2tsUdj+nBDoIYp8yDej0yorppejPfYv1+citHvzoXrqW3xalld5TbweauueHwmx51jy3kN3M22cwNlnM8AKo1lGsic68QPoxg48BnEc27QERBwB7zoJVWml232/QvY0uCj0Y0qC/yReIy6uZ7oy/4jay6JjFCZsrY/4Y6BMSlVipuS7LGkZHZmHTlHUUiBRaCPBh+JpVB0mZ5My/k0Lg0K6KDxmGRraALdXmy/arvDIR1KWCMLsQtb455j60X3bb2AW7YLiGZ/sH00LunMQLHiHAQ4uA8QC47LAhDmdzp2Epspu/GGgca3DhXsq0Cd04AbA4inQwfLMCoLic6wz8+q3W/75qCBLevwnMcnz6o/oKllncooLNTu5RP00vZw/eVytCuX51aGe2bZX5yO9dhP7LBkYb7THqE1OYM80Q+WU8qrnF4e5lC6zIBwU2GQq+oo+ajo+2tC1Zw5yLPaAqO/OBlQUlEbP9gfoxsGncAjmXD5nxq7nKfr84K9TihxnNhyM6f1U9G8Ae4U6LZ50klD7CaWWJIEbSgIUvHc/lqbE6zD9WFumSVuc1NhiF1LYapdPEjjE3orMqiHKhMH6LzBL/bgexsNfAyQH20PUU3GUM22Rvq0gsuaVPioYubu1aBhBQqbtEaRcw8pauZmTZyeY8+KCG0vHejqrJensevgo8MxbnFnH6GKkg24y64trhliVUmqlDOzv0Mo2zJ7ZC8NHjJW8w1OOL+oHzq3ZqfXjqZMCfcTOiK5L3E+cH1wrnM+YBfnHsX1gIpGR2CqnXech1xn3kFj5w8dNLwTz4/iirLv8c33O9joRCTBXSBG+33/ve7m7/05Ra3p6QbFWWMm6tgQu6bHxeraqCjdGxurqwaiZyg3MnOU3l+aqf+hq1KPly30DLkb5o7TxwagP2nJ1gdNGTqQOs2HV2oW60bhPJ3LnmUgmqR3G9M9VnR+wmDtXjzF1dKNiRNVgipq8z4zPEKzQoPUNyxWvQcEeXwnCqc1ER0+gc4f/uCHDp4DI+K9FvawmZmerX1SdosnK3pQSgz4DE0Yp159+v8NPvs+9EMN79tL8wb1V0VEkMojBmlFVLDO27bts3U4MixSxw2K+W1DbKj9ZueSQXiLwXhO6ADNNRhdYu8T+/XQ7DFZaim6qc6qZ1WUuFXJ+duVjXW/9Zwnz8MRxD2f40zCs8GjZrjqzTGgM4x7F24nMgYTmsO4ZArGgUEH7rSSgDuDTtO4aSnuWiKjdXLrBaUnbdD22le0te5lba19WXuWvqvdNmy0demoelL7mj/SutK7Bqr71VJwRTsa39KmqmccWjfZOOtK7mlN8V3tWH1X6YllX6xqaTv713/xpzPfffddH9rj37++f/03+frTX/5ybHv7+v8JwAE6AMlPDZSwzCZOHK+1hflanpXhWXA7SotcHcW+Cbi4ZdRgBCBF9fvQoO+cQRnQCnBeblvjtl1AEZXvbOsqhy0SAQGiQBzJeI6uWOq1S7dUluuqAeeFtYDpGldhixbM1+66Wk+AA/wCaMAQ4AkwAkQkysH6SQ1TYJeERayTl5Mx2HV77x4A9IQDEWVSyBAMrKHKYd0FTLHnAoZAGnZWQI7fACzgEeBiu5qzM317yISLEsm+QI1k/E9sPBRGYk4pm8K0QCTr4smMDIpRHG9sWO/7CRUYey5qIvMmtvZBzCiqItAIeKLmomiiqrLPOT4ozCiia/KJXd3iwIsiTfIlwDgAlbtctQagscYSrwm4sk6olawjMaTv2/gs06HW9tM7BsMoroArMMm+wsr7exsfUEXVpMMCmy3xsBtt3z9t42H5/dKgl6y+HGOOCUmr6HTgfPj49DGH15/acoDVpZkZdk6leGcF6i/LZDl/uHVF1zs7lVKzVbkGpdh1S099poUtpz35QBElPW794X784J9dEau78RuDk1es8WDQge0Wq92lr9waiMKBukNDElBBOePBRAMYmMNiS4MVyKUxmbxir7Jrlqqto1Mnjxwy+LyknV1d6mhv1yUDyXNnzujgvn0OmcDoCQPU61euaKfBJr/v2L7dgXSLbcO2LVt08vhxh9NDBw7ovE3Lf02Njdqza5duG5xevnBexw8f0gH7v6iyUWllzcpq7NTc4rWam1WhuYuzlLykSOW1y7ShfZNqa2pV32DXzep1yiss0+hJszzpBtl0ATAaSAApD9vF1mjCUouKSOZcYuOATuKXAPPFbdZ4N8B/UNMu1xpUVWc/V8PN36r+6jeeRXdew15PbFRo+7fh+rda8eif1fLkP2j53T+q6sxHar77e7W//D9o7bP/qBV3fqO6sz9W+SEDgO33VHLkbU+wFOg8eN3Bg+OD5W2OQSelbzguwCOdCdjfyJTKOEAAx4Xjxfag5gGmdEiwTSTZwZLpSYsMEOiEADRo5AHYTFNz5Zda+cw/BWDl8HsqPvGRKi//0ht/I5OqNNQaPDOG99SomN5akx2ky6vDdX2dNbYzh+i1FQXqypymfbnz9GRjlk7kzdWp7Nm6XrxAe9Om6WD6dD1amqhrBfN0p2iBLuTMVvmUOG0wIG2zRuKK1FBtLQtSq8EEys6vDEgBS5RR4vVutw3WalvmsrSBWp01SK3ZQEfAdtmyZJArptQ1nTGyt8frfX02Xn+6Gu8WXmyNnxw1GL0c78rp1+di9fbuUJ1cGqqOimGqaSq3hu95pXbeU+EJA3Y7J7DeovBwDDzWDRCz313VsX2CNdazTht4VXEcDO5IZIIyTQOOY4T687d4VTt/mD7T4AtFncRRHBuUWVRTagFSBJ+GO9Y/YsOwm0ePn+clhugYcNXBoJEhZc05pa89q4X1OzU+rVYJ09M8PjrufmZeShUlzFiioXOy/fcphevtHD9z//ym8bjBQIEav8ftPmHnlv0/uWCtAyo2e+JpgYyy0584FHjSKwPvB9l9gYIH+4fzlW1jO5mGewW2dFQ04su4Z9BpMim/1RuvU4rXu3shdlKi2+kn5a/VlLJtrgzNmD9X5WlDtDytv660BOuTIwE7rB87GzgnHjdIAxhRQ8kY22ZwWD4/EO+I0rivOszVR+ppnl0R5rU1394TpRftvHrXpqfe5pu7o/TKjki9Zb9/eSrWEx2RQItMudh1f3Qo2rPgYnvlM+ORaAiLLworgEoM5klbBmoon1FMsd9uMihtzQrSoxuoLRrj2WtvGgSfb46w6aJ0wd6JHSWBUUtGsCuiwyN7qWzBAAdG1N0nNkXqemuQKlKHafT8dZpScF0T0vZorDXcZ1W9oKklj2nskksalX5BQ5MOK3Zmu2JnbVLkzG0aO7dZa4qG6erqEB219blp602SsYDjIM6XAZDTubOnOlQLxhqAGohOG/KQBg+OsOOz0e8nHGeOPeWuOCdJyEWcIBBK/WO3k9u9EtUdSEEh51nBNUBt60A+AVwc7zuw8Fwh6Rb3Tv4DQOkAIS8B8dnc27jX4krxxGN7sZff9DhqFHmeTYXHPtCc5ce0ZNhwXRgWpj0Go0ujgnRs+GDdHROjE/a+Pd6OQWyISkdG68nyJP16bb5+utKgzAB1/bxxerMhTS8bgH65Ksfri25dNNFV0et2b9qWOEmLhkZqVly4/35syUyfpskgsMvmiwLLkB0y4G/wCHj27NNPgwbHK2biAg2fl6fRi8o8VhTbLuc1ycCoG4xlt+/AUBEjGpg2AJ9DDD4XBKFoDlJ+2ECtiQ7V1VHR2m/LPT08SicNPisNTDfHB+D7nUkJuj46So+NjdHrE+P13Pg4nbJxVkWHaJfB6ZFh4cqPH636rJNakX9JuXPblGFwSDgJseCzSluVsfawCva/6tcoqi6ZeLHqc12n2vU/s3ybdxzR2UbHARmDeV7wG51uHCOcD7iJuA/gMBoyO8s7p2g7LFx6VOlzVrkteGfTW6pOP6iazMOe5Kgx+7QKEzdrTckdLc+94PbhzupnXUGtX3LcAXZ53gXVZh51SO1qeF076t9VY8ZFVWbsVGvNCa1o2PSTvft2d69bl9Xne0D9/vXfxOuv//JfHjp99Oj/gxhFbLIfHj/ioESimSkjhqs2JdlgssnVN2qJUpMT9fCT08cNiA7obudGbSwt9gyvWDmptQkIUsLl1qZ2B0NsqIAXls0VWUu0tbJCZ1pXOpgAZthgUVSxk6KCon4CO9hsKeGCenh38yZdNIjFHkrcKZ8fxJQCrShq2HmBMCAroBru1O7aarXkZnvSnR8ZhKIYEs8JJGFpZTxswgAqiYcAISCM/947dtCtwaiDbtcFfPftcQjDrvvN9Uv65tpF32amZzuASLYBCyvg+JR9/8jAjlqdKI4AHdsK9LEPAeX9tk8fvZ9J+KgBGdCGzRjQRaVlPxAvCvQBeCilvLNMkiRxPNjXxJ6S9IkYT/YB+4TyLOzvIyuWBVRHWz4dDuwHYjyB0AfZdakvyvajrO6weTE/PvMbsaSMA7iioAKorBP7DzXUY09t3/AdIOc/IJrSPnRyoAgDzByHp20/7rFziWP/10fu+Dw5viuyMu1YZfl0LI/t9ORPu7ZqfUWVFi0/pLLzP/cSHV778/LXrqpUWEOAzLsAKWonsNL0yN85sGDprb/9R9UZtGKbIgU9PZvEm9JwoBHgVisbl15vYghzt17W2iNn1N6xwaCyW8ePHFFjQ4Pa1q7V+dOn3Xa7uqVF7evXO4ACl2tbWw1KdztkHujea9PZYO+7tm/Tfns/duSw1q1Z4+C5b+9ebd60SUcOHtRJm/782bOusJaXlmqzgStwC/ACvuttmYDsquaVWlabr+aaRO1qS9aOtYnKWTxKzVVTtXPdIq1pmKtVTblqbVmhuto6TV+YoSFz8jXKHsLAANmCH8TXMXhSJftOvcgca0xVoDra9hMfNZ96ozueUpHtmxJ7eKOK1lz6pUqPvaelt3/r8Fl2/F2VHn5TTTe+Vd0lOyYn39eqx/6ihss/U9WpD21a7LWvuypFdmDUBh7qNAJp0NGAc+XZGniubBvkBMCTsiVPOhChdpUc/0DFNq+0Nae1ePVpW89PVG6wk7X1EYfQ0tOBOCwsxpPzKZdDkqsnvIFHLzd2uiWbrqv+/Nva9NyX6nzybdUcuGJAZutv50ni6jOKNcjp1S9IffsM0NDwvtbYD/GG9qfHorWzIEaPlSTqUPpUvdWUoS9W5+li7hy9UpOiv24o8iyV7zSm66nyRdqfOtUViPcaM9SZOE51U4erZuoQHW0wgDwX5yUwXtkR5dl3d1eGuMWSUhjJk/p5Mpcs+54+tb+K5wKlwdpWFuJgDABgoeQ9x8bD7jh0cC+HB0CWBj4gQhmPn1pjHCglzpTvWHp/dzFaX5yIsnvNCNVVpSpz7Qkt3vqcFrY/6hZxjotblq1hTecNxwb1kMY2llWcA4FEK986hHK90OBmOo/ZxRJtx4AGN/HXqKQcA48vtgZ5WucjDogTspa7qok1G3XVLXDj5llDN8GzZsZPS1PEyOmKnZzkNlqsc9jjhs3Ld0Ag2zSNw+mlnR6XShIwGp8TbdxRSRXeGAZWOQ84dwBPAJT4VeCRGGEUEhrPJFzxJGGLazRyUaCe4fgly+xzmUMksdNjDYTHZzZqXFq9LwN78bTSDlF/kmyiWDiJb6WkxbSSDk2v2KaJxZ2a13rN1nWbMgoLtH35dL2zL0bfnovVH6/EufqNsk2sJ8foMzteJAF60QYyNKMstuUHKXNafxXOGaCGlIGegZYERd1VobpkUAn8PbtlsH5yLMbrcvLbxRaDSAPNn52I9fk+uWlwIOZyZ6Srnp8cjtZPbXxil7HvvmXLf6kr0uvjYgFnYF6A6GdHY90K63Ga6we7JfY5g87PjsX6+4d2/r5u5xbZa08ZsD6xKcqWF+mQ3FUW6gopyujy9EGaNKy3qLeLivuGnad0nDzREaTWirmKW7BPQ+bafiu5q/SN/0rpHX+vOQ0faGbDp5pe865mNf5Uk0pf0cTytzWx4h0NSzqi0FHFipy8QisLRruqSh1TlFbsxFxj7+yza7Y81AF0Yrwte3xPxYb30biMZQ4d3IeI56RkF50SdGRwf0QRdbdF19M23ot+T6ITE/s3Nl0UeKbj3Memzr2LDjLGYaBDhvFIgkOHBdCCNZQkYoH5BazeqHYsp+TERx7yEXB5PK9Mu5YW2rncPjxOp4eG6dboaB+eNRADEJ82SLti78Daowam62Ps3mBQenD2aH3anKWfteT6/Sd1WJSyRseqdfYYdadMddjcY+97U6YZgE7yjrOtxJLasGHiEB0fNtjmH+mge2ToYJ20ZU83aI+ZmqpRiypc4RyVWOKW3ck5q+x7rV+zwTGj1G9QmHr27KWeP/yBHjLw7GVDUM8eGtKnl+a4nXaQSm3YZpB5cUSUuhMC76idtYPJDByu26PtfLBtYhtfmBBnkBqlKzZcsuGObedN2weX7b/b9s7nF23cI0Mj1JrWpaUF19WUfUqtRbc0LbFRM2t3272hTUvajih59Qnfr1zz49Mb/XigatJh9SDshERo3OMCHVTX/PjxPPJzwI4Rx5LjxzXOMaOON2BL4kGeG8mL12mdnbuUhCHj7qbq52x9zmhj1VPaUvuiA2db+aNqK3tUdZnHtNGAdFvdKwahR7S6+KZ2GojWLzmmzDmtDq4Hmj+xaZ/x2qfN+Ve12rarvfJRJc2o1NqV2/7X115+599s2dKe+vlXb42433z//vVf8+v555+fPmnSpBb7+LfhoYceahk2bNgS/v9v6fUv/+EfNj798MO6ZfDz5qFuB6a/PHLb61nOHz9O7cWFXjplaVaGmg0iqf1JWZfW/Fxr2LQFSn0YaKLQAT8MwCLQGijDslI7DWiIW9zfWG+AW+62X2pRkuiGmFBgFYWTUi1AJUAJzJE1l+RGQAwxpncMep/dvd3BbHN5uaoWJ7tS+LqtN8oocHRnc4eDHDCDKko8JrBK8iJAmXmx3o9s3ejrTgIgwPCB8okNF1XQ1VKbH3ZaVFuSIQFX7J9vDNh+ZuM82bXFpjlvgEjinysOpO8avD63p8utwSixgGnABnzGAPaUrxMxmmTNZZ3Z3o6SIs/mS5zlKoNm/qfEC9Zj4kM3l5fZOqx3yzFKK/Gte+prfZ8Tv+kK5pEDbgNGvWwrKnAg/Pb6FbcaA4MsC6X3zwadv7h83oEQRZWYTkAS8H/9wD5fRxRJ9gcqKsD8IH4URZV9AlhSHxYVFJB+//gR/cigEYUcRRvrM5bi43ZssG1zHgSSHO3zeFJq0gKl7BuOCR0A/+7px72OK7Gk1G2lDAyWcKzOX9gA5LP+X9rxWVW7Qolrr2ixNXAps1J78w8qJ87swJseD8dA7ckVz/w7g9DfO4ACpKg/1QZNNBpoPNCQmFZC6ZED/kAqOPCWPaReU+Wes6pqatSh/ft09NAh7di2TUcPH3ZL7plTp1wNxXJ76sQJV0OPHzmk+toaFZZWas7iXM82G7egTFHzyhS7sFzxiZVKmJ2vIdNTNSs1X7n5RSovLrB5HnKVFEsv8ztr8wZyWSZgevzoUV9ei0Ho+jUFun5+mXZtzldJzmRlp4zVppZEHd2eoRNd6VpaOkXzZ8SpZMlYbW6Zo6ayaVpl11zL6jWalFKpkcnV3lgmJpOHLg9ibLCU2kDVSdt4U/XXvjEY/YkKul820LNG0q5nDUTfVaVBav3136ji1EeqOfepmh/7q2e8rTzzsUoM6PL2PK/Elcftob/f4dbVNaDl8i9dQaNBAKwAOChRJIZCYfKSOeVb/eHPd+y/NNiAz/pz76nh+DNafv5NrXvqX2j5nV+r7vqXSjQgnWoQkFHWrtyaLUpOKbd9Wq1EEiK1XdWCzkeVut1A1kAoYLW7oZTm3Vp96Vkd++grXfjlH9T99i+19YUvtKBxu8YagATFjlSvvgM1dE6ux9oODgtVysQ+XsoCxeXMyhDtTh+rpdNGqWnGcL1Rl6p/u7ncY7KwvL1Ys1g/Wpap56uT9WZ9mn1PUZs1AKfHhiptuDUaM8k6GumZdAERYkEXGICiwI62YXxcL80Y1lOzhvfUTHufP6a3Mqf2VaoBKplDF43vp8rEgWrOGOSxeEesoU+NxuVpAbsmNt6EiJ5KndLPlSwsv39/a4jbGKlz+u35OLfzEmeIrREQeWn7YL22I0xv7Q7XsbWTtHTdamWuO6OF624rufNpr9eJxRZlh7jhrJ2BLLY05rH3ApST8lod9oFRYBULI9cWFl3UVhpvhUc/8Jhv1Ep+wyJPJwhlhGiUY2PkvCS2FLBMmJWl0YurNWx+oSfRAhanGixQbH9hyym3Ay9sPukxpiiSxEQzD4BifHqTAeUKV5pGL640KJ2hmEmLHF5n23h0inA+su6c93R+MJCNl3jqxJaTdh940dWrhTYOzgFUURqubDMggfJF7B/2TSy3+YfsvnL8J5q/+pJKWrdq48pUXWiNd0g63xzsFmwSUX17HiU7QR8fjnXb7dfn4l3BQ51EASX2sWBOfyVOCGSupa4mVl3KlVwkG61953x8dEOEgWC0W7NR/wBAkmt9eTrWFdDPDPTIzHxqaai6q0PcBvu2LYM6nMSIMnx4IMZLoXAOYbV93ebFtL+0efzCABQoJlkSA7ZeOlDo4GA+nF8bC4O8dArT3TOwpW7o5VXAaiAp17K0QEbdrSUhniSJeM2GxQP9/MMOfHJpIGnXgsyVmmXgOd4a8imrP9HCZe9oVMphTat8U9Oq3tLEwic0Pv8xjcm5o5HpFzUm+45GZVxRzPS1ip23X+MmLzZQDvfOFtYVi/Ieuz7mjemnuWOIC+2lhMED7Bxa6edk3t5X3BHA/YZ4UKCEernYNJfYsUVBA0rpDONelNX1jGe0peOs1MAxffPdv3W+oHoyPlnPKRmFqlpo90IcGZwXZWfs/N8RiFFm3AfDg/JhhFKgvHpMsp1bye3XNW1OttZGDtSJYQZaBpq7h4Q7mAFg10ZFa439Rjwl8PikARlq4XX7/Zh977ZxK6ODtXHaCF3MnKFr+XN1fMlMnc+bq+606Vo9Z6y2L5yojhkjtW5srNYZBJ6y6fbZdM023XED0UfHxuixMdH2W5jdj8ZodFqdQygdPANDow06eztw9rShhw2ontaENBD9oYINQAf1fEj9HnrIM9+G2Pc5g/pqa1yYQ25rdKitf6gOG+zuMDA9OyLSlhery7b+z9t2sI2P2fc3JyY4dLNdnTbt0qhgV0SB8lMjBmud3VPXDu6tuumlaqt6TquKrhsIHtfygotKbzrlCYuI/x65sNgzI/OsIzs9HU08+zj2OGfoqCLpG8edY0vyNEqhcd1nbX9K+d2v+vHi2UgyQGy7KKd0qLE/JtgzKH3Lo8os6nbFc2Pl066Obq9/xcGzy8B0W92rWlN8y+FzR+MbDpvbG1638d524Nxk0+1Z9p6rpJtrXnCL7+5l76o+67iqMw5qQ/nj2lDxpMPsnqU2Xu3LHqO6qvCWKlKs3dB8Xktr1360fHlDy7/9579rkdQ70Kr//vVfzeu7776bZEO9DbU2VF2+fPk/FBQU/KvXX3895f4o/028fvOb31c/deuGHtm43pUplEKUsZub2rV46mSvb7nVgADLJ1C4s7ZSOw0kLqxZ7QAHaGILfdRg44W9O1wNI6sq4EA5Fqy5zTlLDCyWeOZdAAa1kbjK2waU2DavrA8kGzq9ukV7GmpdBcWKi2rWkpOjYwakLIeMswAY4Iod9MLaNR4rCpiirgJuwBNWXWAUCzBJkACn1wygWF/iLwFKYIkBm+56g4JdNVW+7g+A9k0DWeCOZDoolSyD3wA9LLbYbwEoYjWxJRNLitJHcqPf3Lqqr69ddIX5gRL6ACCB37dsvkwPVKOyoiQCnMdXLPfES7wH7M1A+WafD8tlfb+4cNbHx3rr2Wxte1A3X7LtJnaTZFAcuxe7d3pWXsAf9RQgxf7KPqCzABssyver9pnjxbr95NxptxkTG4p1ln2BfRcllthaAPaB3Rd1FWs1pWSAV76z/UAty2M/Mx37kvFQafkPhRmVlnVAzWWdGtLT/H1tYSCrMp0BqMWsM+dAaeICLc/K9P0eWPcjDsaPbelQUnad0u3BUXfnT57wgV5miukvar3otqiy058biL7rCUuw4GIHLbOGBZYrLIQknQCO6JnO2vWCklcfV93eo9q+a6eDKNBJbCdqJkrlaYPPByrlCQPFxvp6jZ+ZqNEptZqcu0YLZy7WhgUL9HhJjp5Mm6NdMUHaHDlAmf0f0rBeP9SCiDCVjRyllHlZmpTTqhGLazVm0gytWL7MoPasq67bbd4s5/DBgzpiAFxVWab2tXmqLpmhNQ3z1b1xiR45U66Pn12qz19YoUdOF+uVG9V67Eyxrh7M0eldGVpdO0PTJ0YpeW6CGqoLVV/fpMlpVa4EoexgEwPc6f0FFD3xzKF3lLL2orK33VP5iQ+Vs+NJLbbxANLCA4GyFqhLNMqJrwMs3KZ57Vceb4jiSukPGloPYqaI30VF4DfGAziBFdRPGmmocDTsUBgqzn9py76j4k57yD72kQ59/E/a8Nhnatx3UwvHTlRbTLDuxg/U3WHhujA0UtuiwnQ2IVKnbbg4JEpPjIzW66OjdDZ2kJaG91fusBGamFSmuStOKM9AqmTPY0ps2qE5tV0GKnUaEDlMfQaFa0BYnIbPzdHcqk7Nb+x2VXzw+EWKGvSQWrMGeUOfcivE0h0sTdCxzGmukpI4ZOOCcepcOF5rraG3ZvZYVU0eruzRcWqZOUats8Yqe2y09lRE6EkDkp9ZIx8oqU0e6AX2g/o+pKjwCA2ZMF8T0uqtwbNOYzKbNalgvVs9KRo/bNI8RQ0Osu3vpdJ5/VQ4N5D9tD45UHcROF29ZJCrUCio2CAXTeynoZG9FBHUQ6mT+2ptTpDXkMSy+PXZOK9lih0UhQug+eZcnH//89V4/eGyAccuVK0gbaodp81rs1W8tNkazneVf+JzFZ+hXu/zfswCsXQ4E37px5VOiKRVZ7TIGnze6N5N0rAXrQF4yuMtseoCBMQuZxvwUXMWxTrVgA8lG5V0PsmOVp21RuGjdo1e1yL7bUbJemV0XFfliQ/UePnnniCr6PDbHn9Kwx7lnezQQAH2OsCWBvToReWuhoy3fUtMG+onpYX+du2fCWQvxSEAfLINqLqALUlL6DjJ2vGs5jTst3W9pOKTnyj/2Mda0HpFKSv2qZKyZuszta4kQY+uD9YfL1KaJ85L8mAXRan27LcGYNhw+U5NzgelUE4sC1Nt0gCHz8WT+rnCiAKJ+nlz3WBXEan3Seznu90BMPzZ8RiHOZTNfQaajIvq+Yado2Roftf+4/PNNeGuhN5tj9A7Nu3nx2ICKr8NKKlv7Q2UKcKW+8zmSJuHrZNB57NbIvWUnedPGMwSH0qiIiy/wCmdKEz/noEwmXSxEqOgPm3nNuOwfVdaA2VVOB+PNoTZ+RmkJdP6eQkVYk4BYCD8d5didLAhXOMWtGhM8RtKmLtdEwqe0OSS5zRk4W6NL35J4wqe1vCU0w6ho5bc1Ii08xqVedWV0YixZYqeuVnDxibrum3rby8ZzKyL8MRFQyN6adaInhptkBU5Zp7GZS4LqOIGE3R2eAkRe0agknv2XIMPt1jnrnJLt9+7DCY5l8ioyv8k2SIxF6BJZwgdK0twjRjUcB/DWYNtE6gk7IFzjOcN88k1ACY2cUr+WlfW59k9ZsGygx47TWbZWZVbNaG4Q3NGTdTB+CCDwRiHs3v2jhL45qQEvXBfGUUNvW5wCpgBos+NDyil2w3udhlcElP66oR4VxWfMrA8a1B7xaDvgO2LXfGhumPTPTHO9v3QCAfQIwajL06I08OjY1yBfGNSvFuBVxv0hvR6yEHzAXw+ZMDJENTjIbfckkQoJWSASiKCVG33qLU2zUmb36N2Dz5mwLk1PkxLQvqrl01TG2lAOSLaExLtHRLhgM02PHx/G1n3dbEhHgt7w74/bdv12sR4H+9x2ybGAcafsnXfHN1PS4bPVl3OObe2Anxdda9pc+2LWly4U6mddzyL9ogFJd4W4DqemNXscMoxoUOKOF8SnAGmWLBJ5EdpNTqmeCbyHRWczjQ6zoBWylHROYVV17PNz8jw7PGz5tZpbfHDroKWLt6phqyT2m7rhGWXARBF+axI7XZAXZpzViXJO3x8QLogcbOB6dMOnYWLNmtF3kX/fWnOGY8trUjrVm3mYW2rf9XtyGWLdzv4YvWlhioW4c6qF1Uwd5eaSvZoT+c5VZRVP/70c49vDLTyv3/9V/H6y1/+cr65uVkHDx78g0HpmPs//zfxunD5cn5na6uOGfgQ74ht8zmDURTJjBnT1ZiZ7nGi2DRRqLYa2KzNz3NoQPU7tCxQJxQF7c7mDQ4agB7gWJeeqg2lRSKe0iHWYI+YQRIRoZACF6hqgGd7SZEqkxc5WDI+dmAspVfayIS70VVWbKdnbb4kLcKKesFA7ebGDbq+Yb2/ow6SVAf1k2y9neWlrsa9d/SQrx8wiA2XuFBgDtUXkMT+SWwosZQkNkIdBDJRAj8/e9KhGsjDSgqYkVn3K3v/iYHUY7YPyAR7sa3Vp6MG6LfXL+nXN6+4+sm+YD7AGRAFCJJwyT/b8llPlFV+p7wNiYtQYYnLRSFFLSX7MPGwHAOs0Wwnqu1vDXhRKQF7lvG6LYP/UCbZZ8AfIE2WXdRP/kOZBWiBQo4360XSIZRSjj1KJmoqdlygnuUA0z+25QC4qNkovSyXpEgcB1ROgJZERXe3btY92x4UVzoOqhYt1PaSQm3LydQKOx8OURt1W6ce27FdL9j8AWz2EyDLZyzBF+24vtxNbdP9HhNLwqlXD9gNtq5WWwzKqHMK3LNuAPnjWzcqNzlDM+u7PbFR/Z0/ewOh3OCHWDXUUmoWEv9JQ5jC/5ReoXg5jeMSA9MUCuRX71Txrsuq2dmtrV1dOrx/v9a3tXm8J+BJ/Of+7m61rVunXV3bVVhQoJGzMzQ2e5XSJs9VVmh/Jfd7SN0zxumdyjw9X5CmjUOjtN8esjX2sMayxMO7MSpYG+PC1GUNg63Rg9yyVDQrWSOXrNTkpAKD0uWulLbYPQm1dPu2nfZwqdDNU+WqLZmu2ycr9dGzq/TwSTu/TxXrmcsVunooV90dyTq3d4lO7kzXyR3purgvSw2lk1VXNFHLq+Zo784uLU7L0pBZS7yHeI41zqgPh4KU1nHHbc5Y0ogXBTA8YY01xLEuEUeHbZOGvyd0olG29TEb7yOHUQZUTxJEOKAanPAbwLl43RVv2JORlcRQNNpIEDKzYpvPGzU62+CGWL91d97S7T/8C13/zd/p5Gdfq2xRko5ED9SjQ8O0JyFMLTPCtaze9umlETr13BittUb+qoODtfNmtDafi1TL3ghVbQhVRu4glY0bpAvWsHnWAHWjNXJmhoUpKChcfSPiAwksUms1t3KTyrufVvPlz1R39Cl1PPaWcjcd1/wVx63RclFDZ2ZpQM9eSjNQAEopJ4HKSIbSDTkRqpkZq83JYzwxSO2UYaqYOExt88eobka81x09VBeuDw9F6/eXE3TNGsyoXmNie2nggIFub4sYMU1jM5a6moxKSIwvZU4AJOKUgCuOCY3jucuOurozOHaohkT0sHMuoJSuSA9SZ1Gol7BozQ7S/rpAGY89VahXIaqwcdKm9NeE+N6KCetp0NNXu6tCHVqwNL64I9IVL75jvaSeKmoq4PyaQQ1xrX++Gqs/XBisXxyPMDA3IF8xQjnZC1RdlaWs1v3K6iSR2GPWOH9BKVueVurmex6LW3vj94GkQLue944IlCiURRryXHt0UFRe/MrVKRTO5PXXVXHgMbVceFbl24/r8Hs/1bFPfq9lV+z4XPyJcrqesEb+5fvn3o+8AwOQRKmgXE9u96uuTqGGz6ndZQ3OrV5KZpgdx9GJZYocNd3gZLbm2bJQvziv8/a/YdPeUYbt86ITnyrvyI+UvuWegfbzSmvZr6rVa61hl6K81HE6vyZBHx2K1K/ODtYfL0Xpr9fiPHEOllBidik/Qvwu0A9wYpPmMxBJ4qn1+cHekYAinjdrgI42huuOwSf224fXGzDY+bWK86w2RHcMEklwBUx2FARpfW6QHlkfoQ8MBLHZfnMmVl+dijVwDJQK+tq+f2rvT2yM8LhRMuX+0n77HJXUoJTp+P6xrS/gSPmUr07HeqZeapSiqv7MlU+DGJsnywZU37fpAGGgk/hQwJjtAVhRV4HXLUXBas8L0tXVBkM2r3MGyMSLbioM9SRHLZnBGhXTSwvH9TGQjtEXJ+N0w8BxfXYPlWYt1JDkk4qd1akxWTc1Y9mvNb3pG40rel6Taz7ShNLXNKXmM43NfVSj0i+5Mjos8YBCRxQodGSJNc7HGHgH7OszRvZVTHAPTYgJ1rgpCzTerpepBWs0bFaWRs4vNAA86sf9QYIa7kvYLEnmRrww5yGdFHRoUtqn+Higc8JBk5hzux9Se5byW/kHX3e1H/ikHiV2bcoNzWvc5yWpSIjEfZbSWtPLNvrvlNfi98QVR+z7Xk0rXq9RZHKdnqrSuGidHx6hRwzOUAxRCZ8ZF6fT9hmFECh7w+AMWHzT3hkPCL1nwHlhZKSDKf89brCGeghobrbnzOnhkT4t8Zhd9qw5arCI5fdVmwdw+4qB6IsGr6iiy+3ZtMPus88aCJ4fEaWo3j0VacPUgX01736s54qoEG0l1tTm3RkXUDm7DS6Z726DzzsGoncMHu9NG6XjE4bpkP2fa8Aa06unTo5N0Klx8dpnIMz6v27rCzg/a9vJ+u0bGu7bes62+eEx0bpt41y3/cC2AaNdsQOVEh6uhvR92t74loPaltqXVWmwBqBtrnxOlbl2/24+7s8rQg5wuQCQPGt41mHdRwnnWYQ6yr2CclZkROa5xD2KUANs/UBsGsnS7D5MR0XAkXHCs+5i8Z/d0K3Z+R1qr3jCs/g251/Wrqa3XeUkg+72BpTRV7Sy8KqB8gv+X3P+Rc+qu6PhDYfO9orHtXfZ+1pZcEVrS+86XPO+tuSOTfOSGnNOe8Ijfq8zoEVx3bX0Xft81G3Bm2ueN3C94fGoAGq57YflzLf8KbXk39SOFS+qJKPt369YtuZXH7z/wa9++9tvpkv6vvbp/z+9DDzjL168+ExTU9N3f/zjH/+Tfc+1g5Ro7xPuj/J/25dt50MfffTxP3a1rNTzBgGfGliRbAalbVVujtKnT/W4PayeWEdJNHS+dbUDEQrk9Q3rXKGkJiaqIVB5c9N6t90Cmlfa13oCHtTEruoKFc2fpw3FhW7BBbrIrsp4DMSYYuEFUvmMHRg1lay9e2x+ZOptK8hXbepiB1qWhz24o7REtw3igNd9DfU6Z7CKtRPFlpqeKIxkxSXREaVTmCe2z80GNIAlcZjUAUU1JbYVAP3llQsOrw/gFNACllDwUAMBOey5lFt5etc2V0FRFH99vzYnSuD7xw85PK/Myfb4x6+vXvJYTOp6sizmh/oMFL9mkMU+J/EQMbdX2tZ6duIjto1sD9uOWosyyrZ+du6U1/j80tYTkATcUJvJoAt8ohgCaaw7/wPhLJPx6DQAyAF2VOgDTY2eDMoVVRtQIVFCUTHX2P6mMwCwBQh/cfmCAyAQyzrQYcGxReW9unGDGhMXKDnSGlIxodpnD7OjWIvsgXLOHnBXeVCOi/Xe2cv2mV7Tk8Mi1DkiVm2L5murnRcX7RgC0yyPTgc6EjpKDbT83DzpFmis0CQ5ajCoJY6WfYq6TMfCF+dOal39Cs23hjyNhhIDo5pbv/fGwtymQ/5QKTEYzdz2pD10LqgcheXal8rruqOFtR1qOvmigcgnaj54Whu3UXblsMdzEh8KgGKVJSaUxEObN25UZlauxqTVqqaqTRfmT1FVWD8lDeqjY7Mn6dtl5Xq1KENHx8Rrhz2w04MHeCp6YmfoFeZBvCI6xB78QTpuD2p6uY8OCdOKyCAlZy/TsAUlKi4u0eZNG3XAlr1sabNWNy3W3ZO5KswYo21rEvXKrRpdOZhrEJqjEwaeFXnjtbJ6ms7sTtfhLSk6vTNDezcs0pxpsdbYG6fWutmqKrfG2KIUr+1GWZbpJR3eUKIBxsOXd3qEl9g+wr6LVRag5IFNjI3b1gwoUcGwY/IfD24abyUGHF4SxKCj0hoBjEsjjsY+EIICReIPYndLT6JCY8V9zRWF8rM/U8XpD7T22pPa/+aH2v/Wj1Vc26gdJNKw4dDkaG3bNUNXXkrSldcn67FPpmrj0eFalB2s6QsHKL00WLMW99eMpP6qbA3Rqj3h6r4drc4zkdp1K1qrrYG8ZnRAEXjSGjh58bEau6hUeXueVsX+Z5Sx5qTti/b7yWi2aWpppzUS2w1El3jcIeDab2CYIoP7KGVCf88ySmkWstmS+IVEME9tsWHzYL3YFanHNkXoWfufrKfYKzeXhDgAxgT3UsiA/urTb5CXQOhrYEwWSj5zSx46O8cbym4Vt/36oFGEPRQLIMrigNBoPfRQD7cTP9S7n3r1eEhxIQ9p8pDebuXNnhko8VEyf4DbJCsWDrTv/bTJYIEyGp4EZ8EAZc+w/TWij6JCrLFpjXfGObUszEH7yzNx+uuNBP3xSrxvD3UnGV4x0EI9I3svgAqs3GkLNyCK1h8uG8BeiNHPTgBkMdYIirUG0Cg11KSqpL5GVRu7VbnjirLaz2qhNcRn1HZrVvNlpe15VznHf6a0rlc0vf6g0rc/4xmAC3bc0o0//8868N7XmlezSQuaT7mCgXuB8yxlwy1lGaDnHXhT5dT+PPCWik9+ap9/rsS1lzV72Qklddxzu/H4oq0KGrFQEeOSNWphsdeTHD8nSRl1q1S+dKlWNJdp9VK7huw62Vw22OArSl+didZvz0frj7Zd35yNMWAM1xU7j4AvFE+O/48N6lCYUTqJyfwXN4f4fmK8Iw2h2lZO6RNKpfT3cikkHbq+JkI316J4hnuMI1lfSVSFsvf58Rj9xAZq2v7sRCAGlHjPNwz+SUz0mi0HeAQuSTSEdRboZJxLq4DZCAdEbOAf2/qwTgw/OhiAScASFRWFHKst6iodEGRtJj6VxEaAJtP8wo4x79hvsXsTN4qFF5DFak5sKuc22/DJ4ViPO33MxiWJEnGsrMv+Wrt268O0uTjEO03mjO6jYZE91WTnJaoq9mRfxoYgtRRP09CF+xQ9e6fbb4clHdPorFsaueS6RmZe1cjUc/b/XkVNqFfosCUKHV2tuHH5Wpo1VE93hvl5HWnXwejwAaqaMlJT52VpXOZyjV1coyn5qzWzMmDVBEIAElQvkmg9CFVAtQRGH1i+6Yjj+sNGO624Q5PyAvOYa/9hq51WtF6TDD4BS2ygwOfs6u2ab8CZuOKoZlVuseW2alxqjWeVJT55fEaDxiRX2n0lUwnTAnU5Q4ZN1JiISO20Z+ZduzehAAKU2G9RDbG2LjNA3PSfJRW6YMPF+5+7Dd5IbHTUxgPumO4lh8s4z4iLwglUMl8gD+WTREDEZx6w5xCdomcMAlEcmYZ5PmHjPmPw12LPqKSg/tpi4zCPSzYctmno4Dth4LkpNszhlXfgmey7zybP0OfFqfo2c57+Xe5CfbRgsmf+LQ0bqMhePdQcZ+fo1BG6Z/AJbJIdmNjXy/b+vC0fi/ANW5e3bR+g8LZEhyo/dKAygntrXkiYiuevU0cVttYP1Fb+mINXa/FNL6vSUnDN37NmrtKixWu1eD3Jpu55p8O4zKUecgBgTilYpwlZzaJuN2BJJxbnAaooMcA8z8gzQAcDpZ+ID+VcITxhXHqT4qelaMKSZd4hlr35norSdmnfsh8ZFL5oQHjDrbQomK0lt7Wj8U1PTAQsbq17yWG0tfiWj7ur6V0Dzodte57S3uUfanXRTYfJPUvfdxhdX/aYbef7f/u9q/4NbTDo5fOupne0vvye/wfsMk/UVWB4m4Hwhson7f/HXFFdZVAMtK8ve8LrnqK2Fi/epPrydf/P3bv2v92xZWWi9E8hATL4/vX/k9eRI0dS5s+ff8Q+Hr4/HL0/NNnwf+vXxfPn/3rKoO0LAxcS0wAwwCjKV8G8OV53kiRCDJsrSrW7tsZBEdvtDQMfwBGwAxrIpgsgompST5MYxtUGtO1Fha6EArc7DCKJO2XotN+2GhCuL8p3eF1pYFq+aKHDJ+Bal5aiikWJrgKiFK4x8Nxi64AFl4y6LAOoxTYM9BF3yXqwfqxLZ1mpwWqeztj4KLSr83J9Pth2GYhBRdHDyvvc7u1e/5T5Aq8oeiihjxiMouyxLBRPFENUVaZ9fu8O/fLqBf3+9lWHU1RTIBbIBPIAJBRJPr9nYErSIqCW+FXAkthKwAroIusvIIr9l5I3O6qrHCzZ/9h02acHDDZRK1GXUayfNLgGMDle2Ko5dqie2Gex1gKcqJfbbV8C+56x99Qxdds+4zig7qJ2krQIZdHtuefPOOR6uRfbXpRR4JbEQSwDUH9m1w6fJ3G9r9p/e23dlk6dqEP2YNoQE6y6mDCtGxGj5oTBqo4JV70NVVEhyrKHSV7YAOXbkGufC+29xB5OjQZfacH9VB0+UOsN0janJumsQTNW37eP7Ldj3KDGjHQ7BnUe3/tbg322kXUilrYpM8PtvsST/t2jt/WzcyfUVLPSGjAtmmMPkrwDb6j09OdK3/KIqs9/rBU3P1X96ee1+dmf6djn/6ijP/qVrnz9F2167F1teebnatq8X21r1+jMyZNavWqVD8RqbtywQVUVFerevVsXzp1RYXG5JqQ3qCo1R7tmjldZaH8lDuit9gkj9E5Vvt6pyNWuMQk6kBBu2xii8f37aOqAPlplD9a9QwY7jGKNoqeXBsMlG/YPifAH/bGEUCXPStW4jEa1tK7T5QsXtHxZs8ryE7V19XyHzlsnCnR0W7oOGXQ+fbFEb92t1q3jebpmYHr1YLYOdi7WhmVzdPVwtuqLJytl3hAtWTxF69et1ZykbI3PXObxd3Pt4Uxh95kVW5W+6a7bKun5pdFFI4zsj57I5vwXwtaE8kVNVy91cekrz3JL5sgHJQ5Qm+Y0dCvD5oVi9SDGCsUUtZTvPOiJycEqzXzzD76t5NbT2vnyj/T0v/9/GHx8prLiYnWF9tEZ20dbykbqzd8W6/3flOubf2zQ2m2TNXxcb9VZI/jSq2P01BeTdeb5UTr9/FAdeyJBFatDlVUdpBmL+mnqgn7KrQ1yOK3YGKLSlCAdsf1PA+2VcdHaEx+qOdOTNc72wTAyuo6bq5C40eozIMSHQZFDFBQ1TH0GhqhHj1764UM9vXB7/34DNKh/Pw0f3EezR/RV6sT+qjLoS53cT5kGHrnTB2rWiP4aF9NPkUF91K9PH/XpO0A9DB4f6tnH5jvUyx8wjEostUbrGo1La/ASPWFDx9s4Pb1ofL/QSA0Ij1Xv/gM1MDzKa/bFT0n2rJUofsQw0VAaMiPT1nO4TddXA3r/wNarh+aN7evZS/NmD9BKg6AWG7BLUmKDeFPi+LYYJGwvDVFd8iDVJNl1OWeAJg/tHagBGdNLc8f2UdqUfl739AUDJMALSP3zNQPVq4BqlNt8UQCJRaTu5U9OxLo6iML66dFYByOA9tMj0frz1Tj94ZLt+x3henxDsJ7ZFKwP94Xqg+5AJtg7G2J1dEWCVhYN15aG8TqybqrWVE9TdtoUVZfMV3trgdpWF6mxLkNtNZPV2TRVXa2L1L0hQ1uWzdLy0kkqTB2lNUUJurwu1kAqQi9tCzOQi9TL2yN0a12oTjQFGwRF6++uByzJKJeAGfZWYh+J2yTZE7Zs1OFfnY93AMeejWL89JbB/vvf2X5gW08tD/MSJ3RQVC8a6KonHQHYsLGpohoCp2SgRQHdVxOq7WXBvqzPjkYb1A62fWggf57sslE6sTRUbbmDXGHEEuvJhgxQAdMXtkUZDAbiRIFG9hkwSuzp+eawv5Vz+fnJGLfkPhgASyASZRaLLMfjqzOx+uXZWH11Ns4tt0/Y9vl22jjsA1RVjutrOyP1hW0n2X3pfHjZQTnw/UVbPuNR9/OKbd+xxjBds3dg9ERTuJpSBnkSI4B0Zzk1TAd65weWcTJHoxiTLIkMvdhrb7QOVEnyUA2d26H41JtKyHhUEZPXaED0fIWOKlfUtA2KmtVl10C9GjLjbN3sXK4K1dwxfRQ6oKdyRsVq06LJmp1Zq5m1e9yqPb/pgNe2BTa4p+FAmFa8wYESsMRuGbCE31XiyhOaU7NLU4kNLN2oubW7PWv4oubjmm33xEUrT2oBHVZlm9xaSzKrKQap0w1qKB9CZlmS2gCbcRMXKmrMLIXGj1H/sGj1HRQaqMnZw67tXr31gx691ds+l4XbsTYQAwhX2rNypz0zgEqA8i0DshcNCnlG8B1QxL4KTL5p/wFuKKN8ZxrURBL/vDUpwUA2xmEP5RG7K6oj4Mm8SBL0jA2PjYk1sAzMk+WTsdYTBtk8r9mw255JFbZ+gCfxmqif7bEhnnQIYEW5vWng+LhNd9hg+tF5k/QvGwv1H1ZW6F83FemdrIW6M2Wkw2hFxCANxKo7cohuJs5Q57Ao325Kt1C2BejGrot9GLDdNyRUBSG9NTNokJLHLlFT1kmDz8cdskpTdql08Q5XH4m/LEnuMii7YSB62T931jyn+vQjmjqtVKmbbrvVmjraxKDzjKIjggRUvJMMDUidVtrpoElHBPkLuK9SJi1g2X3G4TWWuPPqLu9EpYTPXPu/fMkBdZQ/4ZZbIK+r/nWVpez27LhAYk3GYZWn7vXPqJr8t91A1YEwebs22bo223qTcRdYRU0tXLTV1VIAM3/hJo8pBTKLk7a7lZdxArZeEhzdUcHCjV46BoV0qy1nXdkjvlxAFRsviin/ly3epZWFV9SUc9r/Z19ia95a/aryEjdow7odOn7y0IX7iPD96/vX/7Wvf/ff//dtWzdt/F9ImENcIKodoEXcIUlmCufPM2AscHWSAejDGlmdkuyABCgBT8RiAqrXDO66DZaATlTLbQZwZN/dVVOt0sSFqkxKciV0HWpoVqbqUlP8e4uBLLbcwnlz/TNZeJdmpqvGltMGpBqY8RvQuqGk0IAyRxvLin1dqhYnqSkjzVVagJjvBwwmAUWgFEsqMHbiPkwDcSQ4Qu283r7egRul90ZHu0MNYE1WXuy/2I/Z5oc7N7gKCAA/3NkRSOJjIEniI+yj1CclyQ5ATKwjsZeUcwHoADziJYmvxEJLch6mQd0EmEncA7hiN33twF7PhHtn0wZXLlkWJVyw5nKMSPZE1l5icUnyBEQDv8AiEIpKCTSSgIm4W+y8JDIC3FBJyWzLuMTnAqYcP2zFwOubh/f9LXvuq7YexO+yHxgfhZe6qKwflmKUXGAaBX1XbY3WzZik0yMG64I9RNbGhKp+aIz2zRivrSNIfBCuK/aQI8HCkWERHgtSNzjIH7TEg5ARj17ZdTHWILYH5OLg/iqyh95FG/fwKJuPHecnDXyBehJIkcyJTgeSIr1z7KDH4hIX25KT7cop+5ltBdjPrWxUYV2H0na95Fl28/aTzOhNrb33hTY++6VWXH1HySv32YNkqxY1dGlxfo3qG5Y7cJLN9sD98iy3r1/3bLhHDh3ypEUAKtbZ0pISa3AsUGpWnR7OTdOyqCDN7d9LB6aN1a+WV+jNsmwdNhDtsgdsum3XJAPRBYP6aQN2JtsfrbavcgzIN9v/NCSet4YCqvGzNvDAv2778+CoBM3MW6ORM1O0ydbr4IH9qqtrUGH2AjWVTVZp1hhVF0zUllXzdHZPpl67XWWAmqeXbpTr3tkiraqZrtLssZ7IaO60GKUlTtBWO7a5RZUaNjdPo5OrXBWlMUWcHSnuM6wx5srTnpfdEkpyIZRPoJFeYQCVGCuv4XrkXZ8mAJyf+IOdBBzYmbBDkQGXuFEvu2Lv2DSJ0aUWIzCaaI06VFIULhLJlHTf05o776rztW9UWteiA4P76fwYa5w1JOjeRxk6dG2eZiWGqmS5Acu7c3Xnnfk6fGeSjj8xRmeeG6OOI0NUtTZcOy5Fac81O/9uRevo47FqPxypmUn9NHvxALUdHKwNpwarJjlYh2MjPD6KBtxFOx+vDA9XblBvDYiIdygdnVTudfF4n5yzUtML2zQho8mV0qixsxUUmaCe1MszOO1pcNrH4LSXgWZPlMre/dXH/uvZq681Pvs7gAK24UMnKm5SkhKmpnrx9XnW6JlVscUbvQuXH9bMis2+vOHzCjw77KTcFjtWuQ6aZK3EvkuHAPbWgE3whn/GWo26TO8/GWlH2PQx1iAeEGHraI3dfj1/oLjQXpo6rI/mj7PBIBVAxdK7KitY5QbRgBS1IVFS1+eFqD0/WKuzg93iiwV49ui+mmKQiqpFDOq4uF4OqVUGsMAYoAO8oRDz/u2FeE+gg3WVOElKz5D8hjIelCFx9dW+f3suUNYG6Pn5qTiHWwAMwH3T4IvampS/AZ6YL5mH+Y4NFMj1GEf7zmfGRaFEbQOWgBxsxiQGYv4s/4Hqh6LNsrGKegymjfeXa/Gu7mG5Jd7zG4NQYjqpzYklG9DqKAxWgwFW4/2hNmmQ1hlYEVe5tyrEQCzc7a2BuM8Ih9DVmYO0tzrEvz9jIAtUUmqF7yiVKI8AKUD5yv1sty/b9qKyPwBRSq7ctXU4uSxMtw3aPqMMjK0/tlzUSqAUpRQLrseSGnACiMQGB2y4gfhSwJRxsOuyDzlugCiQik2beQGuHANsvSilKLmMy/q51dg+s97d1aFuGz5NBt2Ndnx2RTuIorAC3YF1HaydFaHe6UFyI2A9IayXZ4F+344ZywGCyQINSJMJlw6PDw9E2rZHeKdFd024Di+N1cPtkXq0PVgXmgfZ/AZ658nEhN6KGtRXi4cZ0Mwdaw36ZC206yDv4NuueJHZOGnVKbdXUraF7OnUf+X3GXbtoXzNLO+0a7tR0w1QZ1duM4Bt99IkWDAnZa/063/CkqVexmTI9AxXNAePmq6whHHeWcU9o1/wYL8fPERiH7vmAE46lH7Yo4eXNuGdmpz8xzjcN9LtGUDMJuofSihqIIl7UAl5RvIOVPKOCoqlFgAFSvkeyHxr55L9/sC6S3wlYMm8ANNz90GTREAojVhzUVWBU6y5jIMayvQsi046nskkSAIg19szalVMsKuXgCfPbe6bp+wZRdKj0/b+6NQRenHRdN2aN0VvFKbp369v0v/UsUz/ek2trifNVHN0kLKC+yjohz/QnPABupoxX2emj9KNEeG6NCJCN0ZG6NTQMLsPh2vf8Fg1j5yi9DGLlTd/vYHTNa2veMLBrCptnyt8WFWxw5KNFuvq1tqXHMo6DcT4fWfTOw6oQBkAWJWyT9MXNWl69XZNLdmgUfezZVMSamx6vSvWgCc1ix1UW8+5nZfn2fzlR+z5uFcjFhT6MzPR4LXg8Ntu9U5OXquuulc94RBq5e5l73sWXQAS1ZL1ZD26Gt9wZXRN8e1A4iH7jkoKOGLTXVN027dvd9O7HiPaUfm0Z9Yl4dGa0juurDbnXwokQ7JpsfsGrLxvaEX+RQPVZ3wc6qu2V9xTZeo+3w+oonkGqUA6+y17frvHqfK9peCq1pU87AAMvKPWetIkGzqrrN2U1qqyovrz95Hh+9f3r/+yL0k9XnrhpUtnu7bpgyOBGqIAEnCFfbVo/nzlzp3tYEec4o6aSv8ddRLou7s5ACpkeMV+C9QAcUAf8LfFAG+fQRwg12XTtho8ooCSFGizvVOXFLhkvhtLSxwiyxcletzo2oJch1VA1K3BBr3AJ/Umly3J0CabrjUv10E5a9YMUd+UeT0YFwhmnQE9QBeFFYjrsnUi8Q1wjKILhBH3+rhtB+oeqiexigzYPlE+AW0SCnlsqUEY1ljUVGAUJZH4VtRKapGSWOh0a4tn2aVuKCD52PYtrrBi+wVmscQCcW4nNYjEyoutFNWUfce+JM6WWq7Yi7HcPrJ5k2/LkeVNnsAI8CKREool0IsKi50VGCXzLKDIZ+bNd5RXjuvBZU1epzQQU3rWoZj1xIaLBZb1xAJLeRrmx+8kCCL+9JcGfCRFIpaVUj/Et/7E5vGUbXPHyDjdNhAlycIyg6vlCZG6OjbOH07EqCQbhAFcjZHB2m4ACoSSFXCHQSr/10cGKS90gBewpicWVTDRpqmMMCC1B96JhFDVDo9z1fMTWzeyKmN5RuX+6Mxx/fXROw7K2IvZDvYJFmjU3tf271abnQvZHde0eOPDytn7ktc7nGWNf+I85meWac3adm1Y36alVXlqqUpVSfpEFSwep7XV85STOkcNdXW6eP6SDRc8XhQIZdjV1aWcvAKvgzlv+iI1Dh6o+QN7qXlErJ4vXqKvl5Xr8ORR2hEbopaoEE0ZYI14G9gPpK4/aA/wwwbcT46Lcbsyw70x1ngYHaVD1jDZY+O0RAWrLTpEiVMSNaNgtRob6nX+7BmdNhi+eP681gDhDek6352ls7vTDTynKTd1pKZPiHL4LM8Zq9qC8VpRMVVVBTO1ZmWDbcMOzUjMVOS4ed6TP7tqmzXMtjqIAjmpG2/7QDZhioOjIqCKApqBbKgkIXrfP6OeAqKU9gBGUUv5jmJKVmL/fOEXbtEleU3lxV8Y1H7tSirWXUAX2y7jLOl6Rlk2v/VP/EQnvv6PqjtqD8iJE3XcGkDrR4fpynNjdfmtcVqUE6LadfG6+8E8vfHbFD3y4QLdeHOWDt4ZoW3nY3TkiXjtvmaNpOfitGJ7hIqWGVzti9C+29Fq7grT1Pn91XEsUu2HIlXUEqLKsUE6aEBKco2O2DBv/JEU5OzwCG2032aOmqhRJBMqXOfJb4bPzXdwn1G2UdNLOzTGGqtkbEUNobYlkDpyQYnXvhwyI90VEsBy2Jw8DZudY43aZs2p3aG5tbs8fm0WcUs5q3waEqqgKhcdfk9Ltj4RsC7bvptdv9fm3+pKddGx9z3Wue72nzxjdK4dG2IjvRSB7X+SoxCHCeAzHkmFyPgInFLDM25ysoKiRxoUhxos91ZQvx9qZFQvB0zgFIsuat7ytCA1pQZpuQFoY+ogZc3o70pfZ7Gdk3lBrkIRl1c4t79Pkzezv1Im9tW04WQD7qUhg3sqNqynRscCv709LhIrJ5l7AT+g8EECH9RT7MAOqQZw2FVRxwAeAPWawQmgS7kRoBYb6pObgZ4ohyQACgWTWEnUPZRb5k2SKcAJuDm+NBDf+5UtA5B9y+ZLjCwwyryxxpIl+fSKMO2oCPEYR2J62e6y+QM9AyzbWWvgvjR9kCeGAqiOG5iSuAdII6vshZUReswAEEUQ5ROo/PZ8rAP08waafMd2++sLlFoJqJzA4VWD17e6o/SbC3GujgKAWHC/PUvsZozbb4nX/MSgkXhNyrR8cy7WoY1lA5UPxgNaAU3gk4F9jm2Wsi90AvzY4A+7Lll0UYLZR0Ay9UZRbcl+e2PtYFcpHzHwu9oayLJ7vpnkSCik0XrTMzAblBhwkn0XNfad7hg/JiRdImnRejtPOgpCbD+EqbMooLqzX/dVhzvAA5DYxKkJSvkVEjtx3P56nQzDMX4eYO/FUr46y0DGjsUUzi87p+LCeyh8YE+F9eulOXbddswdpQ3zx6u8oFbJq04ruYOs2VeVu/tF7+SijNSEzGXu/CBZzcLmY5pTt1NTcldqTFKFZpZu9GuRWNIh09M1fE6uK5u4IfoOClfv/oMcMnv07qseBpFAZgA0e/nwN8i0z4zTs+8A9QuKcHdF7MSF7mIYbdAzMXOpKGWERXfyqElaHROmuwZ3qJjce4DKO/YcADYZUERRNYFJrLqAIDGcvAOQvBOfyX8kNQIygVYGOtiIC+0wkKQmKZZaIJNkSAAoiiiqJ89dpucZTico8/SSMfb7g3dyGzRGBbmFFwX0pv3m9U0njNDxedP066IU/UNZml5OmaWT1n5snJahxrTtBjo3VJF+TKtLH9Xu5T/SurJ7Dmx77fPa8se1ykCovfp5NeSc09qKJ7XFwGp95bPaYL91Glyusf9RPVEM2/m/9kW1GIRhNQWsqNFJ6RQSA63Mv+KZZVEdgTnglEQ/gCBQR0xlW+kjDqyLFrZoctYqv1eSGZy4YRIU8ZyiM3aS3W/H27Gi82JcZpNGzC/yeqILW05q0aqzmryoTgWpO1xpJNYTC21H5ZOuWgKfADGqI8on60Hc5paaFwNKaO5ZV2zJtAtEbjR4BJxX2LRAJNl0iRnFervT4BLgRNnc3vCqA+SaEoNW+w/VkwRGzKMV+27V0z4eiivjbKh8Qg1ZJ3ycrTUvqS7ziM8LQGX/oaTmGOgzz7WlD/vysAkvmbtWBYmdvt7sz9aiO6rL71JNVf25J7/e/X123u9f/+df3333XdBf/u7v99y6fMktrMAKls3XKK9hjXmUwLy5cxz+WvNzHNawtKIkApYojkAKmV6JEaR8C5lsGb/FhkB21g5dMbDZb+OeW9PiChy1NYk1BWKO2meU1WYDUOYJcFHvc3V+rtcsBXgBxt111W6XBaCw5qLEori2GmDWp6WqISNV2239UMqIOXXF1cbZbJC52tY9d84cz/wL8Dbb/wwA3QOwBvCITcVGDFCSmAlwBkyJRSRpEBALfAJqQO3p1c0OpcAliiXq6k/OnXKAxL7rtlyPG92pn1086/ZZpn3Mxv/gxGGPgyQbLCDFf8SjYgO+2Ha/9qrtL1RSfmO799bXOnwetPVjP3E8UGFJynTU9idAiwqI3ZdER2vs+GH3BSIBUlTO39++5mCGYoqS+ee7N+37ZRtnhzaUFLuCjDKK8srxwxZLTdmvLl/wdxRSfgOkUUmx8WLlPrFqpRrHDtfD9lDaGh+u4sgQtQ0xqBoV4zYcilmTUY+4FB5yPNDoYcVqxMBDl4fsA1UKdRBoO2EPw70GqvMH9VOTPQDpvT0+1BovUybopMH4hwbydApg/aYDhLI9f733sJ7r3qO1Rfm+n0jChBX6j3dueIfCnKR8Ta3Zo6R1l7Vo7UUtzKrwDLgbW3J0Z9cUvXdykg42RmtdTrCyZw70uo71ydbwLhykC80hutASZg/D0Vq1skXbtm3T0sZGV0drq6s12RozsybM0Yy+PbR9/DCD0Aq9X5mro/Z5l21TYdggTTMInTWwr8fd0HAgy2DN4EEOQNRGO2kP9XMG9Adtu2mYvGr7h4bDFfuNhBXz5yzRjBI7B9vsXLxkD77du1VZUSEy7WId3rp1mydQaqqrUEVRuhbNn6byokw11ZaqvqZK69a2KTu3QPGjJitk6GRX9qaXbPCkRfT4j7aGESCTs+cFj30BFDO23HMrLbFSD1LfA0r8h9WWhDEk8qDmGhlPgaGaKxR3J5NuIHsu03jyIhv4jdqSQCpldZgnJTI8IY/NF0WP1PrpG2+p4uLPld31pJYnROsp2/5lc8O05+YIPfPlZG09k6CSFQbxP52thz+cpnX74tS6N1Ldt+LUdTFWZStDlVcXpK1nI3XgkRitOxihdQcitPl0pFbvCdf0hf2UXWWAC4zasS0eP0i3RhgUTYj3WKiXx8d7r//K6GBvyBHDuy8hVGV2fk+eNF+TyzZr7tLDWrjiqGd7JRvjEttn2LxS2i57o3dRK8mHjml+4wFr8O5Wov1GeYDp1uCdV7/HY3PJ7DomxRrOdk6StdgB0iHyUdun1zWraofbB+mVB+qxiJGxlnq56dZYAkw9ccqBtzyrJ/URc2wc4t3S7VhmGtjTWeDHj31rx2mxTZO1/SnNrdvrCVYA6lELSxQ+fIrbhfsMDDNA7aWBfX+gmJAeGhndUwsMUPNnBUCUWL8Cg0+S7VDvkthH4k1TJ/VVU55Byp0kHVk3XAfqQhxuUFUbDN5KDeZQr5Im9FPIgB4eE4uaSrwitTWBQGCHREtvGyBh2eQ/QBN18NLqcD3SEaGzBj0oZyTYAcBQ3cju+pjBIGCE2glMnV8Z7vZVVFJiHBkfyD3cEKbUKX1d0e3f5yGNMAifNaq3rUtfW7e+mjO6txZN7ONlcUZE9fTY23lj+qh43kADb7s/LQmoxFhuUf1QSqnh+biBHsmCgExg7D0DXSysqIvANpZWbLd/uGQQbuBHHc/ntg729y9smi8NSoHHF7tsm9pREyP0kcEiduYf2/uPKMFisMn+2FEe7OowVmKmx5rLdrOMzqIg3++AMPuNfYQqjE2aaYHuSyvD9KpBPmr1pwZ81KEl5vP6mkAt0wstEQac2H8Dwz3bt8wP5ZIMuoA9AItV+fSKcC81Q2cA8adA6oMSMWfsOxC5tSTUFfa2vFDtrrT7aGaw318nD+njijzq9Z+uJRgsR3onwJbSEC2xc2rSkL4aE9PLgXWUHacx4b01OTJImaPi1ThvujpS5qp2xjgtGjtaqaVrtNjjhg087Z6CmjWlMJD1lmuAjjQy23p8st33yKZMB9DkvFWaQKmSBcWucAZHD1ef/kEGkv0dPInF7tXPILR3/4CSaQPf+wcPVlDMcEWOmqHYCQs0dEaGXc+lBppNNt9mjU2tcesu1t7EVaf8upvbsE9z7H6QbNCzOLNeW4caAI6K9PjNd1A97Z3OMJ6ZgCMWWmDzPx8og9JmzxSA8m2b5oFFF8UTWytqKMrmywaaKJgP1FIssKiujM8AiAKr1226bXaPo+MXB9Nz4+J8vqwPQAp4YrulTAzPKzqKCSN5avIQvbB4tv6xtU6/X1Ghn9Xma/28DJUs6tRSA8Jt9a97HGRj9ilX/rbVv6JleeeVNrtFjVmnHLQy56xWVdp++35SKTOs7QI8GWzmLdzkQAe0kXG23MAKKAJG+Q/YooZn0aKtrvihPqLooS5iWcV+usngjmUUJW0LgGDuebe1ohiiLGJr3WK/A3AZs1qUO3+D0lI2aGH+Zi0q3alFld1Kb72stOZzmpnZqunpLUop2KEl6Vu1aGqdGpec9GWQKReFkXVlWViDt9S8YOu810ux8DtgSHIhgLom45D/x2d+K0vZ5TGdTdh0bXosuCsKLqlw0RZXWYHF/MTANgOpeQs2OnhiswXCWd7G+2BJFt18A8j2ssfs83lfPmowSuu2uldt3z5t2/uwtte94fuM/c4+B1ZrDNhRW4F85oPSiiqLegugAvS8Fy3Yra4th/T2e6+WBYji+9f3r/+Dr6MnT16ozcvVdQNRlC5iAqkfikqGCoo1tqu6wmCw1JPlnGppdiW0ImmRwxwximR/xUJ6c+N6h0sgkwEYIlstoOaW1YY67bMBayw1PY8alDL9KZsepQ4Vkey6xABS9xPrJSBIvCkqJTGaKKhYbZsy0j15UkdZsdtzOw1WsQOTGRZwZD7EWwK9jelpXhpkS2WprXOWGtJSHFDdLlxb5e8osJSnYd5sNwmQAMEzrSvdBoxF+aZBKIAIrBGHihX5OQO467auT27f6tsOiF9qa3VAI0kTy0FVfWX/brfKElP59M6trjYCmPds37xs//365hUHyZ9dCCQXYn9iqX10KypotXbYerKvgMOalMUO2Yxz0o4HUAhoYZkFeF9wNZeY1G1u08VqS0IjEiExHmBGLCuZgpkGUCb7LSVbeKfeKJZibK0koWK/cG5gf2V6YkxRJVGDsRCTdfhJg+7tBr67hkW6elcYHa5dE0foujXkyaqXGzZAB4YOdsspD0Iy7q02EOMztiHAdKM9VDviQv2hRzIZ4iZbDQCw8JKAgfiV7NABrqxeGh6hPZPHGHhSm/Sg7zvvSLBz6jd2/v75mcf17aO39bRtG50I2JCxmn9tEP4729eVucWat+6KFjR1q37Zau3cslZrGydredlwtRQl6FjLcD2zc6S+PDdcX58fpvcPxOkfbg+3RpY9rMtC3H5XNLefKuf30bKyFF29fNUg8KTyc/MUP3WxRs/K1soxw/RiUYa+XVqmk9PGqtP2yzprPEw3ECVGtDIiyONsGHi4k/Ie8MSS+4gBOQ0HQLzd9stKm/as7YN7Iwdr7+ihmp3drCETZqqhvk7HDh/Wvbt3HUKvX7niZWaA4wP797u9eO+uXVq9ulUZ2QWampSnmMkpipueaY2kFk3ObvGG2JjkCocQ7GhkzgVEs7c/7e+zDFCJhSGDK6VZUNYo0UFmwbnWmCLbICUvSFxEciIgya23Zz4TJVvIXgo8MS0wC4RSSodkMwBqmoHU1OIOLVx53MZ/Ujkk6DHAKqeWqb033PqtWl/9T8rZ9qhKR4/V8dgQlY4J0vIdETr3crwrnPMy+mvVbms4vzJERx5P0Kpdg7XxeKQOGnzuvhGt7ZeitMVgdMuZKFdF13SHa8OxCG04EuGgOnx8H9W2h6qpM0w7p0bo1vCAutBmyyKWimOBBY54qosjI71xSAPwpn3eGT1IZaPGaEZui2avuWQN33u2fe+5CkNa/8VtV22f3nYlkxi0NANGMrzOqt7p/3uCpxMfOZR7XVeUaMa5n0CFXvkAbF62hvQTvn8rbR+SCZIERkyLWsq4WTue8t/JEl129ieukmYZ2OfavHNtOpTRDAPlmTW7vP7d4vYbrgyRqZei7WPTal2lAUqJOR0xv9DOjSqPXSUmKjRhvPoGR+kHD/USyZEG9Omh6OCerqImjutnUNFPk4cavBkwXO6epg8eSdTJFRE6vTygQmIvRbHEdotF9519tg8NJsnyOyySBE4PqT5loNs/PzkS68mAsNKinKJY3rJxKWUCFM4a1VfL0gdpXe4gh5ma5IGukFLyhARCWHRR6A7Vh3oyHxQ2ILd43gCFD+qhsIE9HJ6pz0mSHkALUEQ9fd9gj9jIjwyCAWEUWKal1MpRA+RSmweq8dLUQbY+IequCXWAI8kTA6VTAEfWAXvubgNrlEhKo1A/lm3ALosCiUV1k0EjFlf+BxSJ7aQeJ8ojNlaURRRIoPFNmzeASzbda60BxZF1Y/7ErKIgYqelnArgiTrM/LATo8ayHxgXgARAsR6jkGIbPt4U7smTnt0SZesSWAeWfXJZuM3D9t/mKLcCe7yqzRdFFcjdXEyJl1CH/ksGsCipR207u8qweAdpWwmdEQE1tHLhQK3MCHLbd+6sAZoxoq8m2fnD/lx+P6nW1KF9NWVYH0+iNXNYD00b8kONSgjRqJlJGpexTJOKNiil81Fld7+qOUsPK3L8Ag2KHqGIEVPsPE1yiCQOM2biQg8PoH401xdODEIMKs79zG3t1J0laRVx1pOyVhhEEl89LJAAzECz78AQ9Q+Lcis9MZ39giMUOXK6hs1conEpNRqTVOmJh3CR0MFEiaI5dXvcSk+pHwdfuxcSukDHGp1sdCbRscf7wvk52mH3/2fGRuu83Uu4zxCeQSfYg6yx2GbptL09JlpvGTg+AEw6bG/ab3wHLInr5J4EjHKfAj4BTz6joqKe8h/wiRLK8l6y5zPfmQf/kaeAZzKKLIrqkzZfVE8y6VJWZY+tK8vl+VxhMHpm4jBdnzNRT2cs0J+Xl+uXTdY+S2tSRfpRbal/zUGmKu2AA07egg5lzF6tpGmNKknqMpi8EgApgx5AcNfSd9zCipq3sfoZVaTuVVX6flXb9LUZhw20rrp6Chg1Zhv8GagFMss+7PGNKIbAayCzbCCZjyuSBmaA3APlESXwgU0XgOR/rLLAFwopCYJQTpnX3mUfekKg9nIy2n6gzdXPO4TtagxkxF1X+ojbYDuqnrThaU9M5HGZ9vvuZe/5drRXPuFACgQDfawT82kzSCQOFPhE7WUc/gvsjxe99Avr5PZiWz8SHm2wz90rfqS1ZXcNGI/4+rYW31b+wk4HVPZjru1nFF+mK7b97IqqAWhT1nlVZ+/Q3q5Tqi1Zf7K6bHlXbXVtV2pSQde+rtMfXzz1iKqydmp1/qO+/ivzL7tCyr5AHQXsy1P3+HaiwqKUsj0tubd1rPuWHn74yoL7WPH96/vX//evb7799nL39u26YoBEchzUPQDm49MnXBXMnDnD4Y0EQlhdifUMJBYKxHze3rjBLaJHli9zkEQdxVZKyRUsuiiCKIAoj9QYPb92lYHaKh8XW+hZA6ua1MVupaWOKNltUbcAWKYH9IBclrWtqtJjOJk/CutuAyRP1mPTMX9ssK5eLm10UAYcgVJUTDLsbjJYZTzsuq6s2jsQClSSeRUVlRIqBwxigWTmhXrLOrNcFF+g77ot+/SqFvt/pceCep3SrZ3233JtKi/xZZOZl/UHOrGIklEX6GTbAFnsriidD2/u0PvHDjnYAeXsK0AP+ESNbsnNchgPlHppcQUYWzEZh5k3cM7y2E9YhrfYcTlh64gqG8gie0xvHT6o392+7vGdQCqKKdBGfVHqtQLtKKDAJ9Zg4JISNMTM3t3SqR+dOOqgTHZkkjx1VVfZ9m132GU+KKeU3OG4AKNVI4eoOWKA1iYM1p6xQ9QSF+4qX7k9tFJD+htwRXo2Px6YNOgvj4z2z6RlR+18kJ4dSxK9utiEsEd22EOQ2FKAjex8heFBKggfqDWRA7V9Sbpe2B84d4m1BdL3r1imdy+c0R+efcIePo2usBNbivWczpbXbZtKlxQoec1JFTS1q3V5g3atGq99G8brcHOCPr4wVQ9vjNeru+P1m8sj9O3F4XppB4oGDdJoT7hxdz0JT8KtEdxXLUsGqbokU4cOHtaVSxdUUlapsUtWqqGwQa+WLNH+SSM8RrTeoJrSLQuD+nu23NPWQNieEOFq71EDdexRgCkNAfbPNRtQkGkMoMa9ZPvuhv22aHaGxi9ZqpbVa3Xu9ClPYnTq+HEHUMrKUGJmp13b+7v3qrysQrPTyww4tngDaWrBOs10G+52jU6q0LTCNk/KMTl3tSfvIA4mfaPBaOcjyu56xpU5QOpBzCjWW6DTVbmDb9231P7coQhQQkUFQLHtel3WHc+4jZfpZ1Ru85gb4mrKzn3uamfFpS9VcuojnwY1MJBh91O39QKwZDBkfbMNWtMPvaeytDI9MTxUJ+MGa2lZmI4/H6uDj8bYcQxS0bIQnXg6XseeiPVsuQzbLkSqui1EK7rC1Xky0gB1sNoPR2jTiUjtvhal0hXBShjZW3NSB6isNVTzkwbowJgIvTou0DBDjcAaznlIeQPe6STZFh/uHSgk6qDRSGPu5vBwrYoapPyxE30/59j+yUXlNXinIQzAs0+A1UC2YDIKP+37Kn3THSWtu+j7nv2cue2e5jTs81ilANx/YvvxOYfQCoNMkjwR1wZAsu+xOrOv2WcFB9+wRu9zf2sYp1ujGxAtswY4ZYyYD7UNU+24ArBJay942QLqdZLMJXHFMS97kth8zM8TlFwSIpFBGEsx1mRsySRYwro4dMYSg9QJ6tk/1CC1j3r+8AdqrUzQ+/eSdaJtmLqrgx0GgS2ssShnJC8iAysqGACIJRVIK184QH17PaSLBpUkPAIIiSPFCkz8IFl/USb3VIVqZ2WIQewgB92PDlEaxe4P6QPdynn+PmCiFgJffGb65Mn9XP1kfsR8AmcvdEU6YJL5FfX0eFOo9teF+vxQ/Yh/xDYLtAG5nxjAoR6yjo2pAzVzZB+vk4k6yvLYTqbZVxPique3Z2P0wX5+DyTjIestsaDEiALnqIbET5LMCBURwAMCUSVRHgHHex3UESXrbfTfbLKvYFm2bbtl0768I2D1xY5LaZ0dFcFalxfsyjGAjmJ7wUCx0/Yf2Xm3GkADyIDsJdtXADn7jXsbSjIKJwDKMTlk+2K/wXa7za+jINit1d0GlsR77qsx2K9DnQU07bv9vqEgRGuyA0NrdrCBepgtL6Ai1ybbs8COweiY3ooY1MszSE8f2k/JE/sqkZjlMb0MQHtrXMIADY4I0ZDJC13xTzPwpNRP0eF3vQMLqOMdF0LokPFuN6cO6Gw7V6kbmbvvdSW3XVP89AwNmZnl88iza47rgmkLD76pstOfeSdMwpTFGjo9XWE2H+y2PXr1Ua9+A9WzTz+P6Qw2yB02e4nGp9Vp4hID4dxVXvKF64jrmsRHQC99fS4AAJ8ZSURBVCcdd6kGmNzL+I1rnfXlvriQUlV2LS02ME5ef1WL5mZ6R+vdUYFkP8BmV0KYNsaFeibb9yeTZCiQ3fYBKFKiBTjFvgtM4tbAhks8aEARTfDfAVruW5RsOWsDiYwo9fIAOh8MLJMMvUzPdMwb0GQ+D2p7Mg1AilWX+94hew47jNq9ryYmVM8mzdAn2Yn6XUGits1OVU7idrUZxK3Iu6Cm7DMGkwdUt+S4ww2/oWrmJ65XedoOVWfsN6DZpHmTyjRpZJrmjC/Woik1yp3f7uBalLjFldDK1G5X+LCKAqdt9y2qnQajABtqK+AJwNUaoLWVPeJgh+oIwAF4dZnHHNoASMZpKbwuYjirbRyAi7hIrLL8DsguyznnoOyZbg3Cltq2AJ2ouiifxGeuMyBk/TwzrkEZwE2pFrYVhXeLLYuMtyyPZQGSgDl2XVRblNDOqudsvJcctlEsGQ9LMdMRM8pnsgGzfuw/FF0+Y+9d76D6pM8XYAZcSWjEegONqKvryx5XS+k5ZaVWPPP084+kfPfdd/3uI8D/2xeVQj79+Zu5R/af++dlhSe1IveybxsqMqrz6qJbylvYYdt41/cHkM621Gee1s6tR3T83Nb/pkpffv/6P/H6V//6X+999YXndbGjXa/s3eUqGbGh2EOJXSyYP1cN/1nyn/y5c1wtBIwAPKyoxIYClIAlwIhaCkwdMwgAjAAyrJAoe1h/9xk48R/wQvwocaXU/qTMCqDD9Mz39sZ2XVgTgEzU0zP2DshheT23drUO23THmpe7OgpYooJhywTmmB4bK9DIb6wvYAxwoVSijJEpdk1+nqulQBSJkShpAlyyLYDWTdsvbBM2V8CFpEJ8x0aLikgWXCC10+CTBE6PGLRROob9BSSifrJvUIMBZkANaEU9ZF88uq3T533Dtp/xSZBEhl4SBKEeo3aiKpPxF2WVfYVlGeUWOzFgvTxriau+HAfUTYAW2EL1o1MBdZZMs2TVJY6V/7DlEjNK7dAHMaRfXDjrSZf477Ozp/x3FFDAjgy0wCgdDnc2dfj60TEBjPP707u6PBES86eMy1XbxsoJY7zcxvrYYDXZg+rSmFh/MBJXUh8Z5IonMSVbbBxStfOwI1Mew1WAy75jQQU41xqA8jAmicNqmxd21mv2HZUwP2ygFhrUlYb2V/Xs6bpu6/fT82f8WHJcP7t9Q797/WV9/eKzeuboQY8FZrtQfjnfXzPoXl5eq/mNO1W1vE21RYv0ybnRdj5FqzYlTF+cG6cfHRujF3fE663ueB2sj3BL4d311njsHKyH28LdFrepMEiZU/vpaN0g1WSOUMuqtZ7gqGvbNhUWFmpUcrkWLCrRKoPxzbYNswb2c3suyZi2GKiThZDtw+pEgwQIpxGBHRcwxTr1mg2A6L1RkToxJkFzUio13ObZ0NCo0ydOeKwqEMoyKStD7dHtW7dq3549Kqtq0MSMegcMEnGQPZIEHa5GdtxSkoEhFs0MAxtqqgFBc+r3GKTcdHAFZIiXoUB7Uut5V+2ASdS9Bc0nHKhy9r6i/ANvGlB96GU0yExIAXDsuKgQQGXlpV+4ModiV37+Z7586vRRv7XCxkG1AKQqLwVKwlCrjxImqIcFBwzoaNQds/nd+YtSyzrUGNJbl6xxRP26jXY8Dj8do40nIpSUN0ATZvVVXn2QWnaGa013RCBp0fVobT1nkPFUrHZeiVbx8mANHd1bI8b3UVlzqBo2hqu+I0wlmcHe8085HVQAMkySvZHMk7uHhGu7NRbpKPDi7zbQOVJr5zXF5OlkIckH9jimeXWcwXBcsNKHjlBy6QYltl/X9Jrd1ki9G0gqxL6u3Wv7e6+WGHiifGIh5PiglFJkHRstqjMKCmA5vWyL7ZunPb6W5E40cvlOBwGJpEjKgq2afYgFEdglqyMNZVRp1BjGmVq0wQv3T7dzggZyStsVn/9ka2QTKxfooNjh37EOj7NGOPUOSaw0fE6Ox7YR94o6hCUxYsRUj4GLm7zI38OHTQ4kZJq4QGOnztS48aOVPidWK3Ptmt8Qr8c7o3V1TZiesH3+7OZQg7Vo/dhg8vNjJAiK9iy9ZFUNxFcGlErsp9hKyfpLXCbK2xmDUGy/h1tH6eNHFujTu3O1pjhKRxsCttSapAFqN3i6Y5BJciEyAC+e1M8hEuWThEgk20Ex7CwOUVuhnSMrEnRljd136sJUNr+/21yxim6w5XAPQIklM+yPDwUyxqKYMi+y4zLv5kzKsER4wiBUz/cMQlFJscPuNng+uyKQ1Rb4BP4ARWItGQDVlww+qRtKDCg2XBIOAaaP2DY8Y78xb1ROSq4Aou/YgIKJOolayfacMnh/dEOkzSfSwDpMB2xbUG6xL6PeXjXIvbQqUKoFmzJgDtSvyw3ycSm1AlBiQ95VGahHS5wnCauI9ewqD7VxQ9xqC4A2Z+ISGehW7fSp/TVndD+31I6M6qOE8N4aHtnba9iSJGva8D6aO6av5tsxnjs2WFPsvhYXG6W4MdM8Ho/OlcztgQ4aHBjlZ3/q9wvOYRKh4aogJCCv+2XvuBmZWKq+A0M1o2KzJ+ki0+ns8nbVHrisXa/+SKkrOjQwcoTGpjX4teL3nHM/9Q40Mn3TwRIUPdyHyQVrvXxS/5BIB9Ho8fNdLQV0J9q1APiipnLvTLbPdLxhxadTKHntZYPQp70TCQV0mt0/ScTm90FbVvGZn2iG3Yczps73Z+Djo6P8efewDXR2EYcJ+KF40rmFKwOFFDUTRwawCHhipUWlJJwDGAUMUUDpzH1g4+V5QRKhZnuOUtqF7LM8h7k3Mf5z9+dJ5y/TAJ7MCysv8aisA4mLcCLRWcx6ALPMl+n5b4/dD1NDBmjt8FhtHxWjxGEzVZ11ylVNMscumduqoqStrl52r/ixQ+mCyZUqTd2izton3aaL0omqiXq43EAL6yewCPQAWkBV/ZITKl+8R2MSFih5WqNaCq44xAGBZSl7HE5RA6tt/tUZBx2MgNNSg16UTxTUchsPOEWlxUa7/b5FGMBF5SNhD7DFtKsNvEjsg9UV4ALuiMPcWPWUK46+vgZ+WHA97tKWgcUX1RBFFkswmXBRPLENA4Qor9Q4rSODroErQA6gPrDpVhhsB2y6bBM23Vd8uhKy6dq02IhROF0ttenrDXqLk7sMtG+5+kkG3EBG3Id9XdmXwPfKgmvq2nTiP/7hT785fb/5/7/rdfnWsdzdW09rTeFjPv+cBe0O46ix2+pec/glGy/vQG/67Ga9+ca7f/nn7/457P4svn/9l3i9++53a5599rsPW1q+G33/p/+qXz//059CDu3f/+RaA7ZzBmxvHTngdSbfOrTf4S1l2lQVLZjnmWoBJGyhWGABPVRAYjo7PJ5whcdUMjyAQEBpVV6OK43HmwFGG+y/E/aOylqVnKSV2VkOY08YIKGaojYCpgAY8PZASV1fVKhKG5/kOiipLA8AJUa1u77WExURNwnooUo+Z1AElLFswI+YTZRSoBY1l6RGqIrXDZZIdAPsAcVMD8SRVIh1pqQMqijACTyy3vdsfOJngXTUUhRP6n5SJ5T1D8DgDk8ehFKI4knZFOqTAuLvG+BjhwU+seoSu/jwlg638JIo6LJBMgon68MygUH2ATBK7OwZg2TAHHsz241dl/8BTizBqNTsH6ZjeO/YYQdPFFZiObHlsuyfXjjjqiBlXVBCKd3iSunxw955ALg+vbPL1x31lPkD78wHyzZJjNg+thXA3VJR7p0EAB71Wa+2txmUHrDjUqNL4+J1ecRglUYMVHVksI5Zg77bgCsvbJCW2sMR4OJhS1wMdiA+E4cCjPHQozg3D1esu6ihu23aDnvw8nDGGrk4uJ/Hju6KC9GmSaM9FvbDU0ddPabzZI/tz1ObO/WrN17Rt6+8oENrAh0HrD9A/asbV/TxicMqKlmqRevOaFnHXm3raNXN9gRrpIVquzW0fnpyiF7fHet2QpKJoKygFtyyhh7qyTlrUKLukB0yd2Y/dRYO1PLS+Tpw4LA62tt9OHLwoGprajRpYbbGZbVo+NhZHiO6NqKfAc1gdRnALGP/2HaxvWQUpmHyyrg4H1BBr9l4R2IHqm1ItJLmZip+bqEmzU5y4MSKW1dbq0MHDnisKu/HjhzRlYsXdeLoEa1p3+z2s9GLq7w2HslrUDsTW04b5F13AARYZtXu0gJ6+Xc+o/TNQOcFa9SdtUbVE24VpSGYu/dFt8+mbXnEbbNlZz7XEmvYAZdVl782oPzKLaE0GPkP5ZTpAC6AlAYgsMV/5daYLD/3hTcqSaxDAw5QRfkEaL2ETFcAskiyQ0wqKh6Nxpm2rnOWH1H7lKl6fWxkwD6WMFgr54do5/lInX8zVseejNHpF2K9nii1RWcl91dy/kAVLQ1WYvZAjZ7UR4tyBqp172C17I5Q1fowLSkZpJLhg3RqSOTf1AgaaJQyeMkabDTUUAb4j4bagwYjjUh+u2WfUUn5znie9dh+f21CvDfmSEJ1dUS4amIjlbm4VPOWHlTekfdcxQwkcrJtt+OByoxSyvbyGzDJMSHejd8Ae1RQOgGw4RZbg519DZSSPZdGOomlyGrMMU8nQZfNB8ilYezxt3YcUmy/Uk8PBWdu4z6NX7LcQZN6hzOtET0+s1HxU1OtEV7k2Xejx85WWPxY9QsKt0b6AG+oU36iT/9gDQiN8qyhqEchMSM1KCLe66NicwxkEO3lKtOA8DhFjpmjoXPyNWxBqYbMzNHwBWU2VCpqcoZGz1qsZHuOVBTMUtHiIQoa0EPbyoId9oDG6wZwXH+ojcvSB7q9dk12kI4YTB1tirJGYpyW51ojvSTIFUDqVGLtRT2kVMr4+F6qWzzQ1U1iSbEAn2sOU0PKQHWWDtbNjaN1oW20dtTE6Ub7ED3bNUxnV0a61ZTpsZQS77jFwI3PtckDtNMgFSDFPox9F5vqovEB0MJ6C/yRSZdYyXM28PkgtTXrwrWtJPR+Ip9AQp5NBnokiKo14N1VEWrTG0BWY3OllEuwl9VZnhHkIIjSuN/msb823NYhTGvtfxRHkkutzQnxmEyUyo7CUK1cEqyNthxssiiba3KCDSKDtbkoEL+LPXqpbQ9xvBsKQrXKxq9eNMjAcqASx/fT9OF93XINXI6L66Nx8X00NravxsT20ajo3l7qZ9aoPkqe1FdJEw1ER/bX3FH9NG90f80c1l8JYb29/m7EoD7q3wfVkUQ+g+wcGaz+YbEaNDjBzp8EhQ+dpGFz873EBufvvMYD3gmVa9DpToGt9zTTQNM70/a86NcGibv4HDc1xQAySuMymrwjrfzwayrd+6TGJRdpYESsd7g0Pvx3dn95z+eFu6Duxu+8cy1s6EQNsPWYVrLRE4w91KuXgmNHaXRiiagTSigC4Ql0CC2we09KG3HWlz2ZG5nBc+y6fBDzTocaHUMPwhHyD76lFDqA6napLC5apxOC7X4R5TDZYPd+OmV59vEcRKXknsG9h3vJ5rgw7R0S4c9JkgphmQVGX7V7CvcboJPO3QdZdAFZBmCSzjA6exmf+9Qjdh/jnvUAdpkGqOXeREcwMaduD+Y+Zu/XbB3pHG6PC/UQGzqNGQgZoeMNgCWnQeKgvloS1Ed5U0q1uS6QlAd7aNK0Bs/qur78UQdDIGXx9CaPSQT8yHw7d3yxJo9IVdLUeoczMrfWGpgR6zlrXIHmTChxFRDlj6y5uQs2aFj0VE0bk+0Q2JR9OhCbed+mC8x1Vgcy5gJLqHaAGfDHd7LrMi+39ZbddQWSuMn15Y87RKJC8v8Dyy7KJL9vrw9k58WaSzZZQJnkQswXeAVYsdC2uzL7kv32grY1vObTM876inuuhGIH5n/mg5rLvFkv5oHK6WVU7J3p3dZr4AlAPxinq+FNV1BRRdkG5gO0ri6+6QC8zPYFCirryn4AcFuXd/2Pf//3f7fvPgL8H3odv7i7YGv7Ea3Mu+X2ZtRlMv8C0WxXc8ElV4SJJXULdMu2f65fkxZ+f/LvX/9lXt8VxsdLDz2k/6prir733nsRG9avf76tplpfGpRQh5HMrB8eP+oxdIBe4cJ5ypgxzS2rgCmxiXsNQDeWFXmpFEAP1ZJkRaiAWHLv2XDDfgNKz69Z7WVPiKkkkRGQxjhXDLKASMqfMGBVRWHkN2ywxPihLh5vDsSGopKesPW5uLbVIQsYQ2FEaQU0WRYQSLkOfkMBxMa7NDNDe+oMhAwwAUaWfaOjzZXXR7d0+ryAUf4jBrJycZKXRgGuyAxLPU6AixhLz0p7P4PuR6ePOdwxHfD121tXfXxUXwASeytg9yB50TMGdNS4ROlEKWVfojy+baDGfmP/AcTM62ObN8v4/Jwdi5NHDPx2GUhv8gRPWIOxDXMcgE6gENh8ALxPGEQzLWAIcD67e7vDJ8DJ72wLiXqw5/I7v5HJGBhmPh8acH5x8Zx+f+e6fyZx0l8eueX1Qtle9sONjnbb/uOe5Rf1k2OGWo39l9I0qMxeA9XWhURIbCfxrMvGjwoUt7aHXVtMiArCBuicPeDIBtsQGaTKwUFaGW0NJnsQ81CjMY81FYsSPbf37EGK+gTALrXxVts8Ttl30skTa1kSbtBg8z8/OkataYt1acN63+co1uvyc/XiqeP64xef6U8//1wfvvCsupcvU+mC+bqzeZPvK2Jhn9m5VTNmJWuWNcQXVndq1ep1BpML1JjST1kz+unk8kDJApSGv1xL8LIGKDSUfXjWGrkkAcG2ljuzvzXUeihrTozq6+sdCB+Ufmldtcoz7R7o7lZZSbEmTp+reGuIj89tVUpmg6omzXBL1tG4QdoWPUg7Y4N0Kt4ap0MHa/OwGNWMGaekxRWaWrZZk7OXafbcBWpb06ojhw6q3iB0S2entm3Z4ssjedGqlhbt2bVLF86eVVVNvUbMyfEYQy+nsv6KK2SL2y65VRZoJGYTBY4B8EStqyDe02Amf/8bnpWVgeQagQy611Vg0zhM2kAG4sytj3uDq+rKN56VOP/gmwEl1AbKvhDLSLwo4zF/YLTwyPvWwHzNYPYZV0czbNnEo45fssJBOKA83HZootj4POr92XGiODlAPccah8mzUrQxcoA3nFAk6cg4Eheh9qGhqs4I1pLGQWreG6bNBqg7rlnD7uxgVa4NUdXaUAfQ5TvClVsUpILJg1Rp+787LtwbfvT203jjnARASVi0KyHCVQvUADoNWCaNRVQFEnt47T37jYYe03Za442Ok9v2mXmQeAv1FMWV+dLhcHlYqBeizx42QuNnpmthxx0VHvvQ4ZA6diQ8cuC0YwGQTy/d5Pskb9/r1ph+3gvzU/+OmDTGy9hs+6Vhn1A3sU6jKtEop+HNPmTapDUX3e6L0g2cYrclScvEJUs1jazAafWexGrMonIvMRMxfLI18Aerd98BHntHFlAgs29QmHoZZAbHjVL8lBSD1hQDywzPMkpW3phx8xQ1dpYGWgOf+qd9BoXZ9GEOrvY48uGhh3po8IipGp9e5yr7zPLNrsACwGMWV3tG59iJSerft7fB1UC3xqJmPt4ZUBPJbttdG+L2XaCPd2IVjzWFumpIQqMPDsZ46RLAdFx8b2VOCyiigCi21rW5QTpYT1bWwVqRFW7PrOH6X1+arn//zDS9f2iEfnFmmN47kKAvTg/Vq7ti3FLM/eBgXYiK5/U3EB7kFl2Wi22Xe8N7B2K8xui9zki/j4y35S4c11c5dp8A8gDBDoNOrKuUfQEwycpLeRx+31YaAE+SQtUvJqYySBvyQxw4WzKxyJL0h/8HqWD2QE8YlTqln5ZMH2Aw2E9zRvc1eAxYYEdE9dZIG+LDernKHB/eS9GhPX0YEtHL9wlq5aQhfWyaPpqY0MeVSwfLiX01297njDLAHD/AwXLGiH4aF9NfQ8L6akh4X0UF9VNfg8tB/fopuH9/9SVbbM++gdIkPWzo2UcP2W8P9bJ3ssna7w/1MhhlvD797NwI8jhMyh09ZOP7ODYupZCI1exhQ0jcGD8/iO+sv/2n+0r/G25Jr7n+a09CRCcZbozFbZcdOokXjRw7VyPtfEpcddrtsljaseiStIuQAe4tfCc2uveAYA2ZnaOBg+P1gx/+UNHj57rFHhh+4ARJXnvB47xJyoabpODAmz6PqcUbff1wl9AJhFq72O61yRvvKHnVGdUkZunK2Hg9PjJw7b8+McHhEhXzZYNKIBQYBQ4fWG2JCwUk37Bxue/gFHp2XJwD56sT7R5k03KfwYWBwgmUPmP/My32WiATsOT+hJr5IFkRnWuAKPZcxmUaFFPGe9ymYZnUHGUcpmM+3L94JnO/Y97EiaKMArE8u1IG9VLhiNlqLbnjCW9QP0lChN0VlS5/YYdmjMtxlQ/4w7o6f2K5cua1OdAQ/wloUc4Em2pp8k4HHOJGsX+iHi6cXOPqG+OVp+52dRWg7bZpK21+qTNX/O1/wJIkPsQ3AmUoosAiQMdnoJX5V6Z1u8IH8DEPbLrbbP1qMg856AZsvUdcScV222AQTfIffmfbHiicJAVCkQUKSabE9vMZlZR4V8CSeEtgEVAH5lBmWT+stXzGXowyzGeSE7FOqKgkUkI9Zr2X2TJRRD1+Nv2gQ+0DSy7LWlvysO9PFFmWu6rwhjrrntDhA6f+/NOfruzlIPB/8PXdd9+N3L3tyNMcO9RQEhyxT4sWbXMFljhcMgQT/4uCm5VU98+zZ4/7Hkb/S73+43/8LtXadPbglKw9qd/85rvi+3/9V/f6xa9/PfzIoUP/IW3aFIc5FDssmsDGokkTvRQKELoye4nbXIkP5X1lbrYnLnp0y0Y9aXDHgLJ5tHmZQyUgeNJg697WTlc2KTtCgiNiGBmATcDqKYOVB0l/yLT7lIEc2VhR/gDDK21rXRXFJgtMYtl9YAOmNAqKFxZfMt3yH1lvD9vAdKiNAN9l+wwMohoCqQ61BqBAI/NmfYkZ5Z3ESK8f6naIoi4lcEZGWzLfMj2KLLDLstlfWH2xo6IwonIyPgD6kwun3f4LlH915aJDHImEHiiLAC7vAC+/P1AsPz5zwiERQCTL7VXbp8AgUAiwAqEANOoycaUsl+nudBqM2z4lXhO7KSrmA+sp9ltUv+1Vld4xABzS0cBx/urKef9MGRksuq8ZzL64b7dD2bfXLnkWXNYJIAaSsbsG6od2ezIjEh8BmiRCYhriSlnWAyUbVfVZ20ZgmqRXR+x4FMZH6YIBI7VC8w1GqyMMthLCHSr3229pwQNUHG6NsCgS+oR4o3+3/U8CI4C11ICTd1RDHpjYdrG4booN04v2kNwfM0itc2focVsHjiVKeHPWEu2z43V8f7d+/uG7+vtvfqELe3Z41mX2IcBKJuFvr57X1vpGJa0+o5xuEsY8qcmpVVq+vFltK2s8Fu3OOgr+BymHEg4LBniyEWLKKFtB9s8ka6ytSB9gDcoBykuboc7OLdqwfr1OHDumvQaiwOiJo0fdOguQnrebCf8dNZBcsbRJq1evVXJWkWImLlAsVsdpaYqfV6SEhaWKnpKkqAnztDi3TCtXtmg9HT0njmvr5s1atnSp9u3dq51dXWpva3P1dW1rq5bb79Q77djQrlkL0zUuc4VDzaLW8wYeRzWrpstjQWnMlZ7+1MEEyCw48q4qL32lystfeSxV1q7nHYAAmpKTn3pjLP/QW57oBkUONRNldAnWXoND7Ln8B1SiUBCPiDrHOAAujUAaiVMpIt98zFUOgJX/i4594LAKTAXAKZDdNc+OCWUXio5+4AALoNIA5Hjl7nlBKdYInLGgQMeHWwNpQqw38jinNsWH6ZCB/GOjY/TKuHidHBqpUyMjdXzkYO0cE67NE8O1dHSIukaE6/IQa5yNiLbzjdItoQ60nknSGnm803hDdbgyMqDYY2kjXosGGGoGjbNLNtCopDbsMjs/ybJL4+2IrUO3ASjTY+dlHBQKFI9ztj4vWSMUyx0WOGD2ydFR2hUzUC1DopU7fYHmV29X6hbb7wanmbafi+0dqOS4sG+o8wpskoW4+MSPfN+jQPNefPLHvl/TbL9jc0bNYXhQyH/M4ipNyW/V9OL1mmrAN9bAb9jMLA2bne0WW6CRBrk9NhwMwodM0OgFJRqXWusKKXHHs2t2elKjAWExGhgeq6GzstzOS+zo8Lm5ihoz24A1Qv3tP6+JWtzutRjHLK61hvtmh2jsj0AJy3nooR96JtKoMXM0NqXO5lHgNl+skg4yPXpp5oheutIapq/OWKN7N+VQIvXevhjd2zTYLaZkjUU9xcrKf8SAYpFdmTnQM+Aeawx3SERlBWwZnxjQ/Q3W0N8zXPuWxenXj87Sq4cn6FxLrMHlEP3q4jA9tz1Ob++L0yMbInXFQPbJTYHEQm15QW57pbQICiwOCuJEKUdD1ln+K5w9wGNJsQZHDOqpsIEPKajfQ540ieRJAOKo6F6enXjYYHuP6uXfx8WhNvbRFBv4DtBOG2GQOBLQ7GPfSerT11XL1Mn93faKOjlvTF8tntRf88batAaVc0b1M6Dsa9P10+SE/poQ20+T4vtrUtxAxYT0UeSgPooOBiR729DXYLKP+vTpq3429AYQDSwBReDwhw6SfQwwe+uHBpT+3eAR8Pyh18vsFRjXIBM1vM/AEFc8o0bPVNzERYo2OEyY8v9q7z3As7qufG+b3kECRBFdVFEFAiQkgZCEekUFVJBAICQQEkUIVOggQHTRe7UpNhhsjHHvcRzHiUscx3bGGSejySQ3mbmTyc1cf1O0vvVb5z2279x5JplMJuPceY+e/Zzz7rJ2PUfrv1fZs2VEeKYF1hNSdxymDQlOsNB3dIh08unjAapdzVEQgLWzb1/p3i/AvDujwYEmASYF3FFVzz/zkdma8x1hM41jWwCLbLqgjsu7wrdp/vH3NO8PpODcJ6YVMmxGhoLdUdIvcIZ5ykXVl82ZkbPz7JxJbEJxQAaYRZuEozsAnkht0WLIPf19A6CpDU+bo7YYbc/MqosSNm2ObBzaVw4N6vGFCi4ST7QlOLMYjR/A4Jd2oA7oAxwCCAF7OCkiD8DwSQ1s2j6qwBNP83ybAIZuOmATQEq5W5qH+pCiAiipw/LoNwfQS3niMTtgAw1A7IBYpx38r72j3zqkr9Tpbrjx/UIriY01VIyRku4b0lOK+vSQWWMSpTLbOXqkJAVvtXUmxUyNqJC64nOyruARqZj7kERMyJdJw2NNhRcAhr0n6qYJCkw5cmVX6dsm3URKCHgE7OBBF9vQhJCVEj+9wgBP1JRiCRmbZXaMAFDUbckHCFuYcFBp3DMQi+QO6Sgg2QWMgKbsqC0GKiln6rsFdw1EARgBqoA7+oB6LEAS9V1sOZGI4tEWiSRSUCS4bhsyZtYaoEUlGZq0B8CYqTQBt9X5j3/RPkAsdqOoJK8veMKArdO+p0zai5ruOgWktAlagFAcGjFuSFORsBZpPgAoklrUZ3EmVKPlAccA/1VZN2R94S3ZvePwfxiMikjM+VM3/iItDM++t20OkFhXZj9sY0r9zCEbAnjeTU9Y+Lfp6VO9YPQPdVVVtcyMjhb9OIskJoqsWdOS7En6k7xaWlr63Lh+/YPAocNkyvAAmTpyhKSFTjeHRJsX5JmKKiqf2ASuSk+VnIhwBaWpZiOKXSMSMI4fAZxxfqejkus417msIAnwBOhEvRTJ576lxaZ+C+BDavjoRsdJD9JEABfAEC+ygFRUZAGJqIu6kk8AJemo0u5VmhwlgwpogwJYJLCo52LHiD0lNKgbiSMAGBVeACTqt9hlAj4NNBUtkArt00M1jhdYVG+RlAF8aRfgE0kk6Ug2ceSEFBQQSR5Ul/ci6VQw+uJe1G/3yz2lQx6kj6gH1+g40T/A3xsK5ACOrgovIBaA95RHXRTpIs6FsNVkgwAaODTiOB2AMTQAlQAo0gB7AFwk2wBO7CMBieSjjdAGcCHJRAUbdVQkpXjtpSx2odSH9PMTBZtIWLFfhQ7jCQ3SkKhSDqALOEWlmDbST8Am7UO9miN32EB4rnGHOU/CNvddBenYH7+ude7Iy9F/yn3k0OCessCvqyxRcFmmTDtnh/IPFYaef6Ls4iI1RXUJOxfs9LDPq+znI2V9Ffx16yQzu3eSTQN95YYy7nVjA2Rz3nx5cc8uA8SnVlZIaUKcPFS3Xl566gn50Y8+kvfe/65cPnJI1uqcAdqxpcXu+LPL5+VE+VKZlrJU0g98UzIVDAGApi/cJf4To2VE4GTJzMyR6lUrpLIwWj/qQ2RTrp9UJnWWlOAOUpOtwCO+r6TNDpSC+VmyedNmcyC0f+8eOaBg8+zp0wYUC/LyTI3WtencvHGjLF2yxKSYgFPSDmoaXnAP7Nsr+xobZVfDDpN6ckft9mhTk6n7AjQBoCeOHjV6O7Zts/zr1q6V6qoqOXzokOxRUJqZkydjwlJlbLICXQWbdryIgklAChJS1D058gPpW5wCcI77gClDoglwxNYQKSkSNuxBcbqTeehbBl5x1GHM3tF3DLyiGpp76kNjwnAMgnpc+LLDkqyMGaAVuoBJngGaSGVRScX+0Wwc971qAfW2mVoe+hw3grQC8IokNWPf62JefasfklQF0TCXOCjB++zotJUSN3y0HBrYw5gnbGth8pDGu2q1OBhC1Q2vlKQd1/WGvTGecVF7g8HCNheG7YYCzVoFmWX9ehiTZnZTGigHk4Z9KMwZ9ZCOEyMYRoArzB8SCgOemgdarGmYQ/JCHykGTB9MIflRddukaxxAypFGL4x3pA54Uj4/rLecGOIrG5ShjZkcISHza2V8do1MzN30hRQ7vLTJGGMAJ+OFRJSD2QPjimVy1loJLdpuR/Rg+8mZsXjGnZi6ws5UxCZ0JGecKojsO3qaqTe2btNeQ1vppCDSb/hkx7so56ZmV9v7kaRjj5rknBok6HhBvicT0ldKj/7DzV50WEiKAYrBCmyRZmF/N0bXBJsIocW7FETsNnvgzKa3JFyZespOy99i9H0HjjFQiqdSAAwqk34Bk6ydnMU6KrpAhnHUzJBxCs5aSdz4B2VFfAe5ua6XnS/KMTB4vD21zNccip0s85EFMzsomGstYaPbyqLoznJhZS8Dq9hZPqQglDMscX7UUOBj4BZvuI/V9JezK/rK9nwfcxiEbfieIh+5rGX5jS0mR5dgg4lkFBvTvIguZo/6nQP9ZXehjx1N4tO5lYLLB2WiAsZJw7vLiP5dxb9nRxnau4uM6qvguHdHGeHXUfy7t5V+3drIYJ/24u/TwYBqz85tpG+39tK9Yxvp3bmDDOzRVXp2ATB2lK4dAYxtpL2GDu3a6b2dtFVg6IBCJI/ckUJqAMTbs3P25QOtWhtg5DeBjQDyEPfAg61s/B94EKn1gxZnDnwUELLhwPE+qFjjYbaXAkLOzLWNBw1I0QPnLDJJNp65p2Sts00P5j4os8pUw1kD2J7z3nI2LtJ53u2wskOmWp6ugJI1PSmzWoJz6yR4nq5XLYsHZ9aRIyltbZ6cWQc+A0dL7+FTZGreJgWjr0vB+T+T7MNv6ZrU75h+N9D4wHSAbxSgFG0Kvh3YhwJgAyKyDNz2GxNq9FE3R7UcyTyexM0uVN8z7NVDl+w1W1E0CXBERB22IdfwjCRpmMW7WHlaEqKypH5IHzk4yEcu6neGbwlaFnyHeN8BeSv7O165XUmjbWh50tECyu/dzTbVjus3AVMV4gGnbGq5Ghds6PJdcdVmCXw3kHqy8cvxYJThO0IcEkzys5HGdwmNI8715v8vQNO1Q0Xrg2+bnR+q9QKckdBSjj6gsmt2qdo2nCvRvtI+naXAv7+UJOw3CWe5ArPZkxebLSXAJGbaIinLOmLSRaRqqOXmzmmQ7SXfMCkpANRAVeZDFoetKV5f0yLWSX5cozkIQuoGXRwCYTNJGcDplNEpEjwmzYAc9eHgCE+8AEXAJZJHAB3SQ+pCSrpOwaFzB+zelHUKrLD9rM573NRaUc8FQBrgM5XeR+03wBjQRRnUawGmAD/q4LebD7CKdJV0pJtrNT/SUOJrFFACwAGu1AN9ayttoi0KVh2vvo6aMRJVNy/1A5Kpn3K0ZZWpCt+0c0hRm4UWkmLKAqbJg5Q1Zsb8nz7/6lOBBgJ+j0txQ+c7dx6rriprlKLYIzqvew1oo07MHUk00lvGuK4Ax02XpSh3hVdN9w91iUj3DRta9o4aJbJnj0hIiIiC06Ma38uT5Wt3adse/Nlf/3XpkSNHrl9Shvi4Mq9HFCDWKTA7q6DsRNUqqcjOlPAJ42Xm+HGyICbKVHA5/oQjT+aGhcoaZdyxX0QaujZzroHEw8uXGsCrUeBBev38+VI1N8PUPZFS7llcrCCvUMHifKlMT5OcWTPtyBVUYJFgYjfa5FG/xYstZZGockYlARB2ZnWFo7a7eJFJOHEABKjFERFAF8CDlPCc5ru1CXXdNXY8zJL4OLOhbFpWYnagSGE340RIASFqrpRDCouEFYkswJb6AI3fVKAI+PrmoX0a9prkDKksABip5wenjxsIBJwRUE0F7AH0kHRiRwpYM0C7u8FAIWANiSdeaV/Z12hSyfsKOgGQjr1mk4FSJLx43gXwcnQKwBFQjFOkdTnZCuBrDThSL5JJpKLUeUcBKveX9+42QOoCWIAWdGkbZQCclCcOIAywpS0ASaSiSEjdwNgzLgBrnBLRH/eYGJxHlaem2OYAkmF3PJCavti4U/M7KsyMM5JuxpU1gPruCwoUn9qxTc6vXyvbsjMkU//RzuvRQeb6dpGYHp0lTgMeZWd07ahgs6NEdu8s0Qo4samcrCFKn1HHjdB7ik8XqdV/xDVBY2XD/HnSqECYftAnPDKvy8yQs5u1j2++Lh999D357rtvy7VTx3UdRtmGBTavtB3J8/WatZKZtUSmlRwyJmmWMvLY4nG49VRljgFV/cbNks69BkrP3n1k5IiRkpiQIIsWLrQzPJOTkiQqOkZCZ82RASMmSJ9h42TwuDAJjkqXadEZEp+WI7Xra0xi6QJHjlYBPK6srJRqBZAA0D27dplks3zZMtmlebkDLJGgAmYBrOfPnJFzGpCyEnY2NJijIiSwJ48fN5oNW7dI9rx8GRMxV8KXHzN1Neyb5ijQ5MiCYAVvsQr+opW5mpS51nb1sWeCiUNKiqQy9/SHZt+EpA3AGqWAEQ+rSAQ4AgQpJswj6rOo2aKCCxhB+pagTB5SO1TlAL2o8gJEkWxyB4gCfpFgAD45/gXACcDBVtRsUjfdUeD6oqThcEcZPICr2Wct2WfSCWy2wvUZQDNdmVlsxkIUjM0MipALw3oqIOwn25URW6lAE2YORgvmDcaLZ+yfkHzCBKJSizTgkAK+DcqUwSQeVWYLmyqzZda8MGgwZDCLh4b2VuCIXZcDUJES4OQDujCCMGn8RpIAwH1E2wIjh7Ouan8fK4dXZBhL6ocxdCW5tAEGkd9mr6WBPlRooBxtghnEo/LDI/xkd0B/iRkTJOPC58pYZfonL2rUubok4SUHJHRhg0xVsAoADdNxmjJvvUzAGRHH9SjzjTRq4KTZ4jdisoKKwQr8OjlSSQUqdlTF8CAZNi1ZRkXlGxgILd5jaopIovCyC4M+Tccep1YpDU9J8pbH7dlXASLgwAWig6fEmv0oAHOUglmOu5isoJkjbFAxRs07bc9L5kU5RdcVjl84Noh1OTQ01WxSkYgODIqSodOTzWkSXoATt9zRvp53VLd1XYYtOywj5hRLrxHB4jN4nJ2T22dcpAyaliojIvP0Xd4oI6IWyKDp6dJz8Bjx7dpWpgS0k4jADuaN93EFpoBTvObuXuBjKrL3FdR+fKy/eaTFDvTdQ8qg1/vJ9w/3l4dX9zJ1X45cOVveU9KmdTIVWmwvUQlGtbZf91bSuXNH6TdikvQbO1O6+Y8yu0jAX/suPtLFb6CNFXPgp+0eNHmOI5memqjjNkeGh2cYwOs7apqmT1GgNETadegiDyqQZK5+W7DzLhXQo3YKmCQOKWPHHr3smJMe/iPEd9Bo20BAdbq1rgHiBk2KsXaMiS40G8mxcUvM2RlraWL6ShmhoBB7bezITRV2Xp0Eza3Wd/eiOc3CyVDEsib9dlwxe2c2nQBzbHhxPi7q9bzvU3DegxR/E16czztAFNV0nGvpHJupgK6P/HM/VDqOAzO8O9MOpPmsK/rUrmNn8Z8wywDvwMmx0jdwhoycnWttxckaNtKuei2bNJNzamSQrk82SbAPxUERGyiMDUDUf2y4jEtYon0vMXMBpKB80/g24uGa7xi2oJMy1sjsNRcldOU5GR9TKEnDhsu2/l3lQgAbqb0MgCI5ZOOK7w02oHwX0Krg/UeyyfvMu+6qyiK1BACyYcZ3h3zX9LdrA2oqs/oMqASkupJTzvz8ajqAkrKmzaF5ULdFAko6gW8XgBObUEwIyEe7+GahNkxg041NNrRL0Epy+uJ4sycv3znT9tDfpwP6ylK/TrJk4CBZooByjYKkJckn7MzPRQo+8xUkhgZmS+jYHHMIhHQQL7nYFgK0ti1+RbYvecPUU7G/RPp3sOJDk/QBvioVbO0tf1/zvG4AFEdIERPzhfM4sUENGz/f7EoBuUgu50wtM+CGtDA13JFeIrWkHAAJejgTQoKIRA9JJukARKSdSPQAd0g7lyQfN0CKyjB1AQSRVhYqwKYOVHEJAM75MTtNAgtIRKqJqu16BZao9XKWKE6QUCl2JK2PmWqwI129+kXdSF/dulF7ha7VrTQAqfQRWkiSUdFN036QH+dOlKet9AXvw9AC1BIPWASMx8zI/ay6tmSWvjv/7uvb335jV8WSLbIkERXck+ZwijnMmFVn84RNLhJrJLgbi56XRal75eErj14AxHpIeK//yHXzZsuIxsaWFuUhZft2kcWLRZR3lPv3WyZ7snxtruaf/WzjubNnpaGyQm4rKHhWAROgBcnfK/t3y7O7t8unl8/J68cOy/MKKABp2Fdy/MU6pKIK5lwgiHQUqSeSUby22lEuCmBxnnNgaYkc5iiQRUVmo0l+AOPm/HyTGNbOy5HG4oWW5kovsQEF0KJ2CpAt1nqxP8V2kWNViEcSC3jh+JWsiHDzkotaLs58kNYBuLAVpd5dxYVGEyknUi5UM2mDHRujQJSzSPFs+9A6ZfiXFNv5k9g+IqmE3jcUrHHsyX0FiPzGudDb+htJJ4DtY489KHW+e+KogTpADE5/AGcuqPzzy+dNXXdb4QJrF2UBoABSpI2APtqOui8ADYCHY6HvKm3nyJU9lhfVVsAcYAnwCOg7ULbEHPIAdAG85OO4ElSRDUA2OEAR6SOAF3tSpNOOpHeb9mWTtQdAiQ0lEmK8+ALc6Av1Ayipj3w4NqK9SA9JcyW11Iu6saPae8wcXQGSqZNxwFkR4O7ZXQ02nk8oLZwhARLpF0fD7FzkSLmRAF/UuWAe9ikQL50wRlYF6D/PkQoQhvUyF/HXFATg9OgKzLv+092g/xDzB+g/xXGjpTIuRuq1HLQB7djDIn1fOCfaNk/26Fp4RwHoT3/6E/n0kx/IOW1beXKieVsGkNNm1KCx+50+JlBadehqTF7r1m3lQVQSNTzYqpUx6F16+ZsX0IETZ9uh5TCIo2fn2REWHIMyTO+jZuUqw1YiE5LLZVL6KpMEwDBxhuQUZeTDy09IUE6dzExfJKVl5bK6olwOH9hvklAAKuq7SDuRlgJWCxcssOc9ClKxO0XieaSpycBpob5fuxWsbt28We8Nsn9voxw73CTzcgtlypwcmbpgh4QpMIN5Cl24S8bEFhuQSNzypAUc1sAYInV0zgZ1vFPOPfCG7fyjPsuxHkgoMw98Q+NfN5VPAiq3BCScc5S548gE7DftrDwFoemNLxvonLP+IWMA52p5pBJ2tMGGRx0JbP0NA6I4Skrc9Lgd7wLwh2lk3JDWwXBGrjguszSOe5QyruFL9piqXPD8egWfe81GcvoCgM06G2sY4qE6P+sG9pbrI52de6SYgFAYLEAlzBUMG2lIA/BabAyXMoSAUNRrYeBcxg1QCLOFFBNmkd8AS44zgGEEHBJ3UZkxpJrYMgMwYRQBuUgaUMHFqRLxSA8oBzNo6nJaD0wf2gCo1nFwPHlgJl2G87wyshx0z5EMMIHQpF9XNQ4mFmb2FHSVAT4wsJvM9eshM4cOl2ETZkrPcRHSa+RU8R06Qbr1C5BOvv6memhSMJOKtZU2ClZQhYQZxyvuqMj5xoQHKxMelL3OxhlPyAAPc9qi84W9MGPPGkEFu+D421J05n1J3XbXGHsA1qApcQaukJr5Dhpj5+yGLtppDl44Y5W1h3QeW1iAAow+axBPypmHvy1Zh98yiTwS07EJS6V3QJC069RdgfNQGaxAYqyChaDMKttASW54xkALdstpe142VebpCmZ5D/D6zIZIkL6HOL5ivc/R9MEh6dK+YxeZG9LBzhiNntBBDi/paQ6JVqZ0NTvQ+uzusiq1mxws9pHXdvaVO7Uc69JTrq7uLUcUiC6O6Wq2n9iCzg3tbCq6e4t87WzMDu1am/TQZ8AowTYS8NlnZLAMnZpg3liD3WNxFOyN0u8JQGpiygo7uzUAVdWp8abSitozEk79124BtWnoIHnGoU5ASKqBRmx7UY2eqN+gwJgiBYdVpj49PX+zTM5ca9JxgHzXPoPNLrN7v2EGQgGfSJ9Rf0WdmvYgYWe+cSDGexq99qJtNLExhWaD47H5lr7nVxVMKnOr8WZzrkAUwDlLv3d4lEXiyUYXDn5wBjRlfp290wA6vgm0b8bivfb+z1591r4jrA9U+TEhiLdNwdMK+C5I5qG3JG3vK1L48E/taCRTjy3aYTRQ/e7QvadJSwHfrLfBwXEKUGdLn9GhMpRzcTn/M9I5A3TY9BTpFxiuczPaNjuYH+yfccoVEJJsKuqT5iIRPaprFPOFk7bpNS6l3LRHMvR7OZlNvYgUWTlymOxQALp7kK99C7DrBKTx/rP5BdjjPbWzOTUd4Ih6LBoUBgw93wC+OwBVvg9HhioQVRqo3j45FsDoeLDlO0QZ97vEtwybU75tfBNcG1NUcqn7caVHGcqixYHGhWsD6gJe08LQPNAEUN7T+hy6jrovUlAkotiwAnzx5Euaq0Jc2re7+Xqgjdm+HaVy0ADJmVUr6wvuiXP250EFRucNaPGcHLrGVFA5XiV0bJbZiyKxIx21U6SmSNY4bzN+2gpT2wXMYfuIxBOQBZglL3aUgE1AWPzUcgnoN0VmTSqU+JAKiwMALk4+atJIAJx75ApSWtqCtBC7VMd+1TkOpjB+nz2j3up6t0U9FttMngGP86K2GyClLUhg1yqABtDiIAjpKACXZ4AfIJE8HPmyNu+2YL8KmOaIlzytG9qANtpKH3kmjrodp0RXzW6VMUBiyrEzruQVKTB18Vyk48Q4b1yo5VNPmc0uz9ikoi6MDa7Zpeo4V89/QqoLHpEVS2t+sr6+LMqAw2+5Hr11fU/DpsM6jruV3gXrOyrOjj3uTbMZZRNgsc4f7QdEZ87cKnt3HZdX3/z9JbHe6/+6WgYoryh37ojU1oqcPt3yvxYsaPn/NH6sJ8N/6fXzX/xi2cvPP//Rzoryf76jwOkFZbSR2gFIbm2uN4b9h+dPyx0FNasVXG5S4HimvtYkpA0KnqaNHKnAL0zKkhKkOG6OhZKEOPNEmhs5SxbGxphHWwLnZAI0cTQEsFmVkW5Ho6zWO/aeSEfx9kpA4odKLxLQjQpmKbs5P08OlS6VrQsKpGZ+tkk4cViEIx8AC2rC9ZoXlU+AHfQAkkhVN+Zxvmmq5M+OtDYBPCiH9HNHUYEBU4AaNoEnK1bI9dp1FpCGnl3lAFXAN+q/byoQf0tBDJLQbynQe1HHyNR4FZQCFrG7BKR9eumsSR2RQAI4AW08I4H8zvEmA4qAQSSnL+7ZaYCNsgA5QCplAbdIWpHIotJKedR6AXF/fuWC2WgiOSQ/IA4wiTruqwpSkXr+QOu8Xlstl9eukuc1L+q2gF2cCZmTIQWMAFXsYQHkgE0882Lb6YLNj7VNqAMDdrHzpDyADLD57okjBhhpK23Aqy4edqF5V9uNFJh2fk/TAZrkR+L7vdMn5I2mfaZSvSI12QHIpm682wAf7WD+AeIAbrP3XV5qc4QKL/3kWBX6+arW9YrOw35dN0g3H9+yQU6sWCb7dU6Jv69tvaVxLyvdJ7ZuNqktqtJspCyNj5MdSxbJ05cUPL/9pnz2zrfl+Tu3ZP+ObbI8PUUOaruYN+aV+fmLhy/Z8TzBCkTbdPZRZmyQ2cJho+Q3fIox0937DXUcrHjs5QCnXXz7mZRiYJCC0ohMc/jCDv2E1HJl3NeaUx0YpFAFaEjtZizWULJXGbTrxmBhYzS1qEGmKIibmrNWIjOKJSE10+xLjzYdkc0bNkjDtq1y6tgx8367bfMmOX3iuAHWbQo+sQFt2L5D0jKyZG7+UpmWuEDrXiGT52+08/OQEALYkCoB7mAokSgCMmHqABaAP+Kwx0zGc+2GmwY0kTDFb7xpQBKpJlIJHN0gmTTvtRpQwYVBjVAmDanorPJjSvekSUGQgABOYFIjSg9q2XMOeFlzXjgXFAAzPCLHjmlA+hmrDCwhXpnYBGyrlAaMaryWCdMxQ4IRr+MWq+M2w/pzWNvfKOHaB+jT77GxiyQ4Z70BWI4WGaSMZOrgwbJ3kI8xezBqMF1bFHhuGOhrgO7qSIeZgqkCBLLDj0QTsAhAdKUWSDJcoIk0gDikDZQlnvwARhhIpJZIB4wJ1DrcfAQkpi7jCJOKvSgMKRLVa3pHjZf80EJlF/AMLQOZWpYypMFoclA9zpNw3IXtNO2mbjxMc+wRz6gHc9zCY6MU/A7tJSeG9jY1+AldOkinNq2le68B4q/rN2DWfAlUUITNKBKkGcU4hdomIQoAceoCMLD50bkB6HP0C9JQpFzpCkjY0ECqBZics+qE5Ox5RiJKdukcZ8sQBQcAyBE6J4Am3plBk2PMCcx0pQ+QQMLNekXdkc0HJO84ycpUQGo2xFpH8o5nTXqavvslk8KOSyyVsdrm/oFh9m6yWWSSvKAYGR2dLxMV3AEa8EyMqjdlALxJCpJZt4Cn8NLDju20vhszFu+Tjr2GStTYNrIquZs56pkxur2CT+d80dUpCkQX+8rNdb2lsdBHCqO6SODAdjJnUkdZokB01wIfO6OzLL6rnb2JJ9/Jw9pL2/btFeR3cTwG6zcD6fCYOYWmCs2G1rDQVPNUjIo0qs8BYRnipwCzR/8AA0WAI745BKSbPfqP0HKxMlYBJ86c2ASbpe3HphtHOjZXOhfp+14152G8w7xzfAfoc9K2pyRKQVSyju/0wh12pAlHOvkp+MQx1cAJswzsA4LZ6DFtBgWW2D/yHWHDCZtw6AAakV7juAfa2Icj7UZFFo0SPMemKFjke8M3hXWSdfCbtmnAZhUqrXwnOIIlnHde58c5B1fnXPPwbcKGmO9nmvYFelHaP44/Qu0/SduUf/YTmXvgm+YkjSOfxitI5Mzb8fotHjU718AoNscA97addB4UoLZXsM0d6SdOt1DDxWEW6uejovLMtnmsrq+ZOm58y9ACmaHrcpbep+k4TkmvlJiQOFk5uJ9cGdZTLmvgPbupoAxQx7cD0Afw5J3lzibY83wjPGlr9D3EzITvx019TwGhmBEAOPkmsDmGR1q+I4BGwCB03e8Ix5jxLYEW3wNX0gngtG+Yfjv4RrjfNdIo63jTdTavAJ9samHfTrugTyAvG1x856iXTS/o4MjIpUM83y82zVzzBNpNewDYeb06SnKfAbJGAVJ90bNmA4mdZ/iEAlO33bP8HQMySQpI+Y3ELylkpURMzJOUsCoFSthhXjOAg+QU8Ad4ws5zbZ7jrRanQEglcVzE2aGAMexFp45ONQkmZXHig+davLkCkgCdgFu85wIOUcXFcRGqpdDHMRKAbvU855l6AY6r9Rl1U1dqie3qV2liJ4oKLqq0AFiAH32iDuK58xtQigQVAAstwGT9gqet7UiFAZ1ITMsVWG8ofNbqMlXegrvWLsA67QCQko90gD6Og1BbJh/1AXgBoMRTp535qX1CEot3XzvXVUE6Hm5xwlSSjHrt47J12V2JnJrbnJW47KOqFVs+ati++6O6tbs+ykou+Sg5euE/rF14UZalKc1Mx04WSSt9ALynRqy3Mdta/IrFbV/yDbunztggdVW7fnPx4aYpYBTv9Qe4RMTnySdb/nHIkJZ7DQ2SjhOj3btbcvz8Wi5dv97S8pvftPh7sv5Rrze/+920a9ev/+PmygpTJ/0zBZs/VsCAtAtp3DvHmuzsxN0rK2VRfv7PS0pLX3ns9u1XPvzss36lq1f7rypf/k8FCupQbZ0fOVPmzYyQmKCJMmvCOAkeMVxCRo+WGYGjZdb4cZI4NVjmhoVpvlkGUjnOBfVajmbhmWM9kHSWJSUqOIgxmqjmZkeE2x2VXSSneMUFXKJuWzMv2wKSUY5ZAdgCJgm1ClIBu4BHAC60OWMTyeKWAgW85lF3vQFUzvs8ogAHie7m/Plmh4qElWNYjiqwwYaUupHQJk2bauD60LISc3SE8yWkYxerVhugQiKMZBGAhF2ka9PJ728oWKJOaFEWCRtg0gV7BEAbKrofnT1lwBX7RbwUuxJIgByg7M80L2AOCSR1cAwKzogAh0j7AK1PKVjcoaC9qnjR31aWlb5y69atV3784x+/cvXSpW+eatghdxTwHakot7YDhgGoOC1ynSkhsWUTgt8OUN7lcdhzWj44c9yAJ4C3UccHqSKSTgJgEkdKjDu2w65UlTpQ32VDgTtSUPpP35BMYktKXkAoNqYuCEcSTT+f0nGsz5tvGwG05RVtC/apSOQr0lNNlRrVacaMDQrUvh/VZxxH1czLsXWBZHVpYoIsT0kyMNuo6+gJ6rv3hPzFs0/J+0/fk7/83jtyT/tepesKiT5S3c/0vSA8rW1gw2BTQe4/BY4JfDdtbqbMmh0l3bp1l3bd+5rjFQ7zT9p+zxxVwCjDnE3KXGO75agLmuRUPwvtO3czZobz5nDIEjR3tYGjEbNy7DlMmTWkejDf45OXybT8jbbTDhMGgwfYwnYJW79JmetlVNwSY/gn59TKeGXaJ2VWKVgosWNYxilzNol4BXQjowplYuZabdt+kzBAB7tLGPoIBWzQT1AGzVGtPW1MnqnJATYVZCDJQiUXm0zzoJq0zNoFEOUoAqSXMLbZR942RhCJB2dPOt5zzygjed+cgyQqgEWiAWNp0hOtD+bT1HoV/NI3bEcBHJxZGbH0oOUH6MAohxXvMSYzTusytU9tezyqvco0c2Yf5QA0SGqm5W8y77EcLj8mplAmaJuR/iDlQOLmO3C0gpLh0mPwOBnVx99A521lEgF1MHfYaqF6C7gD/MGMIW2EgUPSiSMhJBowZTCSSCVwrIU96W4FejgsgnFDUoEUAWknjChMGUwijB4MIaCRw+ePBjjeLpGIwjwa46gBphA6AFkYPaQOqOIhjaAcDCAgmjpR8YN5PKk0YABhYGkH9bnnDTrSE8fRiKniKW2A7QGlXeTX3doPOLYjIDTvOc3zuNJ/SGlhr5bcv59EDg+U2fELZQYbJIv3SvSmJySkZL9tGkRW6PxuvWuggM0IF0gwj6wRJFeoMM4q3SOxa89IROl+GYLtYEiaMfYjowpkeHiWeeHtpwByfHKZgYZAnVcAFDZ7AAs8jiJF42gNNkJQJwc4YVOKFD5972u6jp9XYHNdQeqLul6PyzilgV3iaK0DKSxSLsAfx8eYCmzvgdJ76AQDrgA57GFxkIPaa7+x4eakZlj4XNtU6tY3QLopWPfzaafvdytp1+ZBA6Y54Z3tzE0cEh0v6yU1c7uboyIAKudxYl+KnSnS0f4+eHt98AvVWEAltrede/Y3aTT2lrQLRz6km92m51tCaNWqjUknO/n0NcknbUUDY2JahUlLAXy8U3xTeK/5LvGNAbShGu9oIFw0x1RsEHH+JjbdoTqnk+dWSGzpRkmpPaPfqgqzrwxMKNF3v8zqQQILaAbojk8ul3EaeEeTFVTy/QAgYntpawAHQLtfMBtJ7C/j627YPKJFwfubdfBNA8lsXHEs0bxj7xqonb5guwFWNqjQxMg/94mBVCSnfGuyDn3TJOTQTdmptPWbgho/myGuvaYdmbL1nn1/WAdIwDO1PjYuMBvAnn1qwRazR+XsXAA/3wvsTccllZoEemJquX1PcLw1Rr8n0xhX/cbN0TZPX3ZEphQ2SOjcVRI9NUpS+veRg4N95cyw3nJB3+nneE/1XQIUsmnEd4Z3kXcWcMZmEqr92IHi88C1D2Uzi3eXcthx8l0C4PEtcAEhNDhbGu2Mq5qOZBWQx/eDTSbeezahlmvg28F3DGknDtCog+8R9qPYiPKb7wVOkgCotqmmge8JfhfcNkCfbyGBOmkj36Z1+u2hHfad1HYR2NTj+wTAxpsvbaV+ADX2qI2DfBXMZciBg0j1dhkYLEk79YUqatz0cgNWixIPS9j4XJkdVGwOfJDulaWfl5QZVabCGxm0yKSCqH6ilorqJyqf8Vo+KXS1PaOiuiTlpMycWCijB8+Q1LBqKcs4byAMySoSRlRcAWjEcXYoAA610rkz6+15WRqqvrUGQLGpBMAC4ABu0EP6ivQWx0t2dIkCQo6aWapgmDLJ2l6kfwBKJIIAMwBnmoLv/Lg9BhppK+ecEk+bkZbyTJ/TZtZY++gnZ5VCn/px/AMt0pD8cnYo4A81YDvfVAElUtt4zYdKLKCdMrSF9sZPX2H9AWyTH+kltOI0nnGhTFLYGg/Yv2t0kWSiDo2tbF3B0wq4n5Lq+Y/rHDpgGQCKVHmdAl/alqLjAAAtZ1y0Hmxh2XRIDF2leW/oGB2XxoZjP//0x+/HgFW81x/oyssTnzVrWv5p48aWe1u3tqQ1NYls2NCSt2VLy5Xdu0V27PjjgNGWlpag9z74cP2xQ4d++ujRw3ZEyn0FRKhKovaI1Avg9FD1Gtm+tESaGhv/cUtj4wJP8S8updP+iSefPJQcOatlqwI+VFkBWIQDSx0JJY6I8JBbomATj6So5wJCOFc0QYFpwtQpEjxyhISOGS1RkyZaXKICvazwMAWtMyQjLNSAKnamAE6knEhVy5ITpCB6tqbPMLtUVH6d9EwDi6hRohZcGB1lAHSbApL92heOYyGgBgtopc+u11aOZFmekqggNdccGm0vKpBGBSrQ3lpYYI50VmYg0U03G1LA55V1a+zIGZwZIbEEpAC2kIy+quAG4OI67UElFxVYgNYZBfY4NkL9FHDKeAMwuQNCAWQApuOahyNekMZBB6AKGH394D4DYoA41GQBtI76dKOpr3I+J78PKYjet6H+74+eOJHrmbZ/9TrQ1JR/+2iTvKAgErVaJI04ZQJM0ickrjwzrqvmZljbUbelbtqGIyMAKNJaygOSSQN84ngISSKSVNdjMKDzxT27zdYVtWHUfs1p046tBniRqhrA1rFCnRfp8ccKkgGUZ3SsSYM+7dyQl2tqutBGMoo0FPVs5hWpLjSOrFgmHA3zlAJ0wOzO4kVyRsfpWyeOys9uPyrff+iC/M2rL8r/eOl5ua+gc4vOe3FcjHl05kxUF9wzPy9ru7Fbrl+zWt57//1rItLDM4y8E2NOnzn33bFjx0nrTj4yBNs0ZWDYJZ+St0EmYhukzLNJ/jbeMvf/PYeMNYYTcMqxFJ2691KmLsh25ico0z0hpdycsUzV8pOUuRmrzBAqZRFL90vowp2mRjc+scwkUkgEZyvjDwMYocw9AJBz61B1w04SCWScMoOkIdGEoQPQwnRNVJAIw8pvU3OrdLw9wsQBSp0jDk4ZsDCmbs15U7tM3PqESaAA3dhqwuDF19+S0EW7lRldZvaBMQoKE+xsz7MKEM8p4/i4Mrzn7agCJCyoahptZX6hYwxg3GJl/JabFBigSbujFMSGLnGksjCqqBDTlvASBZyaf4SCyknpK2Vq7gazb0T6OU3HzUDo3DUyfGaOjI4uMOc7AH4kYdi6de8fIAMmRCrDucAY8zAFvGMUBG0cOViOD3HOaAWgsWsP4+UCRu7s+GMjCmADPMK0oY7mMoIwdDBkAMFHFVgiAQDwAQJh2JBioKIGmD3vYRZhGs+N4KB5R32No4lgBEnDXozy5NmjAJl0GFaXIaROwCWM3xEtD4gG7NJe+gCghRnEmy8eMomDIUaFHYbVlZKiboyNGo5FYCBddUH6gyMwHIJRJ3RNkqLpgNP9Ol7nhvaSg4N6yPyenSVx+ChJnjpbQqPzzGFLgAIUmPW0/d/QNaRMWu0FWXrqOal//Huy/PTTEppVqkAvTsHNXBmvDD9AZ5gCnTH6royOXmAAELvIkVH5tuHBhgPr0OyCFawARNgscaVkSObmKhjBPni6rsmc4+9J5uG3JEXXadrul2wzBU/COcfeMwn+WAVXSHVRrwycUyTDtR14QgWI+qOurMCUTQu7Dxpj727b9h3lQRz06PvLsznpUaBo56Hi2bcVznw0rU0r8enSSvr7cgRKGxnYq6306qbvfPs2WraNtGrbQYFwV5OGAkb1k2KBb0OHLr7Svd9wOzOz97Ag6R0wySTFA8bPNJXdkeHZMkbXdmDsQn0HKg10jk1cKiGLGkyiC/CMRrOBDRx9h/gWcMYs5wLjDGjW8mOOpoG+T5yxybmZydvuS5qO44KmZ2TV5Zdkw523JbpkswybHi8DJkVpXUUSUbLbpKPj9BvEmbKDpsR+4RAoUt931Jnxrj05e71teCHt5GxhpOPEcaYm7zGeaQl4wXY2uPbpt+CMln/CVPUBrHausIJVHKLlKBDN2POKzTVAlO8E599CH1t1Nidcb9G5Jz8wtWDyAmTxAs664Ts8U9cideHZO0vBLN+wObWPSIa2A8/fePVmQwO1Yb41qQ0ap+sGD7cztH2TFaRPSloqk0MSJXFcsDkqa/DvJk1D9J3V94h3c52/jxR4PLh/9R123vW+Uj3AOY4JkMc75ari8k3gPWMDiG8NYPPC8H72vvGbd5HvianMamBDCkkl0lI0MvjmIMEkjfec8tTNOw6whQ4g9gvJpwY0KajbBZ/2zfAENsEAymxskYf2WjmN5zvgfhOhQ1nUbzn3mk026qYf2Jfy/aGPjAfaFowRoPZRrfumhu0lRXKo6ZTkxmxXEPmYAVHOxUTtdvNCfW8j1kuxgiaAF2qz4ePzpYizMBVEAdLsOBINANnE6ZWSOWuTqX0Wxh9UEHRI8zwmFZo+O2ixDOw9RiInLZRNC180KaGjxltjktGlKaekfsF9U8fl2BWklqi3Io1FGsqzgTEFx4As1GbJs0BB5FIF0JwpWpyIuulJkzQ6dI6Y1JI4bEE52xMV4AXxe01qSR84+gVpJCqs1IGEFVCIWnKNjgHnhhbMaZR1uXekVtM4fxWgSBny4YV2s/YHySIA0ZGaPmMqvIwZfVqq9dNe2ghwJt+GwqdNerpEx5Y2AsCREtO/ykzOdd1vklDGF5VdpKlIdZEsI83l2BycI2F7CohHcky90E7XOWPc8DjMJgFtoq4CHRPKMzeoNuOxuDj+lFQvPSJNR5ouGGPlvf7Ql3SZMaPlnz/+uOXZujoHjCoQXXzlSsvkAQNaPlRWdrAn4x/8Uoa57zPPP/94UU72h4cVPN2qW2+qkhzHAUjAnhEQBMA6vmqF7KxeK7t27ar2FP83r7Nnz65/8fnn5PiRI7JWQdY8BY4hE8bL7EkTzKtu7OQgA5Y4KtqioBXvtZyTeVyZfCSWJuksXaIgM1WqFDiSBqAEbGaGz5C82ZGSPiPEpKM5JnWdJDMCx0iIB8CSvjw5ybFLVaAE8EXlEpXfddlZUpmeYnGL42IVnOJQaYYkT58mC2JmW521udmyQ4EzR7rgdMm85irYqMqeK5UZKQZwSzmKBlvX+dkG3pGKcW4nQPSlvTjc2WOefTlKBRCEFO9NBVmARCSj5P/20YMWB6h7XwHa+yePyc0NdXY3oKmAFbVcpJB4sX18K55mD8j3T58w4PW6Ai3A5vONOw1wrkhLcTzwKij8ZtMBk5wCDN2jXR5XEFe1ovwvPNP0W6+ktLlVF7ZskrsKFgGI7ygARLKK+jD2qQBL2nFl/VqThNI3ng8tKzW12psbHTXuRzbWmb3udgX4gL9nidN+btB5PVoBuG40aeaF6tXa/iUKYLfY0S73dmyz32d0TFE1flfXJ2eeHq9cIY9pm97W9hB3Qft+W/t8V/v36aXz8oqOy1Panmd0/b6u7f5Q+/+KAvxvaVtf2LtLvnPiiLyloPc9Hcfvnztt8be0/IsK6D+6clHu7twhTcuXmWr5ep1rJNv0n40E1JBRhbZx1ecTFcvkyM4G+clnn13Sd6qLZ+j+r0vTRq9ft+693r16y8DpacoM3jMHPTjYQEUN5ie66pIxw0gBcdqDuh/SFUe60FeZ0weljTK12Hr1HDrOwBLHFUxIWWHACume42WyWkKVeZ6mTBbSUxhOHChh2wUjjz1ZiAI+AChAi3gkFwBakygqIEVSgCrrjEW7JKbqokkrYeIsvg7AesTstFBvNDuwskPKWKISCQB9xJh5s91TwJqgQNTUehXIEkf/YP4iK04YmKR9iZtvK/N7xKQy0coMz0TVsbjRJDZIaVFPJj2+9prlB0zDtJqDEwX3IUXbJXh+rdl4ok4JUA+eX6NlDsvMsgP2m3EC0CMRxcZtDEx62gqTcGC326NfgNm9mZRDQTiqiEjvsGuLXHlW5tTflujhY+WwgipUcZF0AtJgrGDAHClDXwNqqLIB6JAIuKAPxtC17YRBA3jCALqMH3fSoOECUOJdpg7mDYYQujB910c7KrluWSSyODBCWukwsX1N3Y502gNdV40Xxhc60CQdxg8mGCaS3wQkMQv7dDfvm6gMu9JXGF5XYgvdw1onqsouI0y/AKkcQbNzSC+Tpq7o52MSYaS/tO1xBeFPa9ljQ3saSG0a2F32DPKV5cMHyKpJ46Qkco7MnhYpvfxHSI8R02R4dJFEKlgIV8AyRUEhHqpDFVxhvxmizD/OswLCs6S3vivY8LF5wDs2tQBHSNUKOnB286JJ3+ase1hQl0S9k98AVrNpTl9t6przjr9vEn7sjnkPUQEFDCF1A4SEK1hBjRhgwnsblFmtQO64OcmxdyJ5ma63erM9NWc9MQv0XZ1l6ptILQ2k6h2JJcC0nYLNjt1729mTHXv0kfao02o8klTX+yxHmeBpFjrQm5JdJcE562RiSrm9z2zcABxx3MM7D8hCKuecW3lC+/qMaR/Qb+6oQHPHaRjPvBtoM6BdANADGE7N36T9x/b7CQP0bOjEr9gmu176WKqvviJpa/cIKtL+k2JkQsYamZy3RYIXNEj44h0yPX2JBCUskNCSgxK5+oLOR5OMiS9xJMcaRs7ON2DJOGJ7m6GgE2djbBSY9PPwWzLvxHt2fArSTdR0+WbFrr9mgBFP25wtzBmgAEu+WVmHviV5CjrzNJ65pi94x0YybkBaQSlaFtjas2kB/byzH5u2ChJyvOJilw5gZo4TtN+cT4xdfpiOR/yWJ2Xmmov2nQycNU+mhKVIYliiLBwfJBuGD5Lq/j2k2q+jXA3oJW/ou8I7fCdQQaC+l3UDfE1qyGYPG0FINgGHvAt8F1y1WN4vNqWwNeddAsARz0YWedGcwKaS94vvDzR47wCfvLMAQ/IRTzq03CNWoMM3g7K8t+TnG4OUE3BK4J3n28D7zjeHsvzmO8Fv2sN3wvk90LQ0kKbSJ8rTZjar3G/IfaUDmGZTjn7yDcGpm/N9cjbxyEd7kIYiHQWYciwNIPURzYPd6P7tm+X0aewkH1WA9rQBvdTwdSaN27b4VQNpSAeRoKGWixQRSR7ngoaOy7EQNWWxBI1IlJkTF0jwqBRzcoQ9JEeHoNI7bXS6TBuTYcAIVVkkleacR++bF71kdSFJRAprUj0FtgBQpHhrch75Qm0WlVsA8GqNwwMs4Kss45yVBZgh+QOooU5rNq8KJKkPVWKAIQAUAMkRKwBZJKR49QWAAuYA1cRTF0AVFWPUdgGzADfyLE07bW3CSzDSTCTISChp9yIF6dQDUEUtmLyo2gIAGUf6QZsAjI6KsT7rGNAv2ogDJvKgQgwg546Ec1FSk/WRuooSDlgfkdRSF/nxwEs/+U09jA3PAFLaD8AlHjrYilbNu6Vje0UKM2rk3pP3m1tavn5+dP6fuW7ebPnfycktf5WWJj02bWopbWwUqa9vWbd5c0v/qKiWH54+LaIT0NGT/fe+lEb/zUeO9H/51Vcv7t2+/S/qFi2UC+vWSKMCLjygooKJ9Mls9RQUvbJ3t+xUUFizsuIv7zzxxD4tP1CZ6Qc95H7vCwD81ve+N/D8tWsDY2NjB77yyis7bt68+ZebNmz4y8K8vL8Mnxr8iywFiTmxMRIXMl1SQ0Nk0ZwoWZYYL8s1cHQGnnJRlyWgkguQRQ0TqR02o5xhCmAtTYrX59mSGzlTf4dKqtKLGD9Opo0aKZEKjAGwSGFzAa4pDnBFBRgJa7WCzgoFrGUpiVIcP0cWayBuZUaqAdk1WRkGRpHSArI4ogUnSpxtSh7AM1Lh+twcA9HQx77xrIIqvNq+dXi/Av+j8tqBRrm7daON/08eumjBvMw2bLfjUJDs3VUQydx8dgV7yyaTSn545qQjXVWgit0ntqBvHztkEkgkjPd3bpW3jhzQ9NPy/uljZkOKB+DclJS/P3j06KTfdS7/9u//fuONM6fl6PJSA3Y/OH9G3jt1XB5VMAqAfFXb90Ntx3MKlN9UQPc8APvYYa3zuLymae9q3pe1P29omwCIxHNG6nMKLF/U8q8B/lDFVeAJeLyjgJBnbE3JD4i9Xl8j30PSekQBo47dgWVLzVb5O8ePyNO7dhiYBdQ+XLtO4zfIeQWOq3SdrJuXLQd0TpBiIgGt1HlhDg5q+WO6hnBsVZU1V+ry5pnKMBsLHCfEOAG42YTBThbnSTiZQhrL2LJ5cGntKqkrLJANNTU//eGnn17V9+N38uam+XrHzJnzg74BEyVYgaJzBuYLxpDh1XH+mY/s7M1JyjwjmYARJEQrAwQoA6hhv9g/cIb4KJMOE4u0BRW8bn6DlMkLk2GhKTI8fK6MU2DK+Y7j4heb7RKg1Q5XV6AWpiDP8Yhab7aeqONBO2r1GQNv2KYC6MzJT8VJA4YxCshMmrpot0lQYqoumBQFiST2lrPKj5oEZY4CRyQMOAYKVgA4ek6RqRKHLNhm0lacnkzTAH0c2QSEZ2qbM0y1bcbCXRJest/6jsQkQu94R8WGE0YYNWckwlOy18lUZfphwpH4IOXkGUCOBAvgOTlzjfZxhzKe65VGlUzTuiYpHTx3BsYtMtXokbPmC8d59Ndx66pAoP/YCFPRNFs0ZWxxphK56qKpEmcuD5Gdl8ZKznxlIJU5e3hEP9mqzOVKfx/ZNggppMOgwZC5jJpJEzQAwLCZQp0XZtKYNE8eGEkYT5gygCiMHWCS30hTYWhhDMkPI0iAoYN5Q6UNqYVbFsklZWE6qQPmDskoz5QDfMKUWjs1oIILUwiDjMTClZ4ifYWJhRZMMyDXBcdIVYiD6SQPcc/QP/1NvDHUSueEMp+oKMO4MgYwtDDR1IcaIP0mOE5LtK+ahyOWUE2EDv16RMMpzfucMvTXRvhJo39X2di/qxxS2kdG9JH1Q/tI8YBektPPV2b595MJwyfINM6UDAyRPn2HyOBx4RKhYDFCwRYbPUjF4hToTJpfL8FFOyV6w2OSvP8NSdW5Tj3whsyquS4pqGYeelPiFRhxxE2Qrtu4hmclQd/T8FXnJUSBXaKWiVVwF1lzQ8LWXNLnZyVaAVykAqXoLXdlhoKZGK0nU0FtsoKs4OI9MkXfm+CiBhmj4DEgulD6jJ8p3QcHSqc+Q6R1157SqlN3ad2pq7RCAqrAs10XH/EdOl4GTImVYbpGR8cukgm6vidpmwKTlsk0bC3rHzG7SgB0VBVn7J4y7YoIbSPHJUWuPuvYYa84JhMzq8wWE6kf7zqbVnOqL0sG3lsVtKICH4vtp35vMhS44exntr770RXHJRUwqmn5Ww/LrqeekfiSVeI/OlRG6jdleu4mCcleKVkxo+RE+RC5tGqo1M7tIVGB7SVGQ1F4Oyme2V7yZ3SQkIlDZWpahUyILZYBI6aI/7DxMpazaLUtY8P1GxC3UCKLtsks/TaFZK6WOYt3S2zpfpnGu6zve3j2WoleuF2iS/ZIuMZNiyuSsKzVMoNNqKRSCdfv3UzNE6zvd2hyqUQVbJCwuatlQnSBxGq++LQyiYjKkYi4QomMzpXwmXMlbFaWRMxIkvQZcZI+OUwyRo2R+QEBUj58qFQNHyIrhvrLpmF9bS0/FKDrc2B3aRzYw5zgvajvIdoKgE3AH+uWd5F3Aw0EvG5zhBhgj/M7cUrGGt+t8diD8t7wHvPuAcAIvB/uZhXqudBEJZ885OWbwfuP1gHfCiSdlOOddtVyAXsATtTo+QYRD0h109HcQLrK5hTvpislJUCfd5n33b4Z2j82r3ivyecA1H76LdF3VO+814Be4t3vDgCWo6eIZ3OMbxD9cevhTl5oUAdjx7eRbwGqyowNGh54+j6r/TiptK6eOibHTpyTzMgNCpxesCNTkABiK5kTtcVAGSBsbuRG876Kp1nAJxI+jiZZo2mowO4q/baWu28ADfVT1HnnR2831d5wBacA3OjgpTIraKGkhK81B0JI/FxVW0BisoJdB0yhRlsrq3KuGfgyKWXBXQPFOC9aoyAO+kgyAXVIVnOicUr0mAFeVGUBckhHUUVFbRigiBQRIAu4RGUX+1JT9w2vNskh0klA9zIFsgDmhNBKA3S0B2+zSHIByti/4hwJ4EqdqPxSlwtkE0NXCt55AYL0g/YRjwoweQGh6RF11h5UeDnHlLGlHlSSUfN1ytabNNo5EqdWsrXPjI+jbnxUVur42MaBglMAMONOe3cu/ZaBZdSN+b12/m0pT3/YNgfWl5yT2qqtf1dTXxGvfFM/Dwvlvf6zrqIi6bB1a8v1nTtbnl2+vOX99HSRsrKWD/mtgPTO7t3S3ZP133Xp5IU+cvv2wvNnz0r9mjX6guTLxerVcqV6jamhvnfymEmxADlI127WrzdbxfqypbJyZeU3vvfhh+c8pP7Lr1/+zd9seOfdd+81HT58L3/+/HvJsXPe27BunaxYWCTpMdGSOCNEkoKDJCcsRLL1ebECWew8d+ERFydFCkhQuW1QsIqzImwGF8XNkYKoSHNoVJmWYp5SM8PDTNoKWB0zaJBMDhhm56MSxg0ZLNEKXjPDZki2htxZEWaPCBBGFRgaS+JjzVETAJU01JKRHmLHiGQUO01UUwE6ODJC0opjHsb9YtUqsxnFDvLWxnprL2AbUPltBZXvK3D9wdkTBj6fa9xhUjokq8zhOycOC46QPjp3Up7csdnUdv/65jUFi7usrzeU7mv7d8upmvXy7ne/+7yuDV/P0P7WS/NuvHHujDIZZWYT+rSCXY7Cwb6WI1au19XIKW1/lYLzWh0LAN4eBeQcJcOmAAAfALhF+wq4R6UZsL5qbprZ83Jfp3mRNDOO2PKyscC4cMwLvzfkzzcbTtRgAfmAymUK7pFs46yoaTl2vWUmvcSJEWrMgNBN+Xmm/ouEGOktUl0AOirRgMybCqjpA2rESHgB9ThXwu6VMQR84kyJDYI39R3BYVJDRYVkJCW888qrr97SsenqGaZ/13XjxrWTvfz6ft53/GyTDMRvelxB4AXJUAYXb475Fz8zBxr55/7MPIBy5ABqvajYIUkEFAIgkR5ydiLnI2Kj5jNotNmRAUxxUtKuQ1dHgjoo0MAW3jHHKpOGmuH4xKXmnGdK1lpH7VCZSrxmImUhboqCN7trvdjNGXCLzDXAiNdSVGABqLMrlVlFNVcDDC72m7QrBIlVgYJZBa0wtAZu8zbKbByiKKMcgd0gEhwFl6HK7E8FHGiYnFltYHemB4hOV/DqAkzaG5ShzwpiCc6ZlnVGA++htA3Qisot7UVKDFBF1RhPoMNC0yRgRpqMiSkyxzd2/qUC+z7DJ0t3vKhOiTcHOUhNkJ4kb39GZmgbonImyJL1/rKoaqhklfrLwsoBsjvQT+4oAwojhnoqjCJMH4whgA8gha0mTBW/YRoBW8bswYx5As847gCUXVGGC0bUdThEOg5KYNagTXBVYF2mEJB6WJle4mkLkgQYVdJgKl0pJPXDeEITRpV8SClg/mCy6wb6mi0X7SDNrR/g7EpRaCvx0MOzb8Pg3tZWGFXieaaOh0c6khqALm3hvt7sxHqZii+SXWjm+3WTtf6+VuaaloGBBzy7AJx+owZMHIyzMbQ2Jo4HT2iQxrjAMMPA00a8/17W3w8pnUt6v64BZ0tnh/WSQ4N95cTQnnJV4w5pe64M7y2Hh/hKg4KLuv7d5GxAb2X8/WTTAB87pxiJDON7XMvu0LgdA33kgNJ4ZGQfpdPLnq9q/lNKc9uAHrLRv4ecHNZTbmg6aVs1bv8gX7msea5pXKMCkVujtL3axl0eUELfYN7p70nNx/gDQFy15+PDesujzK/eLykgh/YRrXvv4J5Wx+NK7/aoPrJP6zmgcfTv3mgdN70/MtJPHvO09YT24bDG3db8T2j6aR27u6N1TWmfUTvH0zjjdEdpXdVxuazhEcZO0y5pnkv6m/S7Wv4hnZ+HlO5jWv64xp3T/pzUcbqh88smzdGhzmYG/XhK18VFnWNUQQEf9P20hmPWHwUtGveI9p9Nh8e1Xec17ZKOA97Oz2udN7W+C57xw77yvLaFdhDow8PaxrtajvFhnKFB2Sd1PZg9psbd9sRd1fpu8aw0ngpU8Eh5rftxNmO03us6zqw51hTvK3fAG+vf3iGti80VNmwAdqxd3n3WNhs4vPekXdB48pf07WE25cTxvgEIWf/QNi/c+szGDPOMkzDOKgZ4Up47+fZrWknf7iYpxHsu3xjWPe/YagVrq/05mslpK+NpY6pzsF/XT5Wm0T7aBYCEHunc8fiNnShzQj94rwnQZlNrjdJepvUSh6TTDfxmXnmnV2ge5pm5pQ30h/7x/lZpeoXSJy+Al3RTRfbk586mXoX2Gw0KxpD3mvHme8IY8E4A+ssGKeC9c0vOn78mxclHZE3OoyZxQ1KJJBBACkjkjFBAF/aJxQrqkCSifps/p9EkeABAJKSx05ZLXuxuBZ0lMmP8fDvaBPtGJJGo/aJOCz0klAAnJIGuiixACYkmXmWhB4AE0CHhI19B3F7zWouqLjamjgrrJc/z05rvsizwqJ4i8aSdqLZyZAoecJGcAvCoB2kjkkToo14LAMdJECAUSSbSYaSZxCPFrFQwSNsAz5UK/ADGa3Md2owLUuX6Bc8oaL8ti+O1rdFNsiRBAX7Ydimcc0RKky5JzqxGWRBzWMrTris/vFmK489IWfIVyY7YqTzdUXvOjNghRbHHNb8+h2+X4rjTsjTxgvK/DVI0h/hLkha60e7FcWckbcYmWZ56VRbFnpCs8B1a93lZnnZF8uN2SMncA1JXpnO3aLtkJC546pln7t/7X//rV4uMWfJe/zXXpk0tuTgw0vsyT9S/+7p44dzD26qrpFZB1k8un5MPkELtbjBmHMdDqHji/AXV0YMKVI7Xrpf6ivIfVK2rqf3blpYAD5k/uUuBwZKf//KXtafOnKnNycqqrVm79tUrFy5I3doqKZw/T2ZOmSKzxo+VxMmTZM7E8ZIcPEXq52fLtgX5sqUgzzzr4qyIo2H2LF5kx72UJMbpCxpt9qWA2qVxsbKlpkYevX37ucUlJbVbN278n6eOHpXVZWWyeskSiZ42VaYPD5CkKUFSPCfK8pcmxkuRgrL5Cl5xpIQEDo+veIC1I2JWlMklBVHMx2GtH6nv1VpN21Bj0lbAFJ5ZAZRnVlaYTWu9AjBA3Zk1FXJdaTyieQFUeJ69sHaVOenBVvMDnWfUSPFYe3LNKrl/8+YlHSc/z5D9Ttc///M/79zb0CCpwZNls9Z9XQHaZW3P+rz5Nl7Ujf0vIPQZXV84HuJcVgAq4JXja7DrRPKLsx9UhfGGy1rE2dJf3XjIvM8C/l7Y02CgEDtRACSOnbB/Je2tI5yhus0koRyXg9QYVV7sRn+oQJwyjBVlzJb28nlTD8b2FvVnJM3Qps4fXjhrzrg4+ubphq0mYf5zfVc+vXjGzoA9rsB2DerhCnwv7N8nOzZt+h9bdu+u1bGb6hmW/9BVVVDQeUZY2M96DRlrR0LMPfhNKbr2M8k7/6kkbL2nwLNaQhSQoa5bpOA0gyNMGl+Sece/J4lb78r0hQ12rIsBsfxN5gEUZxpI/PD8ihTUHKmMDrFD1jt07WUqfqj7tWrbTjp06aEgtZ8dvYCTpCEKwkZF5pn3Xs6/Gx29wMAq50biPAl1X2wtQ4u2y2QFhkHpxG2TsEW7JESBoEkc0yoM5OFwCQ+ewfOcw+QtKMhECjo5e50EKkCcwJE0WQo6tR/QBUgGIbUpajDAzfl6HGUzBklQynJTISYdcIxzITy0omrrOG7apOB1pwFbHDtNza0zO1no0xdnbBZ67PzSzbMozmY4EqTf6OnmYRQvx9iUYgeLYxRszead+L7gpTi7fJyU1PWR3PKBcvSJsXLtrYmy5+pISQ/qIbsH9jLAh/QQxtPAkDJRBEAn4GmnArYFCmrqlfFzGDLHJuyrAWYQ4LFUGTeTonwljfwwcTCd65RRhWkk3Yl3AswjzBy2VjCDbh2Uo879Gl+qtGFeAT1IYWFOUbOFQUa9juNkkOIgwYGphuEkD1JQJJw4EnEZTphI6kGaQR95huGkXTDOtQpscb5CG2BMGR9oUc6Aq44NddM2JLKMHc/OWChdrQtalKVPMMx49HVVFomH8UblsdCvu6kA89tpn0ODcSzSManq72sgiTjqJ51xwPMo9nqoEAOiXxrvOI6C0XekPn1tbFAtXmq2uw5gBFSQDhBmXAGT0MNrKRsDSJaRRiEppz/Qhg7gAIkvdr6bdC1QD7QIrBvyIjHDQQyOYmgn6t2MGww6NsSkAQDoK0AISRMbC9TvzveL2g+cZZGHNVetYP/AED8bU7c+Ni0269pFbRQAgEdn1gDjSx9pJ2PHGDE3zpm4TjptadQ1zWYExw2x9lgDjAntsHitl/ovap8BPVt0LOp07SL5YlxpJ3ndd4I1x2YCa4d1DH36T2CcsbdkTbEmKM8aACzxbkEfsEWfoIvDHfpcrgCHsowftpJI5JkH2kT7HFtux44SqeJX54Gzd1lz9IGNFPN47ek79pqVmr5b63bfQ+qGXqkCT8YB4MomEO2hfkdK6mfrg3kj/orG8+1gwwebcd4f4qnf3dxxJazYcQMgGafndX75tgDYsOcmHfDM+wot4l3JpLv+oM1aYgPLTWcM6RP9YyyRwBJPADAzzvQF+pR30wj0g3lj7B/S8cRxGZtm1M+7TTrjDA3aTB2MB+luIB99ot1sPjHWbMIwH5TjvceZEucjPzqyj+wcNVBef+EZuXLlloGugth9BugAgNgbAhyr5z8mhQkHTLKHSmipSQqvmhQQ8IY0D/tF8gICscskHVtKQCd0AZ51BU+ZrSW/Ny16waSb5RmXTApbq2lIWsmPGi62qwBB1GEBe8vTzxuYBQQjyVyneVA95Xm1gknoAVjJa6q7mp/2bF3yqqm2Is3cqG2kfsoQjxQUEIyXWlRgAaP0w/KknzVQCz3AtnnOBchqPwC1pJndqtJamfmIFGdvlLmJiw/GxSXVXn7oVO0PP/2g9v0P36798ON3az/48Lu173/wlvOs4YvnL+Lfd56/mv/DfyvPv3x+236T//N/+Dv4Ka/K7df1+kOA0cfu3Rs5f070NzmDE++rHL/x68dvydmqleZsp7FyhZw9euSflq9YkXvliSf+Wy0GXfwRIhJ59/79yBMnTkTev3//hVdeflm2btokq1askPio2TJl1CiJmRxk6rwpIdNkZXqKVCnwWxYfKxvKSmXPnj27PeT+1Quw98M//4vI7Xv3RsalpUXGxcXlnjxx4p8qy8tl8YIFEjR6tAQpYI2cNFEywmdIWliopIWGyIqUJJPS1szLMkdJeN7Fmy9eXwHGpxSIPrx+rQEunCEh2UP6B3DFKdEjG2tl39JiA4hIgpG0AmCRgu9dskieuHZNPvur/5Hsaea/6xro43N49dwMee/KefmzWzfkg6uX5M0TR8y5EmrSAF8cNT1rNqNbzdsu9q1vHNxnR9vc1DagCo49MoDvRwoeOeoGu1OcZN1TgApQBXgCWgmowz6kfbtYvcaknaj/vnX0kLyia/oJJMwKSrctLJSqnCzZVFgge7Qd+7XvNQrUN2j8ZgXIVQX5UrGgQGp13vbV18nu9eukccMGOaTg+kzTIbl88qRcv3xJ7t99Qh579NHXA0aNjZweHR155tq1yH9oafm9Dm3+Xa6f//znXY4eOfKzTt16yODpqZK04ykpfKhZ8i/+yM40jN98RzIPvCnZR98xO6awJfvtuAMcfiRsvi2xNVfNuY95bcxe69g/Khi040emxIrf6FBp07Gr+Pr6yoRJk2VK8DSZHDxVxk+YJMMCAqR9+w7Stl37/+N8wQceeNBs1zgjEOlq196DxXdQoPQZEWy2lKiyjo0vNoAXGFNogBfp4ujZ+eZ1dKqCTsAqQDCkcKvjARggq3GEoPRKC9PyNxj4pMxEALWWA+Ai5ZymQDJI7zhowhZuev5GLbPSzkcElFI3NAGngG4AZkBomkk8R8/GAVGFjQWqt2Nji7WdC2Xo1ETtw1TpOWisBQ6yxysqXkc5YqfvmFDpPTxIhs+cZ7Z12KLhyXX26isSnJEr6w8MkDWNAZJXMUz23wiUFdsHSsG63pKW5mOSBxhSmEKYVJg/mDdsQgE+MLj8diR9X7Wz+pIpQ9IHk+yCPxhkAIZJIT15XAacugA1xMEUckcNDmBD2a+eM+qm8xtmkrbAEMOUk+YypYAUwCbMKEwjIOEFZXhhlAGiAAQ848K40h4YZBhpmEwkum493AG5eMHEUy+AjDqJpxxOSug/TDFxSINuKX2nDwMs/3oFETClqDNSP8w/faYsEiHX9pa2A4Do102l4W4EwBBTF+kwy5Q3qevofp4+Oe131Yxh2JHM3NB01A0ZYwAWmwc2Vh6ggoSGOzZ5rkQZFcxqBWuMD6CcQBsA2ZQFKMPkuyCI8kjCWCc4riIPcdADMJjtn/YPm1rmEwafOSHe0rQswI92o5rN5gDjwZjTx9UKugGqgCPyUhftpz7aBUBiHAnMHZsftJE5Io1AfYAI6mEseHYBFAGQQjxtxwEN40vbGBfsIlnz7jpkLTG3zAVzSpvpF+8D80A7qId6yYeKO+XpE9I3yrFBwEYG5ekna5N0R0XVGQ/3XeJOv3mPAKEAcMbVnS8CdTMnbFTs0zlw54U7Y8W4sA6pZ6/mgRbPpLvvCwGbyodG9ZWXxw+y8aMd5HHbBJikvax3NjhoG3NA2m1tD/UAILGldMEYQBEafEOYO+ojjfGmf4wT9LD35DffHMaf9qDqCzBk/FxzAMaQMowVGyT0g/Fh/XO2MGPKnNI25oq54T1kvqmXPtIG3kNAKYCb36wR6mGDgnYw97SZdtJvxtvmyepy+gRtxgZa0GBdMQ/YmlKGPKxr933gmfVAe1lr1/S5dJDfP1w8c3zZmbOXfp4QukLBJZ5tOatzj0lJUYVNDV9varpIINP1meNW8FqLyizqo4sSD5snW55xtsMRMEXxBw1IclYngA810tTwapO6AmizIzdJzuytpjKLMx3isbmcH7PTpKl4zkUCGjt1mQMmFeTOj24w+06OmUGVFodA5HNVWSk/T+9IPgHOc2fWSV7MLotHzRf1WBwAoX7Lb+xLc7U+11NvqYJn1ISRfgKSs2ZvMVBN/1DRpR2V2Q+bWiyOhqrm3ZFFGTskL69wx2Z5oJUxId7Le/1b1x8CjHJduHDhzPKiQilMTpKirKwfKtg6Exsb6/vGBx/8zuqZ/50vBZS+T7/xhu/m/ft9C0tL/d944403dUw/+fa3v/2JptV7sv3el9LoSB1nbtzwDQkJ8b371FOJr7322icNDQ2fFObnfzK4/4BPYsPDJX1OjCRGhEsGQQFr6tQpkj8rQipTk039FsC6qcDx8MtxKNiNOt5dt8pD66vM9vGMhqcuX5RnX331915TZQuLrqC+fXBdlXzj8gV5RAFh9eJFsknjzm3ZJMszM34xZdTIT+bFxX5SnpP9SUV+3idlBQWflBUVfVJfVfXJutWrPmnYuuWT/Xv2fHLx3NlPHrl+/ZPnn3nmk3tPPvnJd95++5MPP/jgwxNNTYHdunXzHRAYaCFQxyU2K8s3a/Fi38WrV/tmaVi8ebPv5jNnfG/o3Jx5+mnfn/zt3/oyjm4QkU6eJn/tr7/7u7/rVVdX+6PW7TrZuYwcm8ARAvNPfaAA9FWzbcs+/B079y5GwSfONvBIy7l/eJQdn+AAUEAi3l/7jJwmHXz6yeSp0+X06ZN/pvQv6ni081T3f1zueK3WMf3Wt7618+rVq5/ExcV90q1Hjz8fM3acDB4yVHx79voKUHVCqzbtpA2ePTt0tmMkOvkoaFVw163PEOnhP1L8hk+WvqOnW8CmdcC4WebZ00/B3gAFtEOCEwzABoSlK/jLMpVZzkhEgks+DuIHXI6IyLR+cRTOEAWTnE84dFqy+I8Lt/MK8Rzaa8gE6T10ogFKjtno2L2XtQunL60VaLcCaLdqbSDbjrh4ECcwjiMYe7bfbt88Z716nMr0GDBKRsWUyOSMhbJ8W28p39FXimv85dBjA2Xphl5SvrOX1Df1kcWDu8tZZfpgtLcqiEHS40gZHJAJWOO4BYATTBcMKRI27C9h5AiAFZPQeBhFAAnMtMsIXlBGDMaR3wSAKb9hImEmYfwAJgaylJGDlsuwU4/L5JEOY+8y16S7EhXKwQwDLJA6wrTTXtoOkwmD6kiBHNtXVyoC8IMWjCp06C9100YYYeqFKaa99BUGHfouUKTP5EVC8iyH6+uz0dU6AInUTZ9pO2WpA7qc5Uo/DLRrmitdBRjQD8q6YIgxYgxggKFDm5gj7pSlDW5ZxhTGGkYaoAqQ45m6UZlkHBhDQAVjxxjBqLubDMw74+/MhwNAXNqABtoMWKMegBJ0GAenXf0N2KI2zW93HUCLfjAW1PVFnxhzDTzf0TKAe9LcOpk7AB/lmE/aR120gfGiDdgcInUjjfqg4YAGB3QxH9gO8kxZxg2AwLhZX/U34wF9yjI3rAnaxJpgDijPMzRpHxsQ0Lmg8wF93g3m1R0H8rAe6TtjT1mktownaYAU5sjK6d0Bh9ovXWe0hTnhXE3WK2PBmkZiTh2MB3VwP6O/WQOMAZoArEnWL5JlxoI1Q96vbqQw5swP6vS0nTXhgmtrnwb6YeNveZ33jHZzhw5prJEjGpw6nTZBgw2TKwpyyUP91h/PJgppSA3pB+msI2h+Wbfz/pBGu9hwoe2MD98ipw8OUHffK9pl6VoeG1LWBt8y1hnppHFnvl2w6wJL0phnxoz3grLUTaDdlGONcGfOGTvmjTWDHThpzA1rBjpoN/BtZJxpK+kE5ujQ0F6yfNLoz7dWlUx/6Mqdn2wqflZ2Lf2uFCceVUC5ykApDo1WzHUAJ9LDnUvfMpBaGLtPSpJPGEjcvuR1k4YuSmgycLmj5E3ZWvyalKaeNc+zADuklTuWvOE45FGguHnRy7Jn2btmY7pA8wBsq5Tu9sWvy/q8J60Owt7l7ymtV2VJ0nEDkIDRLVp2m+bjGRC5eeFLsqv0bQPD2FIu1Lauz3/SnArhyAcgTP17yt61+udFbTewjRpww9JvmSSWY2BI27X02+YZF7vU9PAai0c1eF3+XVmactq83O7SMaCNuVGNcvHE47/42d/8KFX/z3kv7/Xbrz8UGPVe/+9dCh7i/+evfnX11JkzVxOSk68OHjDo8XWVlbK8uFjy0tIkfkaojO7bVyYPGiBxkybIwujZUhgZIWV5uVJTV7fPQ8Z7fY0uBYvDPvzw+28lJCUrGGpj5xniIMjO4qy9IamNL0rBpc8ktu4RO0gflVxsJbF/RFKISmzv4cHyQOv2Mm9ejrz77rvP6Dr5nRwp/S6X0spUUHv1jK65srKyq6NGjbpfUlIiBYWFMjsqSoKCpkjA8JHSoVPnrwC7fy0ABls73kMV0HLEBWCxdVue29nzg63bWprdvwhtHEBpwPHLMxP/rdBKQ9/WD8qoju1kareOMrdnV5nXu5ss6tPdjgo4NKy3MYKoPaKOt31wT5PkpfbsJv4d2n0BUlu1ait+o8IlrnCCFK3tKjOTu0vtUWXUvjFADj3eXyoae8mKJF+5OsxhpmGcjRFWBgqvkUgWYBhhwFzGz2X+iEM6ArNs4EDvMISkwUC6UiAAlAPkvlRxgxbMJjRMUqKMIQwradBwJQuUg/lEEmMSQw3cYRQdVV9NVyACw+cytS5gpm764DC8jrMUQCj2r0i9jOFV+tRDW508A5Vhds4zRPICkw09U8/T8jDA5AfgoSLqAhvyEAABMJ4wvEinGBPKurSRQgHMAWz0nXa740n7AAm0e5+Wha6b5o494w2zi/owYMxlpAmAF5hsJIUABJhhmGT6ABCCgUdiisogfQdIkk4+GGqYd9R1UXlFKgVAZ5zpD4Hy7rmJxJMOg06bmQfqRUUaOow/Y0ggHSaetYoaNWsM0EBwQTJ1osLKGvxqGuuCOWRtc0wGNBg35hSpFiCK8kgJsYvlqB/SAFOAO9oCAFnn72sqtmwqUIY0N50xK+/nI7u0DZQjvxuwDWaeK/v3+ML20Q1I993jiVB5ZT2yPhh7As+o25b26WFSZN4DNjFY74wXeWgTEuytOq7MO3WQZuka2BxCzfOAluc9IDjvjKum7Wu2lowbwJU01icgFTVl1LuZN9Yj8QRALRLxEm0X3xPGhHToEaB1WNdXhY4J4w5NN43A712De5tqOe1jblkTbsDRD+Nd1reHvSfYiBLPu3JEf7N2l2sa6tMWr7/dwGYAqsO0bcvAntYu2uMGfqMijioxtL+aTt+gh40o2gn8PqvfhtOewLgzX5whukXn1DamiNeA1gCbSUialyntvUOw19a1oPFuIH3noN42JrwnlzQO212OfHpYw1V9r7dqm2k3/SAeaSjv3sURfWS7trtwatDnG7fWTD/cdOoniaHlCh4PmMQQELY6+4ZJBlFfXahAc1XWVXNYtEjB3tyZtXY0CHaVSCJzZnO2Zp2UaF47QiS2UfKiGxTU7TK13hUKSAGv6RE1Ej9thUlMS1POGOAt5AiWxEMmbQSAkg9JZGrYWiuLKixOjKiXPLQLtV0c+iTPWKMg+JD9Rm2WthQnNhkdVHNzo3eY51+OZqFdHDmzMPGgOf+pmHvFJL5ITzmSJk/BLqq7diyN0kKdGFtZ1IGxP82cWW8g1exUE45KRlSlhE6PWq//17yX9/rdLi8Y9V7/kUvBQ4SG8huPPlpev2VL+fy8vPK4uLgIT7L3+ppeOmfDX3zxxfLExMSPfXv1kVadfKUb9pwjgmVoSKodSg/wHDQ5Vnw4w7Cnv7Tt4mvqt9FRUa9RVmn09JD7L7m0/kLW3qefflp+69at8tOnT5dvb2goz9M1mJycWh4YGFjesWPn8vbtO5YvWbr0uUuXLsvRY8fk6NFjcvjwETly9KicOHlSHn74YcDu3Vat2pS3adOmPCAgoHx04OjyycHB5UVFReVr164v37dvX/kzzzxT/tlnn5X/+te/pu8Wfv2b35Q//9pr5Xs21ZffPbjnrx8qL5GKgb1la98uclBBJ4wqTBOMISACpgtgwE4/gABmq1wZsiEd2ysgdaSprTv4yujpAVK4zl9K6vwks7SvpC/uK4s26j27qxT1wrGIYzfmMncwndi9LVRmGYYcZttNI8AQ4/wHG9H9yry5jDABJhFpFYwbzj/IT9xX02GCsWkz+0Gl/WU5hzbM9HLtC3cYRzeNQH5s5mBKAVbkd9NcpyKrPCqfDtPpxBP4DWhZpMw07QMUfDUdEICtJPatMLeomtI3gsvwY/fIOFOPS59AXpzewMgD3Ax8eNLc9EadIxhmaANq6AvMMM+0hX6t1bZDmzhL0wCIYoxgtBl3gBLSLZhmAs/MAwAExh5pHgHpG3ccIdGmGgVASPRQ6SWNwDPzyzxv1vr5zVEUN9ygDDWMPG0DVLjxSIewM+UMxX2D/ZQZ72VtvqVr8aYnkE4fGpSRp35oP65xdzzhtgbsYfdpn1AZv4NKsCeNfNAA2B/UvkH7nq71u57A8zXtC+qs9B0p+pPEK8h/WgPqmMzBYZ0T1gn5USslkG7vj9bNvDO2AH48KBPIQ1sZS9avSVc1zklTAK+0AJi8Nyc0PKZ1c8SPmw7YJ56yzLVLlzZxZ76o0wWf1O2mIRGk3aTTtusj+xtNp/3+VheAByBF/Wx6GH1NJw/jbedlagAMPjVGaXvSGFfWMGuK8txtLDSN8khUGSvWF3UzptZuT3l3Q4Zy1H1b54t2U5655r3m7GLaf1bzMRc2JxpwrMRYsEnB2LCmoU068wlgJJ6x5vvG3FOOdOoBRAMCGbtT+kxf3HaxCdGk7/Wjo9EAwLlUH1s/bt3Uxdp11yPzgsMn0gnufDD2bt/csrSROeKsZOYYp1LUT7ir7SKO94VvwTP6/Jz2+YTWhY04qtLQvcSmSlz05zuP7p1+6NDx5uSwVZIXtUuSQ1fJ1FGpMjtooXmiTQtfJ3OCl9rRLCkzqgy04a2WY1zmBJcq4GswtVzUXWdPLtY8qOnuV7B5UpYoOMxQGgkhleZJljM1Aayo1UZNXiIJCkwXJhzUfMckW2lGjC+QuKnlBhDnRW3XPItlltaD6i75UO2N1HbFTFkq+TG7DRwCNkPHZms71ytA3m9xtJ2yOVonIJV2h42bp31bbSAasBw3vVwiJhQYbdpPOyMm5mtbK/T3AcuTqO2eNaFQciK3KKDdo+2tsGNr0sJrJHVWhYwLnFzr+VftvbzXb7+8YNR7ea//3peCquGvv/568IYNtTmPPnLj88bduz7fUF/3+aaNGz4/fOjQ5/n5+VmpmZnBL7300nBPEe/1b1w6nkHfeOe98ldfeOHzvUX5cmB8gFxUJmiXfw/ZM9BHGSnUzxy7OoApjBNM41IFa53bd/Co+raSdl37y+CJgTJnvr8sWt9TFtX1lvhsH1nq312eVwYKRpcA8wXjjwRgPx4/lbGCmYPpgvEkD6DBBX8woDCOxLvMGwAJJgzGj3ww/sTD8DqMOsydI5GF8X1G63fLAn4oa0yn3mFeXUbbARgK7jSQTv0wkFZWA+AGphWnJEhEyOsylQTAF4wmTLYL2qiTNPJBD6aYNsAYA6zcsvTRLeMc0O/U7TK0jBnptIExQZripsFsQ4+5oQySHdpgtLV+gB1lTS3U03/OMHXLwwhDk7GjjdQFTdKe0HzHtSzjCW3AG20kzaWNVAopDUw9kjba+AVtpWX16TNAgo0ElzZ3xuui0uY3bWBOXdoADJMQa7tZE06/nLyUhUG3+ddn+otkjGcCbXWkSE5+AAyBZ8aFPjCXgC1oMz5InEiDNmuAdpP/hgI26qZfpNOXo/qbNQKwZP0yBu5cQ8ckzErXxlRpMV+ku78ZZ2gz7/SbflHW1piWZS1Bm7XOmNMfyjOG/MaekHRAIXMP6ANA0WbWAbShxW8XmAGW3PnjfeIOMCOe9W1rTGnxnkMb6R9tYzygjWSS+mgnqqfQ5jd1u8CetU1d/Ob9YyOL39BG/ZZ+UDfvpa0LpesAzS83BMjPumAt8OyuMXeMeN+ZL8aIdrvfCdYq6axFe7+ULlJ+1hC0jLYGA7Ma6Bd5mSvWmptOu3knGEM2WgC5gMu7BjAZ0y/byveRzRTeJ34TqIv288ymA8/MBbSJo91oMNzWsSGdNUzbn9a0+xoAndRNv87rHEDvsgY2acxjsMZD45DSACSfGtJTjqxa0XLzrfeHbd++K2pZWfn/Xr688vPyZSs/X7Wi+vPK8jWfr1i++vPVles/r1694fM1K2s0rkrDaksn3n5rHvKurlz3+coVa63MimWrPl9WtkJDuQVoOmHVF3RXaV4n/yoLxK9dVfd51craz1cqXQL1rNHf3PlNfVWrai3wvHIFYa21jTu/iadt0HJ+r7G0Kv1NG/lNWGN56i3NiasyOqsqnb4TnPrXe/I4ddG+8tLVn587c+nzN954o9rzL9F7ea/ffnnBqPfyXt7Le/3nXJyti13xlM2bO7322mt3GjZueGdu0IR3lk0L+mljbqbsy0yRw5lJUpsUK1tTE2R/coxkh04T395+HjXgB6V1h64aukmbjt3lgfZdJLhHV2O6YEBhKvGw6koBYayeH4sE1pF+wmTCrCNRgskFRMLMwiwCSL5garUcTB1MMLRgamFyCTCGABDADIyueXl1QYOHsXelHjC35HelXrQBEEIadcGwQhum1ZhtrReGkLykwxADMqiLOwwz7ac8faUuQDztgjmGCaacy5AaE2t5HdpIXkiDPvW6gNOVQtEOfnNHmgcjDXAwEKd5oU06gLNJ46gXwAEzDmPu0qYdJv3WZwAH4+3Spgz0YJJhoGkjAMilTZwLOGHEkXQBJqANDfJSBuYa4OmCLpc2/QKQU4bxYk5c2sS580HfASjUQ5ozps5aAPRCh364faJuADxSWEA+faYP7ngz5/QLuqwH1hBxAAQCdbobCc4mhvZZ46HN2gXQMYek02fbxPDQfkIBCm2BLsCB8vSV8oALxp66Aa/QAOAYMNHybMKwFijDWAD4GAd38wWpJnNLOusRKbjbJgL9Zs3yXkCbNUE8beP94P1x05kP2kU87wO06SeSti/BnyPZJR1bSlM31XjGm3eAd9LKamDt0h7AkQEq/W1jQt36Xlu/lK7Ns2cu3EAbKUM6wB7a7lzafOmYsgHAOqduaNNX9/6IviukI7VmHbppBMrzzhzWd/+QpjP+pAMYCU/obzYi+BbxDvOdYL266QTS0JzAeRnzCxgluM/ME+uAcXPXn9s2fnN8D2rBfAP4FrDWWMuszcc08F6iQr0ZbQKdHzYwzmk/eV+atF76tlfLo5qb2bOrFPTuZtJ/NFegSbtpG2C00q+rNK6rlhtvvTXK+ZJ7L+/lvf5TLy8Y9V7ey3t5r6/X1dLSMvXXv/718Zq6muOlZWW/yc1fINExsRIWGSUThwdIdd9uBhQAADDLBM6GxN7pWWVan9PgMMsOCIX5dpltmHUYOUAKDDnML8wwDDMBhhkABFMLkwbj6TLMxlQrY0g5zktEtQ8GnHTSuMMYomqJCixnebplYaipH5AB0wm4MfCicaQRYDoBRzCGMJKkuQwxTCnAhfR9yhDDmJP/q+mo7O1RhhNVUJhxmFU3UBf92akMqDHj/yINZhaVX9JRL6Qf0CDA8AIyUI11pT4As68GvMXWKyMMUIBZduPtHEkNqNRyziJees1OUplrwBaACgacozpgtrH9JZ7A3BE4dgJ1Yhh65pUxJJAGs40NZpW/rwE0AySeQBrtxbaO+uk3weZPA3mxJVzSxzlzkTjsPgkAV+ihhoydJmADwEAa80M/aW9xnx52dqvNqcYxxgT6xHmXC3p3N6af+WaMCAaK9DftWqx10y/a6aazkdCg7eEoHOysDUhoHjfwmz7nKW3m5KDGAXRoD7auPNMn1Ls5jgUVdmwnCaQDWgAjy/v6WD3Y5mJDy53f1JnTq6vU6JjtGuqkEVxb24VKl7ZxJA7jRz8J0CVuXi+lrWNGXuI3aBzxBI6iyVbazBeq1KS56Zy7u0DbtUDpb9ByHL2zUQP2w9BhnHM03T3mhkC65fPQpt1rlQ75SSeN52qNYzywH8XxmbVX22dB271KaXMOL+3maBzit2jYpoG2cNxNntbNOaKks54oxzuD3elivx7Wbt4B4t1AOmuoWNM4Roc+YwfqqJk7eSizWNdRrtJnnW/S+PoBX4YN+htV/iKlgSkC9rfOnPWWHTqfu5hT/V2tdFD3J500nCOxrlgv3FkXjDXfTQJjxiYSmwa8T6zbev+eUuDbWU7tbZQf/OpXXjDqvbzXH+PyglHv5b28l/f607nqdu1KWZ+aIDV+nc3OCdAAMASAAXyQTgJCYPBh9uf37mr2gQACGEPCdg0w3HnKNOOYhd/bYE49aTCHMMUwoDCj/zJw8DyMI4zfv2Q8a5XBW6hMJwFm+Is0T9lVyszCyFcoDZh1N55nGGvsWnEUA23i3AAQgFlfokwrjmig/VUQsW2wc5bjEu0z7dup/YdRJTRogPYyZXRh2KHjpAM+eltZwAFpxowrPdJJ404dldruFf17WLsp1zhUwY+GPRqgje0vfQPAYHtGGnkoDzggjfZt1bpQKSQPznxgpDmsH7BAPsoRTzqADTDBWNQM9JV1GmCwzROohr3DeltfKMsdhhyw2ARg1EDdxNM+aNBWHPWQRh7GsE5pkg7gsHJKl3TaCGhhbshDupXVdPIxpwBC6sChEe12aVOWOOhu1v5S937oemjTDoAVwA+65IMmIJT+Ebde1yBjQPt3KLBw6yaO/rJeObMV2sSRTnnGgLkkzsCa1u/2izGjT4SDCpZZq+SnHAGgCj3mF3C+Rp8bFaBA2y1L3Yw/40If3X5Rdu0AH+2LgmP9Xa3PrCOXNmsUkAS4BXDjFAhHTLTtgM5jrfYXekjgaZONmfaBsoyTCwLJz9gAqhgrt12sHfpMexgzaJPOGoQWwIuyOGjCkRJ9cGnTJ9Y6v5kLxo2y+7Vd1OWeHUs6wBNQD3DjnaRdtkmjadBmXgF9gD/WCCCSO+msdcaAsYJW42A/OyKI84yJIzAOxDVqfXs0QJP2sZFjmxgaeB/5ftFOxhK65LHxVLr0k/7QFvrtAFFdV/rMpgqbQWy4saHH969aAehq8mo7aUNJry5y+fhR+VVLixeMei/v9ce4vGDUe3kv7+W9/nSuj/7qr7Kb1lX9/doebc2Jzl5ltGCkAJ4wmS64WwMzrMwVDnQAQS6DCONGPkAaDCmMKl5/YS5h9GAGAVQwuUZH8/IMiIDBcxhdBygZk+thXKG1QZnpehhEfd6jtIz51ryUtXoNyDm/NwEAtY0wj5SHDrTpj7VL2wAQg9F327nJw4zDYMN8A4QACjCnMKMAosMKxB3G32G4aSdMPn1yf7uSqCOaF2YX8AJjDS2AEr+3e5j5+kEO0KNdzhh8CRSgR70GpvSZQP/JT17aRZ+pA8khnnfXa1sAv9AG5AGIoEPdtBvmnjYYqNB04qALvc3afwAgfXDB4D5PmtsWxox0GHyYa+ohHZoAWhcg00fupFE3kjLGiXy0C+Yfmow3eUiD+QcoUw/jQzyBsWBMAIeOhMoBbKRh18g42DrTdOhCx/rkycNcUD/lGTvaSJvIQ18AdswPfXOA5JftYl1RhnGijaxZylm/NdRrHPOzmXZpn+mfC0zJw3ywHmx9Kahy46HBeqIvbp8YL7dN3JkP6qYsAWBEWdIJxDG/vIvkZUwIpDGOK3WuaRNrmT4Tj2Mo7uRnA4N03iuTGpOugTv1slbYyAA8MwesL/IB5FYqoAOwsQ72KaikHOncGf8S/V7gWZixpy1O+HKNshEFmEPajOou0mXCdm0X3xqCAVMdE1fqTF7mCKk0GzvMNfFIpwk8U7db3t47bTvfFTYc+FZBjzat6Kt903TALGmMC++gScA9dbIWkFIj7WWsAf/MFXeCuxGS37u7ZPh2NSk8G1KlSrtc6a7RsVmpdRT49bBn4pAeT+/aQR67cePX+FPwfHa9l/fyXv+ZlxeMei/v5b2815/WNTt4cvXacSOkrj8ebnsq0wxA8zPAxfESa5SpgvkzBlYDDB6AFO+tMLFI1FyGGSYUpnKVMmkw3DD9lCHeLVuh9QDuAD8w8wSkMASAC552SQd0EOemUxaGG8YW2vw2RlIDeWBMkWSiBgogIM7NA4MKmOVIC5hmQAaMK6ADUMDv5X27S5Gm0yfSiCPAnANMCjVtieZB0kYcabSRgJQTdUmYU0AuTDTtgYndqGGxlsvp3dWY/S3K1LrpABv6lK1prgQX+oBQV8pHf9N6dpFSpc1v5oUAMIHB5uif9J5dTTUShv2r6UhYKTuPujWdvrmAhbagCpnk21lweEUac0caTPVyLcvRQqkayrV/lGejgnqQ6JZou5J9u0iutpv8FboeCNSJRDpb2zXHp4uNaaUnDSkz/WCeKJuoTH2xPiNBdhn7RX16yHylGadl5+qY4jmZ9DINzB/1JWuf5vh0Nok60u0SLYdqZoH2h/QEpU35BZqf+mgrdHM1PbPXl7Sp220P88tYztV02jVPQQd0l2o6+fK0bJaOY5KmpeiYFCk90pZqnoXW5u7W5zRNy1IaizXeoe0j+Z40aFM2R2lTzumTQ5v6aF+W5rN2U7cGwA3tIk8OwVN2WT9fq6NA887XuELNxz23N9J+aPt+0a58TaO98/R5oaaVahp9K/TUvbAPfUBDgTXu9Jn8eVqO+okjL/2wPmko1Pz8pg30o0DTF2ggnT6Rxm/SaAu0oEvdxNNf6rB+KC3SoeWOB79R26avzu/uOg9Ou+iT9VnLUQZa+ToOi/SZ9pI3s1d3m8d0HfNkHfMYXS88p9gc6Dzp/DOutJu+pWsc87ZE20M9zBdzlal36mJek5Ue9G3ctQ5+xyndBF1PkQo6J7Z5QEY+8ICM1xCiz3PaPSCzhg6SwYMHz/Z8br2X9/rPue7cuTM9ISHhe6dPn5Yf//jHHE2RuXv3bqmvr5df/OIX5Z5s/y2uxsaW3KqqX8uSJXduV1SE9yZOx6Pr7du3OSMom9/ey3t5L+/lvb4+14nLl2uXpiZJUqfWJhXAlsqYWr3D2MPYGUOvDFiuMmIww9xJhyksVoYQhhGGF0baYRIdZpM8MKNuOrSKNL/LjMIAw4y6DCYMHgwr6TCj1ElwQAbMKIyxU7fLFH6VaYbRJY56aIPLRMNw0k6YYie/w0QXedq0QO+0Y7kG6FCGeslLgFleoWk2BtpuABZAzmmzwzADtqAD2CEPAWYXkODSNlCi6dgBko+xJB261DlX81MGWz7SGaPFBpiwaewhGZ5yMNeEbGW4GRNAhzHLGgCPSRpgtmkj5ZmTeGWYAWHcozXAaNNGxpYys3t0kliNn9Ojs4YuFpdDfcqkEx/ZvZPm6SwzunWUaL1nGPOuzL7mm6VpERpCNS1EAyA0VRn1ZL1Had7pXTVewxRl2MM0nTYkaYjVtKldOsikzu1lcpf2lh7erZOViVF6kZ3byXhl6ke3fkBGtHpAAjVM0eepGgezP1mfhyvjH+AJ4zV9qsYFa5iu6WM1bpAnjG7fSoK1LtoRpnXM0DCyYzsZ1qGtnes7QdsQpG2gPUH6PFbD4PZtLARonjGd2sm4Tu1lYucO2tYOMlafh2o86dAYoTSgE6jxYzT4t2sjfu1aywC9kx7QoZ2MVBqUI19fje/VtrX007u/0hjYvq3RG96xrca1lq6tH5Semj5Q0wZpfD+9E/prPp+2raRbm1ZGg/J9NPT30CBPV03rrnko31Np9dDf3P00n4/GdVbaxPm0eVC6PviAtNPxIQz27S4xodMlcXakJEVpiJwlc8JnyNy4WMlLTpSClCTJT0uRAg2F6alSmJEu+dmZkqHxOSnJkq+/8zIzJDMpUXp16+JxnOacn9xB6+mg89JB6+2sbSF0aNdKOtLXDm2km4YObR+U9tqmThrvprfT/JTpxF371IlgcQ9KW6VH6KTPnTV00H510DXA73Ya30rrbOMJtMH93drTJkI7zd9W4x7UZ9rq3n+X4OPTVaZNDZKlpYsltyD/4Weee2H3937wg91//pOf7P6bX/1qt4jsVh5Y8an38l5/hEsX24h9+/Y9tXz5comPj5dbt2792JP03+pCMrpvn0hOzl6pqakUBaFTzp07dyInJ0c+/vjj+55s3st7eS/v5b2+Jhf/vyYGBT3VWhmyLsrkEbq1gRluZaGLMngdWz2ojKsyv8rI9tHQSxlCGGYCDG0XTe/tiSOth5bz0/w8d1ZmjwBj3ldDT43rqWV6a3p3pd1e6+2o6d01rpv+hgnn3kN/d9J40nkm0BbSeymTCkPOb5jcLsp4kk4adUGrq8YZbb3DfHfSO0xne02HbltlJmFM+d2ZPFoGxpQ4GPO2PGu/WpFXy/ft3UtSlclet3qVrF5RLhXLlklVZYVsqFkvmzfUy84dO2TfnkbZ37hbdm3fJtu3bpHt27bJHo3btWuXHNi/Xw7u3yf7du2U5UtLZNjQwdJG64Q+4QGtt5XW017HF6a7vY5VB2XQO2pop8+tdbw66L1je43X0FafCW00vrWON/e2GmDeKdtWabTTcSKuLTS1TGcFKtBoB30FZwABfpO/k9ZDOs+U425t0HLt9Tf3jh2cOCvvpnvyUN7SABCke4LVT7v+lWfu7bRtTlBw1qunTJo0UdJSU+RwU5Ps3Lmz8uLZs6mEq1eupt66cyf17v37qS+8/ELq66+/nvrWd76T+tZbb30RXn/55dSXX3hBn7+Z+p23vpP6ox83W7hz937qmbNnL508dUqKFi6UqJgoGTJsqLa1nbTRutsrUOyhANzPr4f49faRgIAhMnJkgASOGSHjx42R8ePHyIQJgTJkyEDp07eX+Pr6WOjTt4+Ffv36yLBhQ2T0qJESGDhGxo0ba2HixPEyZUqQBE2eJMHBk5XGOJk4aYJMD5kqIaHTJCwsRCIiwiRyVoREKQCMjo6yEBs3R5KTkyQxMV4SEuIlKSlBfydKqo5LTk62ZGdnWShYkC95ufNl3rwcme+55+Xlah+LZKGGRYuKpLh4kSxbViYrdM1WrqyUqrVVyp+tl/0H9su9e/cQnKwrKyvTcfpxqn4LJns+C//hS2lN1ZB68cqV1PLy8tQjR45caGo6+FhlZeWj165dkxs3rstzzz4tD1+5/FnPnj1TB/b3Sw0YMjB1VMAQuw/s3z+VeD+/nqk7tu242NTU9Fy7dh1TO3bsavEBAQGpo0aNSh04cEjqkCFD9K5lNAQGjrL4wMDA1BkzZqTOnDkzdfbs2alxcXGpMTExFjIyMixwxcTEWVpGRlZqVtb81MLCwtTi4uJUxoRA28s0rFlTbaGmZkPq3bt3GSvCUE93vZf3+q+/RKSdvmCXampqJC0tTY4dO/aGLtL+nuT/Nhdg9OBBkXPnWsr379/4+Jw5cyQlJaXlr//6r5/0ZPFe3st7eS/v9TW7zp49uzMxMaG5Tx+/5qFDhzQPGTK4WRm75oCAYc0jRw1vVga7ecKE8c1BQUHNU6ZMbp46NdhCWNiM5oiI8OZwvc+MiGieNWtWszJ+zbGxMc0pKcnNKakpzZmZc5vT0lKble9rzpib3jx3bkZzVk5mc35+XnNe3vzm3Nx5+pzfXFKyuFmZv2ZlmpvLy5c3V1ZWNFdVrdFQ1bx27drmisoVzRUVK5rXaNz69eublYlu3rRpU/O2bduaGxoamht2NjQr6Gvet29f86GmQ837Duj90KHmgwcPNu/evav58OHDzSdPnmw+depU85UrV5ovXLjQfP78ebsTHnrooeYbN240K6Pc/MILL5A/Kisry3///v3+v/nNb/w5VsczXH+wS/kE/1/+8pf+Wq9/aWmp/4gRI/w7duzo7+vr6x8SMtE/KSlKQ5I/7SgsJBRaIG+p3p34QssTFeXkjYpKsvsX+Txh9eo6/7q6Ov8dO3Zo2G/PdfbshP37T/jvP6FB+8vzxYsXrV0EZb79b2h4/vnnvwjEEZ5/4w3/NzQQx/2ddz72//jjLwP9cwO/f/KTn9h4/lIDd8aAoOPr4xmWP9ql9fb7Sv3tPNHey3t5L+/1p3Xpx3dJU1OT6D/LT/WDNoE4/ecpCxYs+P9effXVaMv0n3Dph7OH1pfc8r3vJX9dPqLV5S3J50+IbFnTks/v4cOHf3jp0qVfafvaWAbv5b28l/fyXt7Le3kv7+W9vJf38l5fz0s+/7ym5fvf39ly6NDOlpiYnS3duh1qKSz8jZw6JaKgV86fl5aKin9seeCBHdKnT01LZOR3ZONGaTl5cryHxB/9UrDZ9s2WN68XSK74STeZKWFyteXqrZgxMWXnz55f6QWj3st7eS/v5b28l/fyXt7Le3kv7/VfeLV8+unhlk2bXmqZPPmlFj+/70tCgsiMGSLBwSKRkSL5+SIFBSJLl4rU1YmcPCktR4++37J3782WnTtvtmzbdrOltpbwhNHZseMlBap/JWlp0lJd/Zamv2Txf6ywcdtL711Z/414iZE8KZCd+pekf9wT9S9U/15ree3Jr4vk1nt5L+/lvbyX9/Je3st7eS/v5b3+tK8HHvj/AU8Z9WApflK4AAAAAElFTkSuQmCC"/>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795" y="3091720"/>
            <a:ext cx="4034316" cy="2630322"/>
          </a:xfrm>
          <a:prstGeom prst="rect">
            <a:avLst/>
          </a:prstGeom>
        </p:spPr>
      </p:pic>
    </p:spTree>
    <p:extLst>
      <p:ext uri="{BB962C8B-B14F-4D97-AF65-F5344CB8AC3E}">
        <p14:creationId xmlns:p14="http://schemas.microsoft.com/office/powerpoint/2010/main" val="2458230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sz="4400" dirty="0"/>
              <a:t>Project Overview</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A25AE1C2-6E58-8A67-AFD0-8CA278D53ABD}"/>
              </a:ext>
            </a:extLst>
          </p:cNvPr>
          <p:cNvSpPr>
            <a:spLocks noGrp="1"/>
          </p:cNvSpPr>
          <p:nvPr>
            <p:ph idx="1"/>
          </p:nvPr>
        </p:nvSpPr>
        <p:spPr>
          <a:xfrm>
            <a:off x="174320" y="1253331"/>
            <a:ext cx="11775510" cy="4966494"/>
          </a:xfrm>
        </p:spPr>
        <p:txBody>
          <a:bodyPr>
            <a:normAutofit/>
          </a:bodyPr>
          <a:lstStyle/>
          <a:p>
            <a:pPr marL="0" indent="0">
              <a:buNone/>
            </a:pPr>
            <a:r>
              <a:rPr lang="en-US" b="1" dirty="0"/>
              <a:t>Project Title: </a:t>
            </a:r>
          </a:p>
          <a:p>
            <a:pPr marL="0" indent="0">
              <a:buNone/>
            </a:pPr>
            <a:r>
              <a:rPr lang="en-US" dirty="0"/>
              <a:t>Machine Learning based approach for predicting sealing pressure to achieve IP67 compliance </a:t>
            </a:r>
            <a:endParaRPr lang="en-IN" b="1" dirty="0"/>
          </a:p>
          <a:p>
            <a:pPr marL="0" indent="0">
              <a:buNone/>
            </a:pPr>
            <a:r>
              <a:rPr lang="en-US" b="1" dirty="0"/>
              <a:t>Key Deliverables: </a:t>
            </a:r>
            <a:endParaRPr lang="en-IN" b="1" dirty="0"/>
          </a:p>
          <a:p>
            <a:pPr marL="0" indent="0">
              <a:buNone/>
            </a:pPr>
            <a:r>
              <a:rPr lang="en-US" dirty="0"/>
              <a:t>Contact pressure prediction through machine learning algorithm for a given project application and correlation with CAE results</a:t>
            </a:r>
            <a:endParaRPr lang="en-IN" b="1"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83903" y="4219485"/>
            <a:ext cx="1351353" cy="1232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336" y="3736578"/>
            <a:ext cx="1785335" cy="1627806"/>
          </a:xfrm>
          <a:prstGeom prst="rect">
            <a:avLst/>
          </a:prstGeom>
        </p:spPr>
      </p:pic>
      <p:sp>
        <p:nvSpPr>
          <p:cNvPr id="7" name="TextBox 6"/>
          <p:cNvSpPr txBox="1"/>
          <p:nvPr/>
        </p:nvSpPr>
        <p:spPr>
          <a:xfrm>
            <a:off x="1231715" y="5560060"/>
            <a:ext cx="2655727" cy="276999"/>
          </a:xfrm>
          <a:prstGeom prst="rect">
            <a:avLst/>
          </a:prstGeom>
          <a:solidFill>
            <a:schemeClr val="bg1">
              <a:lumMod val="95000"/>
            </a:schemeClr>
          </a:solidFill>
        </p:spPr>
        <p:txBody>
          <a:bodyPr wrap="none" tIns="0" bIns="0" rtlCol="0">
            <a:spAutoFit/>
          </a:bodyPr>
          <a:lstStyle/>
          <a:p>
            <a:r>
              <a:rPr lang="en-US" dirty="0"/>
              <a:t>Input sample (</a:t>
            </a:r>
            <a:r>
              <a:rPr lang="en-US" dirty="0" err="1"/>
              <a:t>image+text</a:t>
            </a:r>
            <a:r>
              <a:rPr lang="en-US" dirty="0"/>
              <a:t>)</a:t>
            </a:r>
          </a:p>
        </p:txBody>
      </p:sp>
      <p:sp>
        <p:nvSpPr>
          <p:cNvPr id="9" name="TextBox 8"/>
          <p:cNvSpPr txBox="1"/>
          <p:nvPr/>
        </p:nvSpPr>
        <p:spPr>
          <a:xfrm>
            <a:off x="7640803" y="5590581"/>
            <a:ext cx="2348400" cy="276999"/>
          </a:xfrm>
          <a:prstGeom prst="rect">
            <a:avLst/>
          </a:prstGeom>
          <a:solidFill>
            <a:schemeClr val="bg1">
              <a:lumMod val="95000"/>
            </a:schemeClr>
          </a:solidFill>
        </p:spPr>
        <p:txBody>
          <a:bodyPr wrap="none" tIns="0" bIns="0" rtlCol="0">
            <a:spAutoFit/>
          </a:bodyPr>
          <a:lstStyle/>
          <a:p>
            <a:r>
              <a:rPr lang="en-US" dirty="0"/>
              <a:t>Output sample (image)</a:t>
            </a:r>
          </a:p>
        </p:txBody>
      </p:sp>
      <p:pic>
        <p:nvPicPr>
          <p:cNvPr id="11" name="Picture 10"/>
          <p:cNvPicPr>
            <a:picLocks noChangeAspect="1"/>
          </p:cNvPicPr>
          <p:nvPr/>
        </p:nvPicPr>
        <p:blipFill>
          <a:blip r:embed="rId5"/>
          <a:stretch>
            <a:fillRect/>
          </a:stretch>
        </p:blipFill>
        <p:spPr>
          <a:xfrm>
            <a:off x="5002087" y="4088902"/>
            <a:ext cx="1445550" cy="1165121"/>
          </a:xfrm>
          <a:prstGeom prst="rect">
            <a:avLst/>
          </a:prstGeom>
          <a:ln>
            <a:solidFill>
              <a:schemeClr val="bg1">
                <a:lumMod val="50000"/>
              </a:schemeClr>
            </a:solidFill>
          </a:ln>
        </p:spPr>
      </p:pic>
      <p:sp>
        <p:nvSpPr>
          <p:cNvPr id="12" name="Right Arrow 11"/>
          <p:cNvSpPr/>
          <p:nvPr/>
        </p:nvSpPr>
        <p:spPr>
          <a:xfrm>
            <a:off x="4544291" y="4479395"/>
            <a:ext cx="277090" cy="360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6513945" y="4479394"/>
            <a:ext cx="277090" cy="360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5575" y="3498734"/>
            <a:ext cx="3608010" cy="276999"/>
          </a:xfrm>
          <a:prstGeom prst="rect">
            <a:avLst/>
          </a:prstGeom>
          <a:solidFill>
            <a:schemeClr val="bg1">
              <a:lumMod val="95000"/>
            </a:schemeClr>
          </a:solidFill>
        </p:spPr>
        <p:txBody>
          <a:bodyPr wrap="square" tIns="0" bIns="0" rtlCol="0">
            <a:spAutoFit/>
          </a:bodyPr>
          <a:lstStyle/>
          <a:p>
            <a:r>
              <a:rPr lang="en-US" dirty="0"/>
              <a:t>Bolt load, pitch, material, width etc.. </a:t>
            </a:r>
          </a:p>
        </p:txBody>
      </p:sp>
      <p:sp>
        <p:nvSpPr>
          <p:cNvPr id="15" name="Plus 14"/>
          <p:cNvSpPr/>
          <p:nvPr/>
        </p:nvSpPr>
        <p:spPr>
          <a:xfrm>
            <a:off x="2356380" y="3866250"/>
            <a:ext cx="406400" cy="33018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55575" y="3408217"/>
            <a:ext cx="3608010" cy="20664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903496" y="3408218"/>
            <a:ext cx="3608010" cy="20664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07545" y="5318930"/>
            <a:ext cx="1234633" cy="369332"/>
          </a:xfrm>
          <a:prstGeom prst="rect">
            <a:avLst/>
          </a:prstGeom>
          <a:solidFill>
            <a:schemeClr val="tx2">
              <a:lumMod val="20000"/>
              <a:lumOff val="80000"/>
            </a:schemeClr>
          </a:solidFill>
        </p:spPr>
        <p:txBody>
          <a:bodyPr wrap="none" rtlCol="0">
            <a:spAutoFit/>
          </a:bodyPr>
          <a:lstStyle/>
          <a:p>
            <a:r>
              <a:rPr lang="en-US" dirty="0"/>
              <a:t>ML MODEL</a:t>
            </a:r>
            <a:endParaRPr lang="en-IN" dirty="0"/>
          </a:p>
        </p:txBody>
      </p:sp>
    </p:spTree>
    <p:extLst>
      <p:ext uri="{BB962C8B-B14F-4D97-AF65-F5344CB8AC3E}">
        <p14:creationId xmlns:p14="http://schemas.microsoft.com/office/powerpoint/2010/main" val="368925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sz="4400" dirty="0"/>
              <a:t>Literature Survey</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Content Placeholder 4"/>
          <p:cNvPicPr>
            <a:picLocks noGrp="1" noChangeAspect="1"/>
          </p:cNvPicPr>
          <p:nvPr>
            <p:ph idx="1"/>
          </p:nvPr>
        </p:nvPicPr>
        <p:blipFill>
          <a:blip r:embed="rId3"/>
          <a:stretch>
            <a:fillRect/>
          </a:stretch>
        </p:blipFill>
        <p:spPr>
          <a:xfrm>
            <a:off x="2582934" y="2107793"/>
            <a:ext cx="5999203" cy="4314742"/>
          </a:xfrm>
          <a:prstGeom prst="rect">
            <a:avLst/>
          </a:prstGeom>
        </p:spPr>
      </p:pic>
      <p:sp>
        <p:nvSpPr>
          <p:cNvPr id="4" name="Rectangle 3"/>
          <p:cNvSpPr/>
          <p:nvPr/>
        </p:nvSpPr>
        <p:spPr>
          <a:xfrm>
            <a:off x="767937" y="1253331"/>
            <a:ext cx="10917381" cy="369332"/>
          </a:xfrm>
          <a:prstGeom prst="rect">
            <a:avLst/>
          </a:prstGeom>
        </p:spPr>
        <p:txBody>
          <a:bodyPr wrap="square">
            <a:spAutoFit/>
          </a:bodyPr>
          <a:lstStyle/>
          <a:p>
            <a:endParaRPr lang="en-US" dirty="0"/>
          </a:p>
        </p:txBody>
      </p:sp>
      <p:sp>
        <p:nvSpPr>
          <p:cNvPr id="6" name="TextBox 5"/>
          <p:cNvSpPr txBox="1"/>
          <p:nvPr/>
        </p:nvSpPr>
        <p:spPr>
          <a:xfrm>
            <a:off x="211591" y="1268720"/>
            <a:ext cx="11892816" cy="400110"/>
          </a:xfrm>
          <a:prstGeom prst="rect">
            <a:avLst/>
          </a:prstGeom>
          <a:noFill/>
        </p:spPr>
        <p:txBody>
          <a:bodyPr wrap="square" rtlCol="0">
            <a:spAutoFit/>
          </a:bodyPr>
          <a:lstStyle/>
          <a:p>
            <a:r>
              <a:rPr lang="en-US" sz="2000" dirty="0"/>
              <a:t>Extraction of Flow Features for Predicting Pressure Distribution Using Convolutional Neural Networks (CNNs): </a:t>
            </a:r>
            <a:endParaRPr lang="en-IN" sz="2000" dirty="0"/>
          </a:p>
        </p:txBody>
      </p:sp>
      <p:sp>
        <p:nvSpPr>
          <p:cNvPr id="9" name="TextBox 8"/>
          <p:cNvSpPr txBox="1"/>
          <p:nvPr/>
        </p:nvSpPr>
        <p:spPr>
          <a:xfrm>
            <a:off x="5961412" y="1679583"/>
            <a:ext cx="4944174" cy="369332"/>
          </a:xfrm>
          <a:prstGeom prst="rect">
            <a:avLst/>
          </a:prstGeom>
          <a:noFill/>
        </p:spPr>
        <p:txBody>
          <a:bodyPr wrap="none" rtlCol="0">
            <a:spAutoFit/>
          </a:bodyPr>
          <a:lstStyle/>
          <a:p>
            <a:r>
              <a:rPr lang="en-IN" dirty="0"/>
              <a:t>By Prince </a:t>
            </a:r>
            <a:r>
              <a:rPr lang="en-IN" dirty="0" err="1"/>
              <a:t>Tyagi</a:t>
            </a:r>
            <a:r>
              <a:rPr lang="en-IN" dirty="0"/>
              <a:t>, </a:t>
            </a:r>
            <a:r>
              <a:rPr lang="en-IN" dirty="0" err="1"/>
              <a:t>Priyam</a:t>
            </a:r>
            <a:r>
              <a:rPr lang="en-IN" dirty="0"/>
              <a:t> Gupta and Raj Kumar Singh</a:t>
            </a:r>
          </a:p>
        </p:txBody>
      </p:sp>
    </p:spTree>
    <p:extLst>
      <p:ext uri="{BB962C8B-B14F-4D97-AF65-F5344CB8AC3E}">
        <p14:creationId xmlns:p14="http://schemas.microsoft.com/office/powerpoint/2010/main" val="1470374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p:nvPr/>
        </p:nvCxnSpPr>
        <p:spPr>
          <a:xfrm flipH="1">
            <a:off x="2469931" y="2755424"/>
            <a:ext cx="388883" cy="247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sz="4400" dirty="0"/>
              <a:t>CNN Architectures</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7081587"/>
              </p:ext>
            </p:extLst>
          </p:nvPr>
        </p:nvGraphicFramePr>
        <p:xfrm>
          <a:off x="2090057" y="2086039"/>
          <a:ext cx="5498275" cy="261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ight Arrow 8"/>
          <p:cNvSpPr/>
          <p:nvPr/>
        </p:nvSpPr>
        <p:spPr>
          <a:xfrm>
            <a:off x="7133148" y="3224936"/>
            <a:ext cx="617516"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10711541" y="2792539"/>
            <a:ext cx="1371600" cy="1092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Image</a:t>
            </a:r>
            <a:endParaRPr lang="en-IN" dirty="0"/>
          </a:p>
        </p:txBody>
      </p:sp>
      <p:sp>
        <p:nvSpPr>
          <p:cNvPr id="13" name="Oval 12"/>
          <p:cNvSpPr/>
          <p:nvPr/>
        </p:nvSpPr>
        <p:spPr>
          <a:xfrm>
            <a:off x="280990" y="2066217"/>
            <a:ext cx="997527" cy="98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Image</a:t>
            </a:r>
            <a:endParaRPr lang="en-IN" sz="1600" dirty="0"/>
          </a:p>
        </p:txBody>
      </p:sp>
      <p:sp>
        <p:nvSpPr>
          <p:cNvPr id="14" name="Oval 13"/>
          <p:cNvSpPr/>
          <p:nvPr/>
        </p:nvSpPr>
        <p:spPr>
          <a:xfrm>
            <a:off x="280990" y="3796085"/>
            <a:ext cx="997527" cy="98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Text</a:t>
            </a:r>
            <a:endParaRPr lang="en-IN" sz="2000" dirty="0"/>
          </a:p>
        </p:txBody>
      </p:sp>
      <p:sp>
        <p:nvSpPr>
          <p:cNvPr id="15" name="Right Arrow 14"/>
          <p:cNvSpPr/>
          <p:nvPr/>
        </p:nvSpPr>
        <p:spPr>
          <a:xfrm>
            <a:off x="1508165" y="2227789"/>
            <a:ext cx="2161309" cy="658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Encoder</a:t>
            </a:r>
            <a:endParaRPr lang="en-IN" dirty="0"/>
          </a:p>
        </p:txBody>
      </p:sp>
      <p:sp>
        <p:nvSpPr>
          <p:cNvPr id="16" name="Right Arrow 15"/>
          <p:cNvSpPr/>
          <p:nvPr/>
        </p:nvSpPr>
        <p:spPr>
          <a:xfrm>
            <a:off x="1508164" y="3945183"/>
            <a:ext cx="2161309" cy="658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Encoder</a:t>
            </a:r>
            <a:endParaRPr lang="en-IN" dirty="0"/>
          </a:p>
        </p:txBody>
      </p:sp>
      <p:sp>
        <p:nvSpPr>
          <p:cNvPr id="4" name="Rectangle 3"/>
          <p:cNvSpPr/>
          <p:nvPr/>
        </p:nvSpPr>
        <p:spPr>
          <a:xfrm>
            <a:off x="174320" y="1145961"/>
            <a:ext cx="3604128" cy="400110"/>
          </a:xfrm>
          <a:prstGeom prst="rect">
            <a:avLst/>
          </a:prstGeom>
        </p:spPr>
        <p:txBody>
          <a:bodyPr wrap="none">
            <a:spAutoFit/>
          </a:bodyPr>
          <a:lstStyle/>
          <a:p>
            <a:r>
              <a:rPr lang="en-US" sz="2000" dirty="0"/>
              <a:t>Encoding-Decoding Architecture</a:t>
            </a:r>
            <a:r>
              <a:rPr lang="en-US" dirty="0"/>
              <a:t>:</a:t>
            </a:r>
          </a:p>
        </p:txBody>
      </p:sp>
      <p:grpSp>
        <p:nvGrpSpPr>
          <p:cNvPr id="20" name="Group 19"/>
          <p:cNvGrpSpPr/>
          <p:nvPr/>
        </p:nvGrpSpPr>
        <p:grpSpPr>
          <a:xfrm>
            <a:off x="7934627" y="2468143"/>
            <a:ext cx="1622676" cy="1741319"/>
            <a:chOff x="3235755" y="435626"/>
            <a:chExt cx="1622676" cy="1741319"/>
          </a:xfrm>
        </p:grpSpPr>
        <p:sp>
          <p:nvSpPr>
            <p:cNvPr id="21" name="Oval 20"/>
            <p:cNvSpPr/>
            <p:nvPr/>
          </p:nvSpPr>
          <p:spPr>
            <a:xfrm>
              <a:off x="3235755" y="435626"/>
              <a:ext cx="1622676" cy="17413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4"/>
            <p:cNvSpPr txBox="1"/>
            <p:nvPr/>
          </p:nvSpPr>
          <p:spPr>
            <a:xfrm>
              <a:off x="3473390" y="690636"/>
              <a:ext cx="1147406" cy="12312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dirty="0"/>
                <a:t>Transpose CNN</a:t>
              </a:r>
              <a:endParaRPr lang="en-US" sz="1500" kern="1200" dirty="0"/>
            </a:p>
          </p:txBody>
        </p:sp>
      </p:grpSp>
      <p:cxnSp>
        <p:nvCxnSpPr>
          <p:cNvPr id="23" name="Straight Arrow Connector 22"/>
          <p:cNvCxnSpPr/>
          <p:nvPr/>
        </p:nvCxnSpPr>
        <p:spPr>
          <a:xfrm>
            <a:off x="8830752" y="3686399"/>
            <a:ext cx="0" cy="1537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341836" y="5226246"/>
            <a:ext cx="977832" cy="369332"/>
          </a:xfrm>
          <a:prstGeom prst="rect">
            <a:avLst/>
          </a:prstGeom>
          <a:solidFill>
            <a:schemeClr val="accent4"/>
          </a:solidFill>
        </p:spPr>
        <p:txBody>
          <a:bodyPr wrap="none" rtlCol="0">
            <a:spAutoFit/>
          </a:bodyPr>
          <a:lstStyle/>
          <a:p>
            <a:r>
              <a:rPr lang="en-US" dirty="0"/>
              <a:t>Decoder</a:t>
            </a:r>
            <a:endParaRPr lang="en-IN" dirty="0"/>
          </a:p>
        </p:txBody>
      </p:sp>
      <p:cxnSp>
        <p:nvCxnSpPr>
          <p:cNvPr id="26" name="Straight Arrow Connector 25"/>
          <p:cNvCxnSpPr/>
          <p:nvPr/>
        </p:nvCxnSpPr>
        <p:spPr>
          <a:xfrm>
            <a:off x="2291255" y="4393324"/>
            <a:ext cx="10511" cy="836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05027" y="5226246"/>
            <a:ext cx="953787" cy="369332"/>
          </a:xfrm>
          <a:prstGeom prst="rect">
            <a:avLst/>
          </a:prstGeom>
          <a:solidFill>
            <a:schemeClr val="accent4"/>
          </a:solidFill>
        </p:spPr>
        <p:txBody>
          <a:bodyPr wrap="none" rtlCol="0">
            <a:spAutoFit/>
          </a:bodyPr>
          <a:lstStyle/>
          <a:p>
            <a:r>
              <a:rPr lang="en-US" dirty="0"/>
              <a:t>Encoder</a:t>
            </a:r>
            <a:endParaRPr lang="en-IN" dirty="0"/>
          </a:p>
        </p:txBody>
      </p:sp>
      <p:cxnSp>
        <p:nvCxnSpPr>
          <p:cNvPr id="33" name="Straight Arrow Connector 32"/>
          <p:cNvCxnSpPr/>
          <p:nvPr/>
        </p:nvCxnSpPr>
        <p:spPr>
          <a:xfrm>
            <a:off x="6138041" y="3615027"/>
            <a:ext cx="0" cy="1096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410328" y="4711639"/>
            <a:ext cx="1594732" cy="323165"/>
          </a:xfrm>
          <a:prstGeom prst="rect">
            <a:avLst/>
          </a:prstGeom>
          <a:noFill/>
        </p:spPr>
        <p:txBody>
          <a:bodyPr wrap="none" rtlCol="0">
            <a:spAutoFit/>
          </a:bodyPr>
          <a:lstStyle/>
          <a:p>
            <a:r>
              <a:rPr lang="en-US" sz="1500" dirty="0"/>
              <a:t>Combined vectors</a:t>
            </a:r>
            <a:endParaRPr lang="en-IN" sz="1500" dirty="0"/>
          </a:p>
        </p:txBody>
      </p:sp>
      <p:sp>
        <p:nvSpPr>
          <p:cNvPr id="19" name="TextBox 18"/>
          <p:cNvSpPr txBox="1"/>
          <p:nvPr/>
        </p:nvSpPr>
        <p:spPr>
          <a:xfrm>
            <a:off x="392467" y="3234333"/>
            <a:ext cx="774571" cy="369332"/>
          </a:xfrm>
          <a:prstGeom prst="rect">
            <a:avLst/>
          </a:prstGeom>
          <a:noFill/>
        </p:spPr>
        <p:txBody>
          <a:bodyPr wrap="none" rtlCol="0">
            <a:spAutoFit/>
          </a:bodyPr>
          <a:lstStyle/>
          <a:p>
            <a:r>
              <a:rPr lang="en-US" dirty="0">
                <a:solidFill>
                  <a:schemeClr val="accent1"/>
                </a:solidFill>
              </a:rPr>
              <a:t>Inputs</a:t>
            </a:r>
            <a:endParaRPr lang="en-IN" dirty="0">
              <a:solidFill>
                <a:schemeClr val="accent1"/>
              </a:solidFill>
            </a:endParaRPr>
          </a:p>
        </p:txBody>
      </p:sp>
      <p:cxnSp>
        <p:nvCxnSpPr>
          <p:cNvPr id="27" name="Straight Arrow Connector 26"/>
          <p:cNvCxnSpPr/>
          <p:nvPr/>
        </p:nvCxnSpPr>
        <p:spPr>
          <a:xfrm>
            <a:off x="775733" y="2557033"/>
            <a:ext cx="0" cy="67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775733" y="3579377"/>
            <a:ext cx="1" cy="341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397342" y="3688340"/>
            <a:ext cx="0" cy="76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984408" y="4455352"/>
            <a:ext cx="825867" cy="369332"/>
          </a:xfrm>
          <a:prstGeom prst="rect">
            <a:avLst/>
          </a:prstGeom>
          <a:noFill/>
        </p:spPr>
        <p:txBody>
          <a:bodyPr wrap="none" rtlCol="0">
            <a:spAutoFit/>
          </a:bodyPr>
          <a:lstStyle/>
          <a:p>
            <a:r>
              <a:rPr lang="en-US" dirty="0">
                <a:solidFill>
                  <a:schemeClr val="accent1"/>
                </a:solidFill>
              </a:rPr>
              <a:t>output</a:t>
            </a:r>
            <a:endParaRPr lang="en-IN" dirty="0">
              <a:solidFill>
                <a:schemeClr val="accent1"/>
              </a:solidFill>
            </a:endParaRPr>
          </a:p>
        </p:txBody>
      </p:sp>
      <p:sp>
        <p:nvSpPr>
          <p:cNvPr id="37" name="Right Arrow 36"/>
          <p:cNvSpPr/>
          <p:nvPr/>
        </p:nvSpPr>
        <p:spPr>
          <a:xfrm>
            <a:off x="9825664" y="3224936"/>
            <a:ext cx="617516"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163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2BB7-13CA-4582-B49D-228B6A75BCA9}"/>
              </a:ext>
            </a:extLst>
          </p:cNvPr>
          <p:cNvSpPr>
            <a:spLocks noGrp="1"/>
          </p:cNvSpPr>
          <p:nvPr>
            <p:ph type="title"/>
          </p:nvPr>
        </p:nvSpPr>
        <p:spPr/>
        <p:txBody>
          <a:bodyPr>
            <a:normAutofit/>
          </a:bodyPr>
          <a:lstStyle/>
          <a:p>
            <a:r>
              <a:rPr lang="en-US" sz="4400" dirty="0"/>
              <a:t>CNN Architectures</a:t>
            </a:r>
            <a:endParaRPr lang="en-IN" sz="4400" dirty="0"/>
          </a:p>
        </p:txBody>
      </p:sp>
      <p:sp>
        <p:nvSpPr>
          <p:cNvPr id="3" name="Slide Number Placeholder 2">
            <a:extLst>
              <a:ext uri="{FF2B5EF4-FFF2-40B4-BE49-F238E27FC236}">
                <a16:creationId xmlns:a16="http://schemas.microsoft.com/office/drawing/2014/main" id="{93F476F0-1245-43BA-A85E-FA85595EBBE6}"/>
              </a:ext>
            </a:extLst>
          </p:cNvPr>
          <p:cNvSpPr>
            <a:spLocks noGrp="1"/>
          </p:cNvSpPr>
          <p:nvPr>
            <p:ph type="sldNum" sz="quarter" idx="12"/>
          </p:nvPr>
        </p:nvSpPr>
        <p:spPr>
          <a:xfrm>
            <a:off x="9361207" y="64225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2E19B-BBB1-2246-AAA4-0D48B8609D3A}" type="slidenum">
              <a:rPr kumimoji="0" lang="en-US" sz="16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A25AE1C2-6E58-8A67-AFD0-8CA278D53ABD}"/>
              </a:ext>
            </a:extLst>
          </p:cNvPr>
          <p:cNvSpPr>
            <a:spLocks noGrp="1"/>
          </p:cNvSpPr>
          <p:nvPr>
            <p:ph idx="1"/>
          </p:nvPr>
        </p:nvSpPr>
        <p:spPr/>
        <p:txBody>
          <a:bodyPr>
            <a:normAutofit/>
          </a:bodyPr>
          <a:lstStyle/>
          <a:p>
            <a:pPr marL="0" indent="0">
              <a:buNone/>
            </a:pPr>
            <a:r>
              <a:rPr lang="en-US" dirty="0"/>
              <a:t>Encoding-Decoding Architecture:</a:t>
            </a:r>
            <a:endParaRPr lang="en-US" dirty="0">
              <a:latin typeface="+mn-lt"/>
            </a:endParaRPr>
          </a:p>
        </p:txBody>
      </p:sp>
      <p:pic>
        <p:nvPicPr>
          <p:cNvPr id="5" name="Google Shape;176;p20"/>
          <p:cNvPicPr preferRelativeResize="0"/>
          <p:nvPr/>
        </p:nvPicPr>
        <p:blipFill rotWithShape="1">
          <a:blip r:embed="rId3">
            <a:alphaModFix/>
          </a:blip>
          <a:srcRect r="2068" b="3605"/>
          <a:stretch/>
        </p:blipFill>
        <p:spPr>
          <a:xfrm>
            <a:off x="2018297" y="2052036"/>
            <a:ext cx="7191017" cy="3837136"/>
          </a:xfrm>
          <a:prstGeom prst="rect">
            <a:avLst/>
          </a:prstGeom>
          <a:noFill/>
          <a:ln>
            <a:noFill/>
          </a:ln>
        </p:spPr>
      </p:pic>
    </p:spTree>
    <p:extLst>
      <p:ext uri="{BB962C8B-B14F-4D97-AF65-F5344CB8AC3E}">
        <p14:creationId xmlns:p14="http://schemas.microsoft.com/office/powerpoint/2010/main" val="215891513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3341</TotalTime>
  <Words>557</Words>
  <Application>Microsoft Office PowerPoint</Application>
  <PresentationFormat>Widescreen</PresentationFormat>
  <Paragraphs>158</Paragraphs>
  <Slides>19</Slides>
  <Notes>13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Arial</vt:lpstr>
      <vt:lpstr>Calibri</vt:lpstr>
      <vt:lpstr>Calibri Light</vt:lpstr>
      <vt:lpstr>Helvetica</vt:lpstr>
      <vt:lpstr>1_Office Theme</vt:lpstr>
      <vt:lpstr>2_Office Theme</vt:lpstr>
      <vt:lpstr>3_Office Theme</vt:lpstr>
      <vt:lpstr>PowerPoint Presentation</vt:lpstr>
      <vt:lpstr>Agenda</vt:lpstr>
      <vt:lpstr>Problem Statement</vt:lpstr>
      <vt:lpstr>Problem Statement</vt:lpstr>
      <vt:lpstr>Approach</vt:lpstr>
      <vt:lpstr>Project Overview</vt:lpstr>
      <vt:lpstr>Literature Survey</vt:lpstr>
      <vt:lpstr>CNN Architectures</vt:lpstr>
      <vt:lpstr>CNN Architectures</vt:lpstr>
      <vt:lpstr>Data Generation</vt:lpstr>
      <vt:lpstr>Data generation Methodology</vt:lpstr>
      <vt:lpstr>Data Generation Input Image &amp; Data</vt:lpstr>
      <vt:lpstr>Encoding – decoding - Method</vt:lpstr>
      <vt:lpstr>Direct CNN – Image to Image (with padding loads) </vt:lpstr>
      <vt:lpstr>Masked Images - CNN</vt:lpstr>
      <vt:lpstr>Encoder-decoder(multiple layers)(Image-vector-Image)</vt:lpstr>
      <vt:lpstr>1-encoder-multiple decoders(Image-vector-Image) </vt:lpstr>
      <vt:lpstr>Flatten()+Decoder Method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ROSHAN SURESH KUMAR</dc:creator>
  <cp:lastModifiedBy>Emmadi Vamshi Krishna</cp:lastModifiedBy>
  <cp:revision>138</cp:revision>
  <dcterms:created xsi:type="dcterms:W3CDTF">2024-01-10T05:20:34Z</dcterms:created>
  <dcterms:modified xsi:type="dcterms:W3CDTF">2024-10-29T11:22:59Z</dcterms:modified>
</cp:coreProperties>
</file>